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1536"/>
  </p:normalViewPr>
  <p:slideViewPr>
    <p:cSldViewPr snapToGrid="0">
      <p:cViewPr varScale="1">
        <p:scale>
          <a:sx n="100" d="100"/>
          <a:sy n="100" d="100"/>
        </p:scale>
        <p:origin x="10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4C5-58BA-0306-D0E8-3CC891EC8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8B6AC-3BA8-DA29-98B0-87E56A36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FAB1-0AB5-18C5-0CFD-8E311FF8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9B80-F566-C440-5EEE-B1C52D71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ECF4-5A57-BCAA-6C02-D8F4BE40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D83D-CEF1-BFFD-E33B-4DB2EF88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0D5EA-3966-5D7F-EF23-C53BF2FA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6577-30E0-2115-8ED5-B0F594CD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1346-A111-9726-75BD-50CEA695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5352-F808-B1C3-B99E-1DB7FB5A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02C79-0F27-ED71-0112-46A034A1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10417-A1E8-800C-59C8-9A8CD1370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2F40-D953-C7C2-AA07-2F08B82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2F36-295E-13D3-B8DC-91C7196C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FFFC-313A-AE1A-B109-D5E9C8E3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20-1727-43B8-C5A3-5A517576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9E53-9CF7-E6DE-AB7C-E1256070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53D0-19F2-4B28-787E-E8D15768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425E-7A22-817F-ABCA-29530D4E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C9FC-548C-8A28-E9DB-94844CC4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5B4D-1DC1-36F9-AED0-9D009F88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D7B3-19DE-F580-5237-5C99FDC2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8384-DF43-A024-07B8-78949A4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C31B-47E2-39E4-4650-7DC679AA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3F57-8E60-64EF-E496-EABC74B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15F8-B377-2320-7A7C-9225B386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E0B-212F-69C3-7D27-6C9BADBB1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32067-7E4E-0F7E-4D77-085332E92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673F-7532-0F98-6546-A8BAFC8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7A09-0C5F-8559-D71A-F7109857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E969-6850-31D6-456D-4B38E57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2CB4-7724-7903-E8AC-232F658E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94F3-1EEE-54D0-D8BD-C8E51437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DC6F-4F15-3B27-74C8-D11E78BE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EF99-13EE-8AAC-85F5-3796E3A2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A8597-F0BC-1F85-4062-068BB07C6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319FA-0CA1-A82C-0D97-3B102C27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B52DF-D020-2193-C52E-33C18447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E3EFA-357F-0D45-7F93-7531F3A5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E3E4-1544-5EB3-EA26-E301981A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58400-C181-7BAB-84FF-2D6ACE56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F6228-A0EE-BDCC-D0D7-CA3B54BF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A8CE-9B59-9743-7835-629F61F6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97F47-D6CB-28FE-4E64-C1E69B6D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C454-AE29-A203-0CDA-0F7FE31B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E5A4-1BBE-F447-A917-581D9AE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8762-0B83-BD76-FF9E-4E07BAFC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AC16-1270-8F16-F203-0489F223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98A-7C4B-B8DA-DB18-D923EEB3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CBD43-4C05-2870-8E15-11BFB03A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C7A3-4FDF-FB2D-44C5-D92CC222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28EF-9C29-54F9-A926-890B0154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C87E-1ECA-D5D5-59BF-902C643B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46277-7DE4-8C26-8D0C-57F1E6C7F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F3F2-7178-BC70-2574-134D46B9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3AC1-2243-6D48-CDC1-C0E0A53E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60DA-4195-9FF9-D80A-C34B679A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1737A-C35F-15BB-49A8-DF4B356B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8D0EC-B4BF-24D1-CDEB-CE074838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D323-C18D-7375-FD87-7DABB656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821E-3D92-3BA6-7736-0F875797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6219-3249-4442-BC9B-99C3061345B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3D37-C545-2F9E-745A-07B1BC795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8FEAC-5D0B-E1A6-46A2-5F32A153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821548-1810-F635-50B5-EAB58673F72A}"/>
              </a:ext>
            </a:extLst>
          </p:cNvPr>
          <p:cNvSpPr/>
          <p:nvPr/>
        </p:nvSpPr>
        <p:spPr>
          <a:xfrm>
            <a:off x="2533135" y="1902941"/>
            <a:ext cx="4015946" cy="24960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0A4ED-E9B8-F60A-37FF-A2F788D8C999}"/>
              </a:ext>
            </a:extLst>
          </p:cNvPr>
          <p:cNvSpPr txBox="1"/>
          <p:nvPr/>
        </p:nvSpPr>
        <p:spPr>
          <a:xfrm>
            <a:off x="2891480" y="2920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F8F6B19-5117-4219-B359-D426BE7FD1B2}"/>
              </a:ext>
            </a:extLst>
          </p:cNvPr>
          <p:cNvSpPr/>
          <p:nvPr/>
        </p:nvSpPr>
        <p:spPr>
          <a:xfrm>
            <a:off x="8291384" y="2792627"/>
            <a:ext cx="2829697" cy="259491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7DBCF-A180-6C2B-3723-F14F381A57F6}"/>
              </a:ext>
            </a:extLst>
          </p:cNvPr>
          <p:cNvSpPr/>
          <p:nvPr/>
        </p:nvSpPr>
        <p:spPr>
          <a:xfrm>
            <a:off x="4473146" y="1013254"/>
            <a:ext cx="3595816" cy="3385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A7DD5-B65C-2E1F-F61E-1C85F48ACAA0}"/>
              </a:ext>
            </a:extLst>
          </p:cNvPr>
          <p:cNvSpPr/>
          <p:nvPr/>
        </p:nvSpPr>
        <p:spPr>
          <a:xfrm>
            <a:off x="5461684" y="2335425"/>
            <a:ext cx="2187145" cy="3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2796F-5112-BF2D-6DA8-91B63981857A}"/>
              </a:ext>
            </a:extLst>
          </p:cNvPr>
          <p:cNvSpPr/>
          <p:nvPr/>
        </p:nvSpPr>
        <p:spPr>
          <a:xfrm>
            <a:off x="5128052" y="2699950"/>
            <a:ext cx="2520777" cy="3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10BBB-6355-76B9-038E-E804F874671B}"/>
              </a:ext>
            </a:extLst>
          </p:cNvPr>
          <p:cNvSpPr/>
          <p:nvPr/>
        </p:nvSpPr>
        <p:spPr>
          <a:xfrm>
            <a:off x="4856202" y="3064475"/>
            <a:ext cx="2792627" cy="3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82D340-CD27-D119-2B80-C0CC9CA8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553" y="-1255755"/>
            <a:ext cx="14081760" cy="88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3</cp:revision>
  <dcterms:created xsi:type="dcterms:W3CDTF">2023-07-22T05:03:36Z</dcterms:created>
  <dcterms:modified xsi:type="dcterms:W3CDTF">2023-08-02T22:03:36Z</dcterms:modified>
</cp:coreProperties>
</file>