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80A"/>
    <a:srgbClr val="FFD579"/>
    <a:srgbClr val="AF9254"/>
    <a:srgbClr val="D5B267"/>
    <a:srgbClr val="FF7E79"/>
    <a:srgbClr val="FF9300"/>
    <a:srgbClr val="7A81FF"/>
    <a:srgbClr val="D883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1"/>
    <p:restoredTop sz="96296"/>
  </p:normalViewPr>
  <p:slideViewPr>
    <p:cSldViewPr snapToGrid="0">
      <p:cViewPr>
        <p:scale>
          <a:sx n="65" d="100"/>
          <a:sy n="65" d="100"/>
        </p:scale>
        <p:origin x="89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4A08C-0C74-2540-BBDC-926C08557A00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E8E60-46AC-E649-B0BA-7D57A2BF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E8E60-46AC-E649-B0BA-7D57A2BFCD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6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E8E60-46AC-E649-B0BA-7D57A2BFCD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E8E60-46AC-E649-B0BA-7D57A2BFCD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E8E60-46AC-E649-B0BA-7D57A2BFCD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4C5-58BA-0306-D0E8-3CC891EC8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8B6AC-3BA8-DA29-98B0-87E56A36A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FAB1-0AB5-18C5-0CFD-8E311FF8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9B80-F566-C440-5EEE-B1C52D71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ECF4-5A57-BCAA-6C02-D8F4BE40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D83D-CEF1-BFFD-E33B-4DB2EF88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0D5EA-3966-5D7F-EF23-C53BF2FA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6577-30E0-2115-8ED5-B0F594CD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1346-A111-9726-75BD-50CEA695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5352-F808-B1C3-B99E-1DB7FB5A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02C79-0F27-ED71-0112-46A034A19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10417-A1E8-800C-59C8-9A8CD1370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2F40-D953-C7C2-AA07-2F08B82A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D2F36-295E-13D3-B8DC-91C7196C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FFFC-313A-AE1A-B109-D5E9C8E3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2020-1727-43B8-C5A3-5A517576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9E53-9CF7-E6DE-AB7C-E12560704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53D0-19F2-4B28-787E-E8D15768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C425E-7A22-817F-ABCA-29530D4E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FC9FC-548C-8A28-E9DB-94844CC4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5B4D-1DC1-36F9-AED0-9D009F88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D7B3-19DE-F580-5237-5C99FDC2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8384-DF43-A024-07B8-78949A43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C31B-47E2-39E4-4650-7DC679AA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3F57-8E60-64EF-E496-EABC74B3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15F8-B377-2320-7A7C-9225B386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5E0B-212F-69C3-7D27-6C9BADBB1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32067-7E4E-0F7E-4D77-085332E92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B673F-7532-0F98-6546-A8BAFC8F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7A09-0C5F-8559-D71A-F7109857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E969-6850-31D6-456D-4B38E575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9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2CB4-7724-7903-E8AC-232F658E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C94F3-1EEE-54D0-D8BD-C8E514377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CDC6F-4F15-3B27-74C8-D11E78BEE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EEF99-13EE-8AAC-85F5-3796E3A29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A8597-F0BC-1F85-4062-068BB07C6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319FA-0CA1-A82C-0D97-3B102C27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B52DF-D020-2193-C52E-33C18447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E3EFA-357F-0D45-7F93-7531F3A5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E3E4-1544-5EB3-EA26-E301981A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58400-C181-7BAB-84FF-2D6ACE56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F6228-A0EE-BDCC-D0D7-CA3B54BF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4A8CE-9B59-9743-7835-629F61F6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97F47-D6CB-28FE-4E64-C1E69B6D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3C454-AE29-A203-0CDA-0F7FE31B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E5A4-1BBE-F447-A917-581D9AE7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8762-0B83-BD76-FF9E-4E07BAFC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AC16-1270-8F16-F203-0489F223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B98A-7C4B-B8DA-DB18-D923EEB3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CBD43-4C05-2870-8E15-11BFB03A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DC7A3-4FDF-FB2D-44C5-D92CC222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28EF-9C29-54F9-A926-890B0154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C87E-1ECA-D5D5-59BF-902C643B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46277-7DE4-8C26-8D0C-57F1E6C7F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3F3F2-7178-BC70-2574-134D46B90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73AC1-2243-6D48-CDC1-C0E0A53E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6219-3249-4442-BC9B-99C3061345B1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60DA-4195-9FF9-D80A-C34B679A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1737A-C35F-15BB-49A8-DF4B356B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8D0EC-B4BF-24D1-CDEB-CE074838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0D323-C18D-7375-FD87-7DABB6566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821E-3D92-3BA6-7736-0F875797D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6219-3249-4442-BC9B-99C3061345B1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B3D37-C545-2F9E-745A-07B1BC795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8FEAC-5D0B-E1A6-46A2-5F32A153E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3C38-6730-6C44-94CE-43C2BD09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821548-1810-F635-50B5-EAB58673F72A}"/>
              </a:ext>
            </a:extLst>
          </p:cNvPr>
          <p:cNvSpPr/>
          <p:nvPr/>
        </p:nvSpPr>
        <p:spPr>
          <a:xfrm>
            <a:off x="2533135" y="1902941"/>
            <a:ext cx="4015946" cy="24960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0A4ED-E9B8-F60A-37FF-A2F788D8C999}"/>
              </a:ext>
            </a:extLst>
          </p:cNvPr>
          <p:cNvSpPr txBox="1"/>
          <p:nvPr/>
        </p:nvSpPr>
        <p:spPr>
          <a:xfrm>
            <a:off x="2891480" y="29201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3F8F6B19-5117-4219-B359-D426BE7FD1B2}"/>
              </a:ext>
            </a:extLst>
          </p:cNvPr>
          <p:cNvSpPr/>
          <p:nvPr/>
        </p:nvSpPr>
        <p:spPr>
          <a:xfrm>
            <a:off x="8291384" y="2792627"/>
            <a:ext cx="2829697" cy="259491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5E9AFF-A294-45F7-862C-57394AB3E136}"/>
              </a:ext>
            </a:extLst>
          </p:cNvPr>
          <p:cNvSpPr/>
          <p:nvPr/>
        </p:nvSpPr>
        <p:spPr>
          <a:xfrm>
            <a:off x="9429" y="0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66E9EA-8E1A-3759-D969-8CB92C7440E7}"/>
              </a:ext>
            </a:extLst>
          </p:cNvPr>
          <p:cNvSpPr/>
          <p:nvPr/>
        </p:nvSpPr>
        <p:spPr>
          <a:xfrm>
            <a:off x="457612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9CAE2C-8A7C-6C74-25BC-0EFC4EC3C034}"/>
              </a:ext>
            </a:extLst>
          </p:cNvPr>
          <p:cNvSpPr/>
          <p:nvPr/>
        </p:nvSpPr>
        <p:spPr>
          <a:xfrm>
            <a:off x="2372551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61226-BE67-221D-75B1-B3A2AF65FDD8}"/>
              </a:ext>
            </a:extLst>
          </p:cNvPr>
          <p:cNvSpPr/>
          <p:nvPr/>
        </p:nvSpPr>
        <p:spPr>
          <a:xfrm>
            <a:off x="457612" y="1907398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5B52EF-9919-285A-4199-8CC3869ECCEC}"/>
              </a:ext>
            </a:extLst>
          </p:cNvPr>
          <p:cNvSpPr/>
          <p:nvPr/>
        </p:nvSpPr>
        <p:spPr>
          <a:xfrm>
            <a:off x="457612" y="2520310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6BA1BC-710F-A26E-9E04-E361C0886CF3}"/>
              </a:ext>
            </a:extLst>
          </p:cNvPr>
          <p:cNvSpPr/>
          <p:nvPr/>
        </p:nvSpPr>
        <p:spPr>
          <a:xfrm>
            <a:off x="1093716" y="1304424"/>
            <a:ext cx="1630018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_  _  _  _  _  _  _ 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18C501-6735-1050-DA3A-552A05AC8DEF}"/>
              </a:ext>
            </a:extLst>
          </p:cNvPr>
          <p:cNvSpPr/>
          <p:nvPr/>
        </p:nvSpPr>
        <p:spPr>
          <a:xfrm>
            <a:off x="1093714" y="2520310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B27692-51B7-1329-2E14-1B4BF738C7B6}"/>
              </a:ext>
            </a:extLst>
          </p:cNvPr>
          <p:cNvSpPr/>
          <p:nvPr/>
        </p:nvSpPr>
        <p:spPr>
          <a:xfrm>
            <a:off x="1093713" y="1907397"/>
            <a:ext cx="1921569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7DE82A-E3F2-5129-71D8-C3D0E024AFB0}"/>
              </a:ext>
            </a:extLst>
          </p:cNvPr>
          <p:cNvSpPr/>
          <p:nvPr/>
        </p:nvSpPr>
        <p:spPr>
          <a:xfrm>
            <a:off x="2723734" y="63677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5A11CF-9666-92AF-2705-BF6C17A5BED1}"/>
              </a:ext>
            </a:extLst>
          </p:cNvPr>
          <p:cNvSpPr/>
          <p:nvPr/>
        </p:nvSpPr>
        <p:spPr>
          <a:xfrm>
            <a:off x="3035160" y="636777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9CB64-1C08-E2AB-5F53-726AB4FC0F59}"/>
              </a:ext>
            </a:extLst>
          </p:cNvPr>
          <p:cNvSpPr txBox="1"/>
          <p:nvPr/>
        </p:nvSpPr>
        <p:spPr>
          <a:xfrm>
            <a:off x="444360" y="16633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DA45E-87B1-B896-4A88-419ECFB081D4}"/>
              </a:ext>
            </a:extLst>
          </p:cNvPr>
          <p:cNvSpPr txBox="1"/>
          <p:nvPr/>
        </p:nvSpPr>
        <p:spPr>
          <a:xfrm>
            <a:off x="2359299" y="1663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E8644A-F25C-E8BC-869F-811451883BDB}"/>
              </a:ext>
            </a:extLst>
          </p:cNvPr>
          <p:cNvSpPr/>
          <p:nvPr/>
        </p:nvSpPr>
        <p:spPr>
          <a:xfrm>
            <a:off x="457612" y="1304423"/>
            <a:ext cx="450574" cy="410817"/>
          </a:xfrm>
          <a:prstGeom prst="ellipse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4A53B5-5510-0932-54E5-DCF79D70B71E}"/>
              </a:ext>
            </a:extLst>
          </p:cNvPr>
          <p:cNvSpPr/>
          <p:nvPr/>
        </p:nvSpPr>
        <p:spPr>
          <a:xfrm>
            <a:off x="2412407" y="639754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E179D-AE40-19CE-7E60-1E1BAB75D4EE}"/>
              </a:ext>
            </a:extLst>
          </p:cNvPr>
          <p:cNvSpPr/>
          <p:nvPr/>
        </p:nvSpPr>
        <p:spPr>
          <a:xfrm>
            <a:off x="4183860" y="0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7C282BD-796A-F98B-C6AC-A0638A55C489}"/>
              </a:ext>
            </a:extLst>
          </p:cNvPr>
          <p:cNvSpPr/>
          <p:nvPr/>
        </p:nvSpPr>
        <p:spPr>
          <a:xfrm>
            <a:off x="4632043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FBE2C4-75E9-1248-6799-FBCE90522715}"/>
              </a:ext>
            </a:extLst>
          </p:cNvPr>
          <p:cNvSpPr/>
          <p:nvPr/>
        </p:nvSpPr>
        <p:spPr>
          <a:xfrm>
            <a:off x="6546982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BB583-142F-9035-1AE4-270E9EA0CF2F}"/>
              </a:ext>
            </a:extLst>
          </p:cNvPr>
          <p:cNvSpPr/>
          <p:nvPr/>
        </p:nvSpPr>
        <p:spPr>
          <a:xfrm>
            <a:off x="4632043" y="1907398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A34D58-B868-EEBC-E0E5-3D8A94A1F73B}"/>
              </a:ext>
            </a:extLst>
          </p:cNvPr>
          <p:cNvSpPr/>
          <p:nvPr/>
        </p:nvSpPr>
        <p:spPr>
          <a:xfrm>
            <a:off x="4632043" y="2520310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718BD24-BE0D-9A75-2C3A-ECD4812F9D6F}"/>
              </a:ext>
            </a:extLst>
          </p:cNvPr>
          <p:cNvSpPr/>
          <p:nvPr/>
        </p:nvSpPr>
        <p:spPr>
          <a:xfrm>
            <a:off x="5268147" y="1304424"/>
            <a:ext cx="1630018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S</a:t>
            </a:r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u="sng" dirty="0">
                <a:solidFill>
                  <a:schemeClr val="tx1"/>
                </a:solidFill>
              </a:rPr>
              <a:t>C</a:t>
            </a:r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u="sng" dirty="0">
                <a:solidFill>
                  <a:schemeClr val="tx1"/>
                </a:solidFill>
              </a:rPr>
              <a:t>A</a:t>
            </a:r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u="sng" dirty="0">
                <a:solidFill>
                  <a:schemeClr val="tx1"/>
                </a:solidFill>
              </a:rPr>
              <a:t>T</a:t>
            </a:r>
            <a:r>
              <a:rPr lang="en-US" sz="1600" b="1" dirty="0">
                <a:solidFill>
                  <a:schemeClr val="tx1"/>
                </a:solidFill>
              </a:rPr>
              <a:t>  _  _  _ 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53B2148-3C9F-4B0E-783D-74CB5647B201}"/>
              </a:ext>
            </a:extLst>
          </p:cNvPr>
          <p:cNvSpPr/>
          <p:nvPr/>
        </p:nvSpPr>
        <p:spPr>
          <a:xfrm>
            <a:off x="5268145" y="2520310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53A8F26-00B8-7083-716E-ACD26749411B}"/>
              </a:ext>
            </a:extLst>
          </p:cNvPr>
          <p:cNvSpPr/>
          <p:nvPr/>
        </p:nvSpPr>
        <p:spPr>
          <a:xfrm>
            <a:off x="5268144" y="1907397"/>
            <a:ext cx="1921569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E0D141-4DB9-FBBB-B79B-45A4CD615205}"/>
              </a:ext>
            </a:extLst>
          </p:cNvPr>
          <p:cNvSpPr/>
          <p:nvPr/>
        </p:nvSpPr>
        <p:spPr>
          <a:xfrm>
            <a:off x="6898165" y="63677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45B63F-C77A-A0AD-5648-BD3AE2DC21AA}"/>
              </a:ext>
            </a:extLst>
          </p:cNvPr>
          <p:cNvSpPr/>
          <p:nvPr/>
        </p:nvSpPr>
        <p:spPr>
          <a:xfrm>
            <a:off x="7209591" y="636777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17DCF8-3FBE-C20D-5F1E-8F2BD265DED8}"/>
              </a:ext>
            </a:extLst>
          </p:cNvPr>
          <p:cNvSpPr txBox="1"/>
          <p:nvPr/>
        </p:nvSpPr>
        <p:spPr>
          <a:xfrm>
            <a:off x="4618791" y="16633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A52E8B-C489-CCA3-D3DB-858D59DC83D3}"/>
              </a:ext>
            </a:extLst>
          </p:cNvPr>
          <p:cNvSpPr txBox="1"/>
          <p:nvPr/>
        </p:nvSpPr>
        <p:spPr>
          <a:xfrm>
            <a:off x="6533730" y="1663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5D6C4A-EED8-EB33-6D1B-07A7519D4BEB}"/>
              </a:ext>
            </a:extLst>
          </p:cNvPr>
          <p:cNvSpPr/>
          <p:nvPr/>
        </p:nvSpPr>
        <p:spPr>
          <a:xfrm>
            <a:off x="4632043" y="1304423"/>
            <a:ext cx="450574" cy="410817"/>
          </a:xfrm>
          <a:prstGeom prst="ellipse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2B5829-8E68-183D-B22A-3521FD820990}"/>
              </a:ext>
            </a:extLst>
          </p:cNvPr>
          <p:cNvSpPr/>
          <p:nvPr/>
        </p:nvSpPr>
        <p:spPr>
          <a:xfrm>
            <a:off x="6586838" y="639754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DF5996-7F63-5A47-45F9-BA38B437CF8D}"/>
              </a:ext>
            </a:extLst>
          </p:cNvPr>
          <p:cNvSpPr/>
          <p:nvPr/>
        </p:nvSpPr>
        <p:spPr>
          <a:xfrm>
            <a:off x="9429" y="343568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0A97604-3145-A046-C775-44303A919BE5}"/>
              </a:ext>
            </a:extLst>
          </p:cNvPr>
          <p:cNvSpPr/>
          <p:nvPr/>
        </p:nvSpPr>
        <p:spPr>
          <a:xfrm>
            <a:off x="457612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2C774EE-4381-FF47-5EC9-27C45DCC64E9}"/>
              </a:ext>
            </a:extLst>
          </p:cNvPr>
          <p:cNvSpPr/>
          <p:nvPr/>
        </p:nvSpPr>
        <p:spPr>
          <a:xfrm>
            <a:off x="2372551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129E3D-85DC-1AB9-8F6F-8DBC3740E9AE}"/>
              </a:ext>
            </a:extLst>
          </p:cNvPr>
          <p:cNvSpPr/>
          <p:nvPr/>
        </p:nvSpPr>
        <p:spPr>
          <a:xfrm>
            <a:off x="457612" y="5343079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B19E29A-6676-56F1-63B1-062195108503}"/>
              </a:ext>
            </a:extLst>
          </p:cNvPr>
          <p:cNvSpPr/>
          <p:nvPr/>
        </p:nvSpPr>
        <p:spPr>
          <a:xfrm>
            <a:off x="457612" y="5955991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CAA4A5E-B56A-B03F-BB78-0E5378BE51DA}"/>
              </a:ext>
            </a:extLst>
          </p:cNvPr>
          <p:cNvSpPr/>
          <p:nvPr/>
        </p:nvSpPr>
        <p:spPr>
          <a:xfrm>
            <a:off x="1093716" y="474010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06BF56-45D8-9E34-B06B-655DEA90E6CE}"/>
              </a:ext>
            </a:extLst>
          </p:cNvPr>
          <p:cNvSpPr/>
          <p:nvPr/>
        </p:nvSpPr>
        <p:spPr>
          <a:xfrm>
            <a:off x="1093714" y="5955991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CBC2F39-CC12-9FE5-CFFB-1D988E92E2A2}"/>
              </a:ext>
            </a:extLst>
          </p:cNvPr>
          <p:cNvSpPr/>
          <p:nvPr/>
        </p:nvSpPr>
        <p:spPr>
          <a:xfrm>
            <a:off x="1093713" y="5343078"/>
            <a:ext cx="1921569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6B11599-A85E-CAE9-11F7-CB53533FA4C4}"/>
              </a:ext>
            </a:extLst>
          </p:cNvPr>
          <p:cNvSpPr/>
          <p:nvPr/>
        </p:nvSpPr>
        <p:spPr>
          <a:xfrm>
            <a:off x="2723734" y="4072459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A57331-BC74-DA6B-FC69-7A34B18E0287}"/>
              </a:ext>
            </a:extLst>
          </p:cNvPr>
          <p:cNvSpPr/>
          <p:nvPr/>
        </p:nvSpPr>
        <p:spPr>
          <a:xfrm>
            <a:off x="3035160" y="407245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853ECD-87B1-2A39-6295-FDCAB66D9BA5}"/>
              </a:ext>
            </a:extLst>
          </p:cNvPr>
          <p:cNvSpPr txBox="1"/>
          <p:nvPr/>
        </p:nvSpPr>
        <p:spPr>
          <a:xfrm>
            <a:off x="444360" y="36020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327AFB-DE5B-8319-B507-36D612CC2CD3}"/>
              </a:ext>
            </a:extLst>
          </p:cNvPr>
          <p:cNvSpPr txBox="1"/>
          <p:nvPr/>
        </p:nvSpPr>
        <p:spPr>
          <a:xfrm>
            <a:off x="2359299" y="36020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1C94B23-7E6A-F819-B9D1-B4C9B6986DAB}"/>
              </a:ext>
            </a:extLst>
          </p:cNvPr>
          <p:cNvSpPr/>
          <p:nvPr/>
        </p:nvSpPr>
        <p:spPr>
          <a:xfrm>
            <a:off x="457612" y="474010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020A8F-B707-B3ED-2CA6-F22132B40E63}"/>
              </a:ext>
            </a:extLst>
          </p:cNvPr>
          <p:cNvSpPr/>
          <p:nvPr/>
        </p:nvSpPr>
        <p:spPr>
          <a:xfrm>
            <a:off x="2412407" y="407543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92E283-449B-975A-8981-2F9B7CC253CD}"/>
              </a:ext>
            </a:extLst>
          </p:cNvPr>
          <p:cNvSpPr/>
          <p:nvPr/>
        </p:nvSpPr>
        <p:spPr>
          <a:xfrm>
            <a:off x="8358291" y="0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CBEBCAF-10E2-39D9-1EC3-DD2F5C3077D5}"/>
              </a:ext>
            </a:extLst>
          </p:cNvPr>
          <p:cNvSpPr/>
          <p:nvPr/>
        </p:nvSpPr>
        <p:spPr>
          <a:xfrm>
            <a:off x="8806474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F81125C-6918-1F4A-8496-BCAB5547BF1D}"/>
              </a:ext>
            </a:extLst>
          </p:cNvPr>
          <p:cNvSpPr/>
          <p:nvPr/>
        </p:nvSpPr>
        <p:spPr>
          <a:xfrm>
            <a:off x="10721413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93C6BD-A4FC-7C77-B385-21205B9963C8}"/>
              </a:ext>
            </a:extLst>
          </p:cNvPr>
          <p:cNvSpPr/>
          <p:nvPr/>
        </p:nvSpPr>
        <p:spPr>
          <a:xfrm>
            <a:off x="8806474" y="1907398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98AD52-EDF9-6CD3-4DDE-6148C97384C0}"/>
              </a:ext>
            </a:extLst>
          </p:cNvPr>
          <p:cNvSpPr/>
          <p:nvPr/>
        </p:nvSpPr>
        <p:spPr>
          <a:xfrm>
            <a:off x="8806474" y="2520310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E90323F-5509-E970-AB9A-5203B4EFE636}"/>
              </a:ext>
            </a:extLst>
          </p:cNvPr>
          <p:cNvSpPr/>
          <p:nvPr/>
        </p:nvSpPr>
        <p:spPr>
          <a:xfrm>
            <a:off x="9442578" y="1304424"/>
            <a:ext cx="1630018" cy="410817"/>
          </a:xfrm>
          <a:prstGeom prst="roundRect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9698D9-3D56-835B-6FB7-FEBA4479EC72}"/>
              </a:ext>
            </a:extLst>
          </p:cNvPr>
          <p:cNvSpPr/>
          <p:nvPr/>
        </p:nvSpPr>
        <p:spPr>
          <a:xfrm>
            <a:off x="9442576" y="2520310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3168219-6F45-CE19-7495-52DE157AAD71}"/>
              </a:ext>
            </a:extLst>
          </p:cNvPr>
          <p:cNvSpPr/>
          <p:nvPr/>
        </p:nvSpPr>
        <p:spPr>
          <a:xfrm>
            <a:off x="9442575" y="1907397"/>
            <a:ext cx="1921569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CD1EFC-FC77-B240-2BD1-9408A4446CBD}"/>
              </a:ext>
            </a:extLst>
          </p:cNvPr>
          <p:cNvSpPr/>
          <p:nvPr/>
        </p:nvSpPr>
        <p:spPr>
          <a:xfrm>
            <a:off x="11072596" y="63677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2110D78-8FA4-D889-E2D6-50085937F4CF}"/>
              </a:ext>
            </a:extLst>
          </p:cNvPr>
          <p:cNvSpPr/>
          <p:nvPr/>
        </p:nvSpPr>
        <p:spPr>
          <a:xfrm>
            <a:off x="11384022" y="636777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B1FFBD-B1F2-9B23-16E2-634DD6428EF5}"/>
              </a:ext>
            </a:extLst>
          </p:cNvPr>
          <p:cNvSpPr txBox="1"/>
          <p:nvPr/>
        </p:nvSpPr>
        <p:spPr>
          <a:xfrm>
            <a:off x="8793222" y="16633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35905A-BDB1-D3C4-B243-4E3C857083C3}"/>
              </a:ext>
            </a:extLst>
          </p:cNvPr>
          <p:cNvSpPr txBox="1"/>
          <p:nvPr/>
        </p:nvSpPr>
        <p:spPr>
          <a:xfrm>
            <a:off x="10708161" y="1663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A45398-F684-18FC-01AC-5615E3E53FBF}"/>
              </a:ext>
            </a:extLst>
          </p:cNvPr>
          <p:cNvSpPr/>
          <p:nvPr/>
        </p:nvSpPr>
        <p:spPr>
          <a:xfrm>
            <a:off x="8806474" y="1304423"/>
            <a:ext cx="450574" cy="410817"/>
          </a:xfrm>
          <a:prstGeom prst="ellipse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7D8B4F-FC5F-F64C-A64B-67B369938FA6}"/>
              </a:ext>
            </a:extLst>
          </p:cNvPr>
          <p:cNvSpPr/>
          <p:nvPr/>
        </p:nvSpPr>
        <p:spPr>
          <a:xfrm>
            <a:off x="10761269" y="639754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ACBEDC-DA08-B8F9-E5A9-93B6A62840F4}"/>
              </a:ext>
            </a:extLst>
          </p:cNvPr>
          <p:cNvSpPr/>
          <p:nvPr/>
        </p:nvSpPr>
        <p:spPr>
          <a:xfrm>
            <a:off x="4183860" y="343568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62A27CA-2589-0A21-CA5A-610C6668EA61}"/>
              </a:ext>
            </a:extLst>
          </p:cNvPr>
          <p:cNvSpPr/>
          <p:nvPr/>
        </p:nvSpPr>
        <p:spPr>
          <a:xfrm>
            <a:off x="4632043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9A79D1-91E8-CD2B-14FB-15C6C732B0A4}"/>
              </a:ext>
            </a:extLst>
          </p:cNvPr>
          <p:cNvSpPr/>
          <p:nvPr/>
        </p:nvSpPr>
        <p:spPr>
          <a:xfrm>
            <a:off x="6546982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2D7448-13BD-6D26-2164-BD9E32370050}"/>
              </a:ext>
            </a:extLst>
          </p:cNvPr>
          <p:cNvSpPr/>
          <p:nvPr/>
        </p:nvSpPr>
        <p:spPr>
          <a:xfrm>
            <a:off x="4620011" y="5343079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4775BF-F1F1-F0E4-ECEA-407BD172EE1A}"/>
              </a:ext>
            </a:extLst>
          </p:cNvPr>
          <p:cNvSpPr/>
          <p:nvPr/>
        </p:nvSpPr>
        <p:spPr>
          <a:xfrm>
            <a:off x="4632043" y="5955991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3DFFCB1-48E9-0045-F9D4-61FD17C1B007}"/>
              </a:ext>
            </a:extLst>
          </p:cNvPr>
          <p:cNvSpPr/>
          <p:nvPr/>
        </p:nvSpPr>
        <p:spPr>
          <a:xfrm>
            <a:off x="5268147" y="474010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  C  A  T  T  E  R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BBF63FF-D3D6-D779-F666-8626800E790A}"/>
              </a:ext>
            </a:extLst>
          </p:cNvPr>
          <p:cNvSpPr/>
          <p:nvPr/>
        </p:nvSpPr>
        <p:spPr>
          <a:xfrm>
            <a:off x="5268145" y="5955991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0EB5B76-C462-0104-3BA6-4B0DD0209C31}"/>
              </a:ext>
            </a:extLst>
          </p:cNvPr>
          <p:cNvSpPr/>
          <p:nvPr/>
        </p:nvSpPr>
        <p:spPr>
          <a:xfrm>
            <a:off x="5268144" y="5343078"/>
            <a:ext cx="1921569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S</a:t>
            </a:r>
            <a:r>
              <a:rPr lang="en-US" sz="1600" b="1" dirty="0">
                <a:solidFill>
                  <a:schemeClr val="tx1"/>
                </a:solidFill>
              </a:rPr>
              <a:t>   </a:t>
            </a:r>
            <a:r>
              <a:rPr lang="en-US" sz="1600" b="1" u="sng" dirty="0">
                <a:solidFill>
                  <a:schemeClr val="tx1"/>
                </a:solidFill>
              </a:rPr>
              <a:t>C</a:t>
            </a:r>
            <a:r>
              <a:rPr lang="en-US" sz="1600" b="1" dirty="0">
                <a:solidFill>
                  <a:schemeClr val="tx1"/>
                </a:solidFill>
              </a:rPr>
              <a:t>   </a:t>
            </a:r>
            <a:r>
              <a:rPr lang="en-US" sz="1600" b="1" u="sng" dirty="0">
                <a:solidFill>
                  <a:schemeClr val="tx1"/>
                </a:solidFill>
              </a:rPr>
              <a:t>A</a:t>
            </a:r>
            <a:r>
              <a:rPr lang="en-US" sz="1600" b="1" dirty="0">
                <a:solidFill>
                  <a:schemeClr val="tx1"/>
                </a:solidFill>
              </a:rPr>
              <a:t>   </a:t>
            </a:r>
            <a:r>
              <a:rPr lang="en-US" sz="1600" b="1" u="sng" dirty="0">
                <a:solidFill>
                  <a:schemeClr val="tx1"/>
                </a:solidFill>
              </a:rPr>
              <a:t>T</a:t>
            </a:r>
            <a:r>
              <a:rPr lang="en-US" sz="1600" b="1" dirty="0">
                <a:solidFill>
                  <a:schemeClr val="tx1"/>
                </a:solidFill>
              </a:rPr>
              <a:t>   </a:t>
            </a:r>
            <a:r>
              <a:rPr lang="en-US" sz="1600" b="1" u="sng" dirty="0">
                <a:solidFill>
                  <a:schemeClr val="tx1"/>
                </a:solidFill>
              </a:rPr>
              <a:t>T</a:t>
            </a:r>
            <a:r>
              <a:rPr lang="en-US" sz="1600" b="1" dirty="0">
                <a:solidFill>
                  <a:schemeClr val="tx1"/>
                </a:solidFill>
              </a:rPr>
              <a:t>  _  _  _  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87D2EC-FDEC-CA43-E90D-6BFF84A4F303}"/>
              </a:ext>
            </a:extLst>
          </p:cNvPr>
          <p:cNvSpPr/>
          <p:nvPr/>
        </p:nvSpPr>
        <p:spPr>
          <a:xfrm>
            <a:off x="6898165" y="407245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21981E6-E57B-A74C-C37F-C776180358C1}"/>
              </a:ext>
            </a:extLst>
          </p:cNvPr>
          <p:cNvSpPr/>
          <p:nvPr/>
        </p:nvSpPr>
        <p:spPr>
          <a:xfrm>
            <a:off x="7209591" y="407245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31B957-A771-6A78-4BB3-41250A0A5E3C}"/>
              </a:ext>
            </a:extLst>
          </p:cNvPr>
          <p:cNvSpPr txBox="1"/>
          <p:nvPr/>
        </p:nvSpPr>
        <p:spPr>
          <a:xfrm>
            <a:off x="4618791" y="36020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46544D-ED77-2929-4D22-4048D73BF99B}"/>
              </a:ext>
            </a:extLst>
          </p:cNvPr>
          <p:cNvSpPr txBox="1"/>
          <p:nvPr/>
        </p:nvSpPr>
        <p:spPr>
          <a:xfrm>
            <a:off x="6533730" y="36020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4E5BD22-6815-A5C3-98B0-55427DBC79C8}"/>
              </a:ext>
            </a:extLst>
          </p:cNvPr>
          <p:cNvSpPr/>
          <p:nvPr/>
        </p:nvSpPr>
        <p:spPr>
          <a:xfrm>
            <a:off x="4632043" y="474010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0F0AC1A-1429-3074-1E1F-028FF1D1FF80}"/>
              </a:ext>
            </a:extLst>
          </p:cNvPr>
          <p:cNvSpPr/>
          <p:nvPr/>
        </p:nvSpPr>
        <p:spPr>
          <a:xfrm>
            <a:off x="6586838" y="407543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EB4231-114C-6D6B-D38A-ACE43EDB5FCD}"/>
              </a:ext>
            </a:extLst>
          </p:cNvPr>
          <p:cNvSpPr/>
          <p:nvPr/>
        </p:nvSpPr>
        <p:spPr>
          <a:xfrm>
            <a:off x="8358291" y="343568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C941F2D-5081-3307-C6A8-FFBDC6B8A661}"/>
              </a:ext>
            </a:extLst>
          </p:cNvPr>
          <p:cNvSpPr/>
          <p:nvPr/>
        </p:nvSpPr>
        <p:spPr>
          <a:xfrm>
            <a:off x="8806474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A7CCF87-7E43-82C0-02CC-43939FB7F016}"/>
              </a:ext>
            </a:extLst>
          </p:cNvPr>
          <p:cNvSpPr/>
          <p:nvPr/>
        </p:nvSpPr>
        <p:spPr>
          <a:xfrm>
            <a:off x="10721413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6B37277-840E-4400-E76E-404A92B51288}"/>
              </a:ext>
            </a:extLst>
          </p:cNvPr>
          <p:cNvSpPr/>
          <p:nvPr/>
        </p:nvSpPr>
        <p:spPr>
          <a:xfrm>
            <a:off x="8806474" y="5343079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3FE5B4-DC42-7E1F-067E-D85B897A3EA7}"/>
              </a:ext>
            </a:extLst>
          </p:cNvPr>
          <p:cNvSpPr/>
          <p:nvPr/>
        </p:nvSpPr>
        <p:spPr>
          <a:xfrm>
            <a:off x="8806474" y="5955991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7BEFD71-46B8-98A8-B8C8-7A60473E5327}"/>
              </a:ext>
            </a:extLst>
          </p:cNvPr>
          <p:cNvSpPr/>
          <p:nvPr/>
        </p:nvSpPr>
        <p:spPr>
          <a:xfrm>
            <a:off x="9442578" y="474010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 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4713CA3-999E-4293-8219-97DA4982454C}"/>
              </a:ext>
            </a:extLst>
          </p:cNvPr>
          <p:cNvSpPr/>
          <p:nvPr/>
        </p:nvSpPr>
        <p:spPr>
          <a:xfrm>
            <a:off x="9442576" y="5955991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CE68990-05CD-7125-D959-9CCC70BEC6E5}"/>
              </a:ext>
            </a:extLst>
          </p:cNvPr>
          <p:cNvSpPr/>
          <p:nvPr/>
        </p:nvSpPr>
        <p:spPr>
          <a:xfrm>
            <a:off x="9442575" y="5343078"/>
            <a:ext cx="1921569" cy="410817"/>
          </a:xfrm>
          <a:prstGeom prst="roundRect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 H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E1CFA69-74E8-E172-FE75-B6CC926FFAAE}"/>
              </a:ext>
            </a:extLst>
          </p:cNvPr>
          <p:cNvSpPr/>
          <p:nvPr/>
        </p:nvSpPr>
        <p:spPr>
          <a:xfrm>
            <a:off x="11072596" y="407245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772D6E-109B-8EC4-5141-8A45510F881F}"/>
              </a:ext>
            </a:extLst>
          </p:cNvPr>
          <p:cNvSpPr/>
          <p:nvPr/>
        </p:nvSpPr>
        <p:spPr>
          <a:xfrm>
            <a:off x="11384022" y="407245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88E7ED-F67B-4A0B-27E6-E24AF4220122}"/>
              </a:ext>
            </a:extLst>
          </p:cNvPr>
          <p:cNvSpPr txBox="1"/>
          <p:nvPr/>
        </p:nvSpPr>
        <p:spPr>
          <a:xfrm>
            <a:off x="8793222" y="36020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584823-36A2-9487-24CB-516667DE8F8F}"/>
              </a:ext>
            </a:extLst>
          </p:cNvPr>
          <p:cNvSpPr txBox="1"/>
          <p:nvPr/>
        </p:nvSpPr>
        <p:spPr>
          <a:xfrm>
            <a:off x="10708161" y="36020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5A29496-439F-E539-87B4-1A577A28D7D6}"/>
              </a:ext>
            </a:extLst>
          </p:cNvPr>
          <p:cNvSpPr/>
          <p:nvPr/>
        </p:nvSpPr>
        <p:spPr>
          <a:xfrm>
            <a:off x="8806474" y="474010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8D086A4-74FC-2F39-9EEC-29DC0A9E6C81}"/>
              </a:ext>
            </a:extLst>
          </p:cNvPr>
          <p:cNvSpPr/>
          <p:nvPr/>
        </p:nvSpPr>
        <p:spPr>
          <a:xfrm>
            <a:off x="10761269" y="407543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F23AFF-DE04-1C50-5E38-43E37B33568C}"/>
              </a:ext>
            </a:extLst>
          </p:cNvPr>
          <p:cNvSpPr/>
          <p:nvPr/>
        </p:nvSpPr>
        <p:spPr>
          <a:xfrm>
            <a:off x="9429" y="682891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EE22E7B-C03B-9D8A-3CCB-741750026889}"/>
              </a:ext>
            </a:extLst>
          </p:cNvPr>
          <p:cNvSpPr/>
          <p:nvPr/>
        </p:nvSpPr>
        <p:spPr>
          <a:xfrm>
            <a:off x="457612" y="730666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49733B3-EE4D-74B5-634A-7569FA15A2D9}"/>
              </a:ext>
            </a:extLst>
          </p:cNvPr>
          <p:cNvSpPr/>
          <p:nvPr/>
        </p:nvSpPr>
        <p:spPr>
          <a:xfrm>
            <a:off x="2372551" y="730666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29F9D7B-267F-A1AF-DE90-1968FEC6C296}"/>
              </a:ext>
            </a:extLst>
          </p:cNvPr>
          <p:cNvSpPr/>
          <p:nvPr/>
        </p:nvSpPr>
        <p:spPr>
          <a:xfrm>
            <a:off x="457612" y="8736309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1B0F19A-65AD-A469-B5FF-D60479453253}"/>
              </a:ext>
            </a:extLst>
          </p:cNvPr>
          <p:cNvSpPr/>
          <p:nvPr/>
        </p:nvSpPr>
        <p:spPr>
          <a:xfrm>
            <a:off x="457612" y="9349221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094CBC6-7035-E567-9958-E36B2758D231}"/>
              </a:ext>
            </a:extLst>
          </p:cNvPr>
          <p:cNvSpPr/>
          <p:nvPr/>
        </p:nvSpPr>
        <p:spPr>
          <a:xfrm>
            <a:off x="1093716" y="813333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A7D2A53-FA21-A741-49D7-A26EC21A3E84}"/>
              </a:ext>
            </a:extLst>
          </p:cNvPr>
          <p:cNvSpPr/>
          <p:nvPr/>
        </p:nvSpPr>
        <p:spPr>
          <a:xfrm>
            <a:off x="1093714" y="9349221"/>
            <a:ext cx="2179985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  _  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E8125BC-8537-6982-99E0-9DEBE7123040}"/>
              </a:ext>
            </a:extLst>
          </p:cNvPr>
          <p:cNvSpPr/>
          <p:nvPr/>
        </p:nvSpPr>
        <p:spPr>
          <a:xfrm>
            <a:off x="1093713" y="8736308"/>
            <a:ext cx="1921569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 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F831424-AFC6-E735-43AB-E3D54BC63D15}"/>
              </a:ext>
            </a:extLst>
          </p:cNvPr>
          <p:cNvSpPr/>
          <p:nvPr/>
        </p:nvSpPr>
        <p:spPr>
          <a:xfrm>
            <a:off x="2723734" y="746568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0319F29-5BBA-CDE4-A43E-B63D2B3E275D}"/>
              </a:ext>
            </a:extLst>
          </p:cNvPr>
          <p:cNvSpPr/>
          <p:nvPr/>
        </p:nvSpPr>
        <p:spPr>
          <a:xfrm>
            <a:off x="3035160" y="746568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F96B5D-C731-C137-0912-5CD067D37D9B}"/>
              </a:ext>
            </a:extLst>
          </p:cNvPr>
          <p:cNvSpPr txBox="1"/>
          <p:nvPr/>
        </p:nvSpPr>
        <p:spPr>
          <a:xfrm>
            <a:off x="444360" y="699524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9F0571-23CD-7609-BC64-30C486191745}"/>
              </a:ext>
            </a:extLst>
          </p:cNvPr>
          <p:cNvSpPr txBox="1"/>
          <p:nvPr/>
        </p:nvSpPr>
        <p:spPr>
          <a:xfrm>
            <a:off x="2359299" y="699524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A9EFD05-5F31-41DD-05AE-7D88D3AE2D05}"/>
              </a:ext>
            </a:extLst>
          </p:cNvPr>
          <p:cNvSpPr/>
          <p:nvPr/>
        </p:nvSpPr>
        <p:spPr>
          <a:xfrm>
            <a:off x="457612" y="813333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B03726A-EACD-F262-0841-9FC00E5026FA}"/>
              </a:ext>
            </a:extLst>
          </p:cNvPr>
          <p:cNvSpPr/>
          <p:nvPr/>
        </p:nvSpPr>
        <p:spPr>
          <a:xfrm>
            <a:off x="2412407" y="746866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B04E6EF-0DC5-07A3-9D73-3994BD4AE33B}"/>
              </a:ext>
            </a:extLst>
          </p:cNvPr>
          <p:cNvSpPr/>
          <p:nvPr/>
        </p:nvSpPr>
        <p:spPr>
          <a:xfrm>
            <a:off x="4183860" y="682891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146B5C33-1FBA-4198-629F-E67F67F0F005}"/>
              </a:ext>
            </a:extLst>
          </p:cNvPr>
          <p:cNvSpPr/>
          <p:nvPr/>
        </p:nvSpPr>
        <p:spPr>
          <a:xfrm>
            <a:off x="4632043" y="730666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C42C2C3-4562-CE61-FFAD-439F3F62398E}"/>
              </a:ext>
            </a:extLst>
          </p:cNvPr>
          <p:cNvSpPr/>
          <p:nvPr/>
        </p:nvSpPr>
        <p:spPr>
          <a:xfrm>
            <a:off x="6546982" y="730666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EF956EB-96D4-D257-508B-3BE143925708}"/>
              </a:ext>
            </a:extLst>
          </p:cNvPr>
          <p:cNvSpPr/>
          <p:nvPr/>
        </p:nvSpPr>
        <p:spPr>
          <a:xfrm>
            <a:off x="4632043" y="8736309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937A380-2442-8807-35A8-F0D6E42EF02E}"/>
              </a:ext>
            </a:extLst>
          </p:cNvPr>
          <p:cNvSpPr/>
          <p:nvPr/>
        </p:nvSpPr>
        <p:spPr>
          <a:xfrm>
            <a:off x="4632043" y="9349221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2EA8C0EF-3F93-8173-3626-23C7174B134D}"/>
              </a:ext>
            </a:extLst>
          </p:cNvPr>
          <p:cNvSpPr/>
          <p:nvPr/>
        </p:nvSpPr>
        <p:spPr>
          <a:xfrm>
            <a:off x="5268147" y="813333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  C  A  T  T  E  R  I N  G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6F44FC36-D7FC-BEC0-5C0E-2B38DF6AC408}"/>
              </a:ext>
            </a:extLst>
          </p:cNvPr>
          <p:cNvSpPr/>
          <p:nvPr/>
        </p:nvSpPr>
        <p:spPr>
          <a:xfrm>
            <a:off x="5268145" y="9349221"/>
            <a:ext cx="2179985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S</a:t>
            </a:r>
            <a:r>
              <a:rPr lang="en-US" sz="1600" b="1" dirty="0">
                <a:solidFill>
                  <a:schemeClr val="tx1"/>
                </a:solidFill>
              </a:rPr>
              <a:t>   </a:t>
            </a:r>
            <a:r>
              <a:rPr lang="en-US" sz="1600" b="1" u="sng" dirty="0">
                <a:solidFill>
                  <a:schemeClr val="tx1"/>
                </a:solidFill>
              </a:rPr>
              <a:t>C</a:t>
            </a:r>
            <a:r>
              <a:rPr lang="en-US" sz="1600" b="1" dirty="0">
                <a:solidFill>
                  <a:schemeClr val="tx1"/>
                </a:solidFill>
              </a:rPr>
              <a:t>   </a:t>
            </a:r>
            <a:r>
              <a:rPr lang="en-US" sz="1600" b="1" u="sng" dirty="0">
                <a:solidFill>
                  <a:schemeClr val="tx1"/>
                </a:solidFill>
              </a:rPr>
              <a:t>A</a:t>
            </a:r>
            <a:r>
              <a:rPr lang="en-US" sz="1600" b="1" dirty="0">
                <a:solidFill>
                  <a:schemeClr val="tx1"/>
                </a:solidFill>
              </a:rPr>
              <a:t>  _  _  _  _  _  _ 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A2676A7-680A-526D-6965-1728985E2C86}"/>
              </a:ext>
            </a:extLst>
          </p:cNvPr>
          <p:cNvSpPr/>
          <p:nvPr/>
        </p:nvSpPr>
        <p:spPr>
          <a:xfrm>
            <a:off x="5268144" y="8736308"/>
            <a:ext cx="1921569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  C  A  T  T  E  R  S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141753F-534F-7075-0BDC-A84C6BEACC3E}"/>
              </a:ext>
            </a:extLst>
          </p:cNvPr>
          <p:cNvSpPr/>
          <p:nvPr/>
        </p:nvSpPr>
        <p:spPr>
          <a:xfrm>
            <a:off x="6898165" y="746568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24F77CB-6450-10F0-8ED9-7287064BF41B}"/>
              </a:ext>
            </a:extLst>
          </p:cNvPr>
          <p:cNvSpPr/>
          <p:nvPr/>
        </p:nvSpPr>
        <p:spPr>
          <a:xfrm>
            <a:off x="7209591" y="746568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784158-342E-88D0-A2A7-27537521D11A}"/>
              </a:ext>
            </a:extLst>
          </p:cNvPr>
          <p:cNvSpPr txBox="1"/>
          <p:nvPr/>
        </p:nvSpPr>
        <p:spPr>
          <a:xfrm>
            <a:off x="4618791" y="699524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53DBA8-C5E6-89FF-B224-5647FC47B222}"/>
              </a:ext>
            </a:extLst>
          </p:cNvPr>
          <p:cNvSpPr txBox="1"/>
          <p:nvPr/>
        </p:nvSpPr>
        <p:spPr>
          <a:xfrm>
            <a:off x="6533730" y="699524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F07F2B5-44E5-0690-7310-F263EB3F0A24}"/>
              </a:ext>
            </a:extLst>
          </p:cNvPr>
          <p:cNvSpPr/>
          <p:nvPr/>
        </p:nvSpPr>
        <p:spPr>
          <a:xfrm>
            <a:off x="4632043" y="813333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0A36B89-9E5F-E91E-9110-E63E894218E2}"/>
              </a:ext>
            </a:extLst>
          </p:cNvPr>
          <p:cNvSpPr/>
          <p:nvPr/>
        </p:nvSpPr>
        <p:spPr>
          <a:xfrm>
            <a:off x="6586838" y="746866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34DF6CA-EEAA-9B2D-9322-A21B170027EB}"/>
              </a:ext>
            </a:extLst>
          </p:cNvPr>
          <p:cNvSpPr/>
          <p:nvPr/>
        </p:nvSpPr>
        <p:spPr>
          <a:xfrm>
            <a:off x="8358291" y="683622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2048B594-04F7-7AD1-1395-8D3BA8532FD2}"/>
              </a:ext>
            </a:extLst>
          </p:cNvPr>
          <p:cNvSpPr/>
          <p:nvPr/>
        </p:nvSpPr>
        <p:spPr>
          <a:xfrm>
            <a:off x="8806474" y="731397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27A5C89-10D9-59B2-7895-2C6AECDAA1B1}"/>
              </a:ext>
            </a:extLst>
          </p:cNvPr>
          <p:cNvSpPr/>
          <p:nvPr/>
        </p:nvSpPr>
        <p:spPr>
          <a:xfrm>
            <a:off x="10721413" y="731397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FD950F5-D5A4-874F-E487-FDA0D86664B0}"/>
              </a:ext>
            </a:extLst>
          </p:cNvPr>
          <p:cNvSpPr/>
          <p:nvPr/>
        </p:nvSpPr>
        <p:spPr>
          <a:xfrm>
            <a:off x="8806474" y="8743619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C4E38E4-6CA9-D162-2D00-534EBA5BCFB3}"/>
              </a:ext>
            </a:extLst>
          </p:cNvPr>
          <p:cNvSpPr/>
          <p:nvPr/>
        </p:nvSpPr>
        <p:spPr>
          <a:xfrm>
            <a:off x="8806474" y="9356531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9A4AC11F-6829-2373-08AF-945C73DED600}"/>
              </a:ext>
            </a:extLst>
          </p:cNvPr>
          <p:cNvSpPr/>
          <p:nvPr/>
        </p:nvSpPr>
        <p:spPr>
          <a:xfrm>
            <a:off x="9442578" y="814064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157C95D4-8472-27AB-1983-517E468CA075}"/>
              </a:ext>
            </a:extLst>
          </p:cNvPr>
          <p:cNvSpPr/>
          <p:nvPr/>
        </p:nvSpPr>
        <p:spPr>
          <a:xfrm>
            <a:off x="9442576" y="9356531"/>
            <a:ext cx="2179985" cy="410817"/>
          </a:xfrm>
          <a:prstGeom prst="roundRect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 H   Y  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8C847739-01BC-76FE-D297-BED889D7F21D}"/>
              </a:ext>
            </a:extLst>
          </p:cNvPr>
          <p:cNvSpPr/>
          <p:nvPr/>
        </p:nvSpPr>
        <p:spPr>
          <a:xfrm>
            <a:off x="9442575" y="8743618"/>
            <a:ext cx="1921569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8C60E9D-4BBB-C6BD-D639-F9BE1E545451}"/>
              </a:ext>
            </a:extLst>
          </p:cNvPr>
          <p:cNvSpPr/>
          <p:nvPr/>
        </p:nvSpPr>
        <p:spPr>
          <a:xfrm>
            <a:off x="11072596" y="747299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EAE407A-0355-F208-0EF4-3B36DB55A5A6}"/>
              </a:ext>
            </a:extLst>
          </p:cNvPr>
          <p:cNvSpPr/>
          <p:nvPr/>
        </p:nvSpPr>
        <p:spPr>
          <a:xfrm>
            <a:off x="11384022" y="7472998"/>
            <a:ext cx="198782" cy="172279"/>
          </a:xfrm>
          <a:prstGeom prst="ellipse">
            <a:avLst/>
          </a:prstGeom>
          <a:solidFill>
            <a:srgbClr val="FF7E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D64BFF8-F64E-3893-1CEA-2290AC7652EE}"/>
              </a:ext>
            </a:extLst>
          </p:cNvPr>
          <p:cNvSpPr txBox="1"/>
          <p:nvPr/>
        </p:nvSpPr>
        <p:spPr>
          <a:xfrm>
            <a:off x="8793222" y="700255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9F8B402-C28F-3A37-7762-9558E299EBDF}"/>
              </a:ext>
            </a:extLst>
          </p:cNvPr>
          <p:cNvSpPr txBox="1"/>
          <p:nvPr/>
        </p:nvSpPr>
        <p:spPr>
          <a:xfrm>
            <a:off x="10708161" y="70025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BF75D9A-C95B-9B2C-1990-13DE8BDB91D3}"/>
              </a:ext>
            </a:extLst>
          </p:cNvPr>
          <p:cNvSpPr/>
          <p:nvPr/>
        </p:nvSpPr>
        <p:spPr>
          <a:xfrm>
            <a:off x="8806474" y="814064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A46164C-D08D-C28C-52DF-C0580996CCF0}"/>
              </a:ext>
            </a:extLst>
          </p:cNvPr>
          <p:cNvSpPr/>
          <p:nvPr/>
        </p:nvSpPr>
        <p:spPr>
          <a:xfrm>
            <a:off x="10761269" y="747597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846A3A5-D67E-27CD-2959-C247D0E187EA}"/>
              </a:ext>
            </a:extLst>
          </p:cNvPr>
          <p:cNvSpPr/>
          <p:nvPr/>
        </p:nvSpPr>
        <p:spPr>
          <a:xfrm>
            <a:off x="0" y="10246868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EA132ED-7665-6F07-9D59-61B413399E81}"/>
              </a:ext>
            </a:extLst>
          </p:cNvPr>
          <p:cNvSpPr/>
          <p:nvPr/>
        </p:nvSpPr>
        <p:spPr>
          <a:xfrm>
            <a:off x="448183" y="10724626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E3184250-2696-C8BB-8D65-FC7A58814FCA}"/>
              </a:ext>
            </a:extLst>
          </p:cNvPr>
          <p:cNvSpPr/>
          <p:nvPr/>
        </p:nvSpPr>
        <p:spPr>
          <a:xfrm>
            <a:off x="2363122" y="10724626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13F2C46-6647-55E5-17DC-E28BF179E6B1}"/>
              </a:ext>
            </a:extLst>
          </p:cNvPr>
          <p:cNvSpPr/>
          <p:nvPr/>
        </p:nvSpPr>
        <p:spPr>
          <a:xfrm>
            <a:off x="448183" y="12154266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66AFCC2-AC81-3FA2-0264-550BED3EBC8E}"/>
              </a:ext>
            </a:extLst>
          </p:cNvPr>
          <p:cNvSpPr/>
          <p:nvPr/>
        </p:nvSpPr>
        <p:spPr>
          <a:xfrm>
            <a:off x="448183" y="12767178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383B3E84-4E3E-5959-7C0E-ADFFF273B4C1}"/>
              </a:ext>
            </a:extLst>
          </p:cNvPr>
          <p:cNvSpPr/>
          <p:nvPr/>
        </p:nvSpPr>
        <p:spPr>
          <a:xfrm>
            <a:off x="1084287" y="11551292"/>
            <a:ext cx="1630018" cy="410817"/>
          </a:xfrm>
          <a:prstGeom prst="roundRect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824403F7-4960-9D8A-785A-1EABBA02B79A}"/>
              </a:ext>
            </a:extLst>
          </p:cNvPr>
          <p:cNvSpPr/>
          <p:nvPr/>
        </p:nvSpPr>
        <p:spPr>
          <a:xfrm>
            <a:off x="1084285" y="12767178"/>
            <a:ext cx="2179985" cy="410817"/>
          </a:xfrm>
          <a:prstGeom prst="roundRect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 H   Y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84A894DC-50F8-545E-4B71-28E97EE13FEE}"/>
              </a:ext>
            </a:extLst>
          </p:cNvPr>
          <p:cNvSpPr/>
          <p:nvPr/>
        </p:nvSpPr>
        <p:spPr>
          <a:xfrm>
            <a:off x="1084284" y="12154265"/>
            <a:ext cx="1921569" cy="410817"/>
          </a:xfrm>
          <a:prstGeom prst="roundRect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 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AB16908-8491-05D5-73B2-F62C93F4DE48}"/>
              </a:ext>
            </a:extLst>
          </p:cNvPr>
          <p:cNvSpPr/>
          <p:nvPr/>
        </p:nvSpPr>
        <p:spPr>
          <a:xfrm>
            <a:off x="2714305" y="10883646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FD82D94-F879-D125-DBA0-2157BCD2433F}"/>
              </a:ext>
            </a:extLst>
          </p:cNvPr>
          <p:cNvSpPr/>
          <p:nvPr/>
        </p:nvSpPr>
        <p:spPr>
          <a:xfrm>
            <a:off x="3025731" y="10883645"/>
            <a:ext cx="198782" cy="172279"/>
          </a:xfrm>
          <a:prstGeom prst="ellipse">
            <a:avLst/>
          </a:prstGeom>
          <a:solidFill>
            <a:srgbClr val="FF7E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4F48A9-7DF0-7957-074C-B02F35C64405}"/>
              </a:ext>
            </a:extLst>
          </p:cNvPr>
          <p:cNvSpPr txBox="1"/>
          <p:nvPr/>
        </p:nvSpPr>
        <p:spPr>
          <a:xfrm>
            <a:off x="434931" y="1041319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60FB1E5-038B-A39D-2C37-F8BBC37D9CA8}"/>
              </a:ext>
            </a:extLst>
          </p:cNvPr>
          <p:cNvSpPr txBox="1"/>
          <p:nvPr/>
        </p:nvSpPr>
        <p:spPr>
          <a:xfrm>
            <a:off x="2349870" y="1041319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F79724A-9D37-DE6E-FAD7-9BB918722FD7}"/>
              </a:ext>
            </a:extLst>
          </p:cNvPr>
          <p:cNvSpPr/>
          <p:nvPr/>
        </p:nvSpPr>
        <p:spPr>
          <a:xfrm>
            <a:off x="448183" y="11551291"/>
            <a:ext cx="450574" cy="410817"/>
          </a:xfrm>
          <a:prstGeom prst="ellipse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50564E1-B523-2659-4083-0F91EF369C97}"/>
              </a:ext>
            </a:extLst>
          </p:cNvPr>
          <p:cNvSpPr/>
          <p:nvPr/>
        </p:nvSpPr>
        <p:spPr>
          <a:xfrm>
            <a:off x="2402978" y="10886622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16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5E9AFF-A294-45F7-862C-57394AB3E136}"/>
              </a:ext>
            </a:extLst>
          </p:cNvPr>
          <p:cNvSpPr/>
          <p:nvPr/>
        </p:nvSpPr>
        <p:spPr>
          <a:xfrm>
            <a:off x="9429" y="0"/>
            <a:ext cx="3988904" cy="323421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66E9EA-8E1A-3759-D969-8CB92C7440E7}"/>
              </a:ext>
            </a:extLst>
          </p:cNvPr>
          <p:cNvSpPr/>
          <p:nvPr/>
        </p:nvSpPr>
        <p:spPr>
          <a:xfrm>
            <a:off x="457612" y="477758"/>
            <a:ext cx="901148" cy="463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 A 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9CAE2C-8A7C-6C74-25BC-0EFC4EC3C034}"/>
              </a:ext>
            </a:extLst>
          </p:cNvPr>
          <p:cNvSpPr/>
          <p:nvPr/>
        </p:nvSpPr>
        <p:spPr>
          <a:xfrm>
            <a:off x="2372551" y="477758"/>
            <a:ext cx="901148" cy="463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61226-BE67-221D-75B1-B3A2AF65FDD8}"/>
              </a:ext>
            </a:extLst>
          </p:cNvPr>
          <p:cNvSpPr/>
          <p:nvPr/>
        </p:nvSpPr>
        <p:spPr>
          <a:xfrm>
            <a:off x="457612" y="1907398"/>
            <a:ext cx="450574" cy="410817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5B52EF-9919-285A-4199-8CC3869ECCEC}"/>
              </a:ext>
            </a:extLst>
          </p:cNvPr>
          <p:cNvSpPr/>
          <p:nvPr/>
        </p:nvSpPr>
        <p:spPr>
          <a:xfrm>
            <a:off x="457612" y="2520310"/>
            <a:ext cx="450574" cy="410817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6BA1BC-710F-A26E-9E04-E361C0886CF3}"/>
              </a:ext>
            </a:extLst>
          </p:cNvPr>
          <p:cNvSpPr/>
          <p:nvPr/>
        </p:nvSpPr>
        <p:spPr>
          <a:xfrm>
            <a:off x="1093716" y="1304424"/>
            <a:ext cx="1630018" cy="410817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_   _   _   _  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18C501-6735-1050-DA3A-552A05AC8DEF}"/>
              </a:ext>
            </a:extLst>
          </p:cNvPr>
          <p:cNvSpPr/>
          <p:nvPr/>
        </p:nvSpPr>
        <p:spPr>
          <a:xfrm>
            <a:off x="1093714" y="2520310"/>
            <a:ext cx="2179985" cy="410817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B27692-51B7-1329-2E14-1B4BF738C7B6}"/>
              </a:ext>
            </a:extLst>
          </p:cNvPr>
          <p:cNvSpPr/>
          <p:nvPr/>
        </p:nvSpPr>
        <p:spPr>
          <a:xfrm>
            <a:off x="1093713" y="1907397"/>
            <a:ext cx="1921569" cy="410817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7DE82A-E3F2-5129-71D8-C3D0E024AFB0}"/>
              </a:ext>
            </a:extLst>
          </p:cNvPr>
          <p:cNvSpPr/>
          <p:nvPr/>
        </p:nvSpPr>
        <p:spPr>
          <a:xfrm>
            <a:off x="2723734" y="636778"/>
            <a:ext cx="198782" cy="172279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5A11CF-9666-92AF-2705-BF6C17A5BED1}"/>
              </a:ext>
            </a:extLst>
          </p:cNvPr>
          <p:cNvSpPr/>
          <p:nvPr/>
        </p:nvSpPr>
        <p:spPr>
          <a:xfrm>
            <a:off x="3035160" y="636777"/>
            <a:ext cx="198782" cy="172279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9CB64-1C08-E2AB-5F53-726AB4FC0F59}"/>
              </a:ext>
            </a:extLst>
          </p:cNvPr>
          <p:cNvSpPr txBox="1"/>
          <p:nvPr/>
        </p:nvSpPr>
        <p:spPr>
          <a:xfrm>
            <a:off x="444360" y="16633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Trigram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DA45E-87B1-B896-4A88-419ECFB081D4}"/>
              </a:ext>
            </a:extLst>
          </p:cNvPr>
          <p:cNvSpPr txBox="1"/>
          <p:nvPr/>
        </p:nvSpPr>
        <p:spPr>
          <a:xfrm>
            <a:off x="2359299" y="1663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Stage 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E8644A-F25C-E8BC-869F-811451883BDB}"/>
              </a:ext>
            </a:extLst>
          </p:cNvPr>
          <p:cNvSpPr/>
          <p:nvPr/>
        </p:nvSpPr>
        <p:spPr>
          <a:xfrm>
            <a:off x="457612" y="1304423"/>
            <a:ext cx="450574" cy="410817"/>
          </a:xfrm>
          <a:prstGeom prst="ellipse">
            <a:avLst/>
          </a:prstGeom>
          <a:solidFill>
            <a:schemeClr val="tx1">
              <a:alpha val="63922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4A53B5-5510-0932-54E5-DCF79D70B71E}"/>
              </a:ext>
            </a:extLst>
          </p:cNvPr>
          <p:cNvSpPr/>
          <p:nvPr/>
        </p:nvSpPr>
        <p:spPr>
          <a:xfrm>
            <a:off x="2412407" y="639754"/>
            <a:ext cx="198782" cy="172279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E179D-AE40-19CE-7E60-1E1BAB75D4EE}"/>
              </a:ext>
            </a:extLst>
          </p:cNvPr>
          <p:cNvSpPr/>
          <p:nvPr/>
        </p:nvSpPr>
        <p:spPr>
          <a:xfrm>
            <a:off x="4183860" y="0"/>
            <a:ext cx="3988904" cy="323421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7C282BD-796A-F98B-C6AC-A0638A55C489}"/>
              </a:ext>
            </a:extLst>
          </p:cNvPr>
          <p:cNvSpPr/>
          <p:nvPr/>
        </p:nvSpPr>
        <p:spPr>
          <a:xfrm>
            <a:off x="4632043" y="477758"/>
            <a:ext cx="901148" cy="463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 A 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FBE2C4-75E9-1248-6799-FBCE90522715}"/>
              </a:ext>
            </a:extLst>
          </p:cNvPr>
          <p:cNvSpPr/>
          <p:nvPr/>
        </p:nvSpPr>
        <p:spPr>
          <a:xfrm>
            <a:off x="6546982" y="477758"/>
            <a:ext cx="901148" cy="463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BB583-142F-9035-1AE4-270E9EA0CF2F}"/>
              </a:ext>
            </a:extLst>
          </p:cNvPr>
          <p:cNvSpPr/>
          <p:nvPr/>
        </p:nvSpPr>
        <p:spPr>
          <a:xfrm>
            <a:off x="4632043" y="1907398"/>
            <a:ext cx="450574" cy="410817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A34D58-B868-EEBC-E0E5-3D8A94A1F73B}"/>
              </a:ext>
            </a:extLst>
          </p:cNvPr>
          <p:cNvSpPr/>
          <p:nvPr/>
        </p:nvSpPr>
        <p:spPr>
          <a:xfrm>
            <a:off x="4632043" y="2520310"/>
            <a:ext cx="450574" cy="410817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718BD24-BE0D-9A75-2C3A-ECD4812F9D6F}"/>
              </a:ext>
            </a:extLst>
          </p:cNvPr>
          <p:cNvSpPr/>
          <p:nvPr/>
        </p:nvSpPr>
        <p:spPr>
          <a:xfrm>
            <a:off x="5268147" y="1304424"/>
            <a:ext cx="1630018" cy="410817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chemeClr val="bg1"/>
                </a:solidFill>
              </a:rPr>
              <a:t>C</a:t>
            </a:r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u="sng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   _   _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53B2148-3C9F-4B0E-783D-74CB5647B201}"/>
              </a:ext>
            </a:extLst>
          </p:cNvPr>
          <p:cNvSpPr/>
          <p:nvPr/>
        </p:nvSpPr>
        <p:spPr>
          <a:xfrm>
            <a:off x="5268145" y="2520310"/>
            <a:ext cx="2179985" cy="410817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53A8F26-00B8-7083-716E-ACD26749411B}"/>
              </a:ext>
            </a:extLst>
          </p:cNvPr>
          <p:cNvSpPr/>
          <p:nvPr/>
        </p:nvSpPr>
        <p:spPr>
          <a:xfrm>
            <a:off x="5268144" y="1907397"/>
            <a:ext cx="1921569" cy="410817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E0D141-4DB9-FBBB-B79B-45A4CD615205}"/>
              </a:ext>
            </a:extLst>
          </p:cNvPr>
          <p:cNvSpPr/>
          <p:nvPr/>
        </p:nvSpPr>
        <p:spPr>
          <a:xfrm>
            <a:off x="6898165" y="636778"/>
            <a:ext cx="198782" cy="172279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45B63F-C77A-A0AD-5648-BD3AE2DC21AA}"/>
              </a:ext>
            </a:extLst>
          </p:cNvPr>
          <p:cNvSpPr/>
          <p:nvPr/>
        </p:nvSpPr>
        <p:spPr>
          <a:xfrm>
            <a:off x="7209591" y="636777"/>
            <a:ext cx="198782" cy="172279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17DCF8-3FBE-C20D-5F1E-8F2BD265DED8}"/>
              </a:ext>
            </a:extLst>
          </p:cNvPr>
          <p:cNvSpPr txBox="1"/>
          <p:nvPr/>
        </p:nvSpPr>
        <p:spPr>
          <a:xfrm>
            <a:off x="4618791" y="16633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Trigram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A52E8B-C489-CCA3-D3DB-858D59DC83D3}"/>
              </a:ext>
            </a:extLst>
          </p:cNvPr>
          <p:cNvSpPr txBox="1"/>
          <p:nvPr/>
        </p:nvSpPr>
        <p:spPr>
          <a:xfrm>
            <a:off x="6533730" y="1663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Stage I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5D6C4A-EED8-EB33-6D1B-07A7519D4BEB}"/>
              </a:ext>
            </a:extLst>
          </p:cNvPr>
          <p:cNvSpPr/>
          <p:nvPr/>
        </p:nvSpPr>
        <p:spPr>
          <a:xfrm>
            <a:off x="4632043" y="1304423"/>
            <a:ext cx="450574" cy="410817"/>
          </a:xfrm>
          <a:prstGeom prst="ellipse">
            <a:avLst/>
          </a:prstGeom>
          <a:solidFill>
            <a:schemeClr val="tx1">
              <a:alpha val="63922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2B5829-8E68-183D-B22A-3521FD820990}"/>
              </a:ext>
            </a:extLst>
          </p:cNvPr>
          <p:cNvSpPr/>
          <p:nvPr/>
        </p:nvSpPr>
        <p:spPr>
          <a:xfrm>
            <a:off x="6586838" y="639754"/>
            <a:ext cx="198782" cy="172279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DF5996-7F63-5A47-45F9-BA38B437CF8D}"/>
              </a:ext>
            </a:extLst>
          </p:cNvPr>
          <p:cNvSpPr/>
          <p:nvPr/>
        </p:nvSpPr>
        <p:spPr>
          <a:xfrm>
            <a:off x="9429" y="3435681"/>
            <a:ext cx="3988904" cy="323421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0A97604-3145-A046-C775-44303A919BE5}"/>
              </a:ext>
            </a:extLst>
          </p:cNvPr>
          <p:cNvSpPr/>
          <p:nvPr/>
        </p:nvSpPr>
        <p:spPr>
          <a:xfrm>
            <a:off x="457612" y="3913439"/>
            <a:ext cx="901148" cy="46382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 A 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2C774EE-4381-FF47-5EC9-27C45DCC64E9}"/>
              </a:ext>
            </a:extLst>
          </p:cNvPr>
          <p:cNvSpPr/>
          <p:nvPr/>
        </p:nvSpPr>
        <p:spPr>
          <a:xfrm>
            <a:off x="2372551" y="3913439"/>
            <a:ext cx="901148" cy="46382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129E3D-85DC-1AB9-8F6F-8DBC3740E9AE}"/>
              </a:ext>
            </a:extLst>
          </p:cNvPr>
          <p:cNvSpPr/>
          <p:nvPr/>
        </p:nvSpPr>
        <p:spPr>
          <a:xfrm>
            <a:off x="457612" y="5343079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B19E29A-6676-56F1-63B1-062195108503}"/>
              </a:ext>
            </a:extLst>
          </p:cNvPr>
          <p:cNvSpPr/>
          <p:nvPr/>
        </p:nvSpPr>
        <p:spPr>
          <a:xfrm>
            <a:off x="457612" y="5955991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CAA4A5E-B56A-B03F-BB78-0E5378BE51DA}"/>
              </a:ext>
            </a:extLst>
          </p:cNvPr>
          <p:cNvSpPr/>
          <p:nvPr/>
        </p:nvSpPr>
        <p:spPr>
          <a:xfrm>
            <a:off x="1093716" y="4740105"/>
            <a:ext cx="1630018" cy="41081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   A   T   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06BF56-45D8-9E34-B06B-655DEA90E6CE}"/>
              </a:ext>
            </a:extLst>
          </p:cNvPr>
          <p:cNvSpPr/>
          <p:nvPr/>
        </p:nvSpPr>
        <p:spPr>
          <a:xfrm>
            <a:off x="1093714" y="5955991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CBC2F39-CC12-9FE5-CFFB-1D988E92E2A2}"/>
              </a:ext>
            </a:extLst>
          </p:cNvPr>
          <p:cNvSpPr/>
          <p:nvPr/>
        </p:nvSpPr>
        <p:spPr>
          <a:xfrm>
            <a:off x="1093713" y="5343078"/>
            <a:ext cx="1921569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6B11599-A85E-CAE9-11F7-CB53533FA4C4}"/>
              </a:ext>
            </a:extLst>
          </p:cNvPr>
          <p:cNvSpPr/>
          <p:nvPr/>
        </p:nvSpPr>
        <p:spPr>
          <a:xfrm>
            <a:off x="2723734" y="4072459"/>
            <a:ext cx="198782" cy="1722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A57331-BC74-DA6B-FC69-7A34B18E0287}"/>
              </a:ext>
            </a:extLst>
          </p:cNvPr>
          <p:cNvSpPr/>
          <p:nvPr/>
        </p:nvSpPr>
        <p:spPr>
          <a:xfrm>
            <a:off x="3035160" y="4072458"/>
            <a:ext cx="198782" cy="1722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853ECD-87B1-2A39-6295-FDCAB66D9BA5}"/>
              </a:ext>
            </a:extLst>
          </p:cNvPr>
          <p:cNvSpPr txBox="1"/>
          <p:nvPr/>
        </p:nvSpPr>
        <p:spPr>
          <a:xfrm>
            <a:off x="444360" y="36020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u="sng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Trigram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327AFB-DE5B-8319-B507-36D612CC2CD3}"/>
              </a:ext>
            </a:extLst>
          </p:cNvPr>
          <p:cNvSpPr txBox="1"/>
          <p:nvPr/>
        </p:nvSpPr>
        <p:spPr>
          <a:xfrm>
            <a:off x="2359299" y="36020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u="sng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Stage I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1C94B23-7E6A-F819-B9D1-B4C9B6986DAB}"/>
              </a:ext>
            </a:extLst>
          </p:cNvPr>
          <p:cNvSpPr/>
          <p:nvPr/>
        </p:nvSpPr>
        <p:spPr>
          <a:xfrm>
            <a:off x="457612" y="4740104"/>
            <a:ext cx="450574" cy="4108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020A8F-B707-B3ED-2CA6-F22132B40E63}"/>
              </a:ext>
            </a:extLst>
          </p:cNvPr>
          <p:cNvSpPr/>
          <p:nvPr/>
        </p:nvSpPr>
        <p:spPr>
          <a:xfrm>
            <a:off x="2412407" y="4075435"/>
            <a:ext cx="198782" cy="1722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92E283-449B-975A-8981-2F9B7CC253CD}"/>
              </a:ext>
            </a:extLst>
          </p:cNvPr>
          <p:cNvSpPr/>
          <p:nvPr/>
        </p:nvSpPr>
        <p:spPr>
          <a:xfrm>
            <a:off x="8358291" y="0"/>
            <a:ext cx="3988904" cy="323421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CBEBCAF-10E2-39D9-1EC3-DD2F5C3077D5}"/>
              </a:ext>
            </a:extLst>
          </p:cNvPr>
          <p:cNvSpPr/>
          <p:nvPr/>
        </p:nvSpPr>
        <p:spPr>
          <a:xfrm>
            <a:off x="8806474" y="477758"/>
            <a:ext cx="901148" cy="463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 A 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F81125C-6918-1F4A-8496-BCAB5547BF1D}"/>
              </a:ext>
            </a:extLst>
          </p:cNvPr>
          <p:cNvSpPr/>
          <p:nvPr/>
        </p:nvSpPr>
        <p:spPr>
          <a:xfrm>
            <a:off x="10721413" y="477758"/>
            <a:ext cx="901148" cy="463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93C6BD-A4FC-7C77-B385-21205B9963C8}"/>
              </a:ext>
            </a:extLst>
          </p:cNvPr>
          <p:cNvSpPr/>
          <p:nvPr/>
        </p:nvSpPr>
        <p:spPr>
          <a:xfrm>
            <a:off x="8806474" y="1907398"/>
            <a:ext cx="450574" cy="410817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98AD52-EDF9-6CD3-4DDE-6148C97384C0}"/>
              </a:ext>
            </a:extLst>
          </p:cNvPr>
          <p:cNvSpPr/>
          <p:nvPr/>
        </p:nvSpPr>
        <p:spPr>
          <a:xfrm>
            <a:off x="8806474" y="2520310"/>
            <a:ext cx="450574" cy="410817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E90323F-5509-E970-AB9A-5203B4EFE636}"/>
              </a:ext>
            </a:extLst>
          </p:cNvPr>
          <p:cNvSpPr/>
          <p:nvPr/>
        </p:nvSpPr>
        <p:spPr>
          <a:xfrm>
            <a:off x="9442578" y="1304424"/>
            <a:ext cx="1630018" cy="410817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FD5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C   A   T   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9698D9-3D56-835B-6FB7-FEBA4479EC72}"/>
              </a:ext>
            </a:extLst>
          </p:cNvPr>
          <p:cNvSpPr/>
          <p:nvPr/>
        </p:nvSpPr>
        <p:spPr>
          <a:xfrm>
            <a:off x="9442576" y="2520310"/>
            <a:ext cx="2179985" cy="410817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3168219-6F45-CE19-7495-52DE157AAD71}"/>
              </a:ext>
            </a:extLst>
          </p:cNvPr>
          <p:cNvSpPr/>
          <p:nvPr/>
        </p:nvSpPr>
        <p:spPr>
          <a:xfrm>
            <a:off x="9442575" y="1907397"/>
            <a:ext cx="1921569" cy="410817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CD1EFC-FC77-B240-2BD1-9408A4446CBD}"/>
              </a:ext>
            </a:extLst>
          </p:cNvPr>
          <p:cNvSpPr/>
          <p:nvPr/>
        </p:nvSpPr>
        <p:spPr>
          <a:xfrm>
            <a:off x="11072596" y="636778"/>
            <a:ext cx="198782" cy="172279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2110D78-8FA4-D889-E2D6-50085937F4CF}"/>
              </a:ext>
            </a:extLst>
          </p:cNvPr>
          <p:cNvSpPr/>
          <p:nvPr/>
        </p:nvSpPr>
        <p:spPr>
          <a:xfrm>
            <a:off x="11384022" y="636777"/>
            <a:ext cx="198782" cy="172279"/>
          </a:xfrm>
          <a:prstGeom prst="ellipse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B1FFBD-B1F2-9B23-16E2-634DD6428EF5}"/>
              </a:ext>
            </a:extLst>
          </p:cNvPr>
          <p:cNvSpPr txBox="1"/>
          <p:nvPr/>
        </p:nvSpPr>
        <p:spPr>
          <a:xfrm>
            <a:off x="8793222" y="16633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Trigram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35905A-BDB1-D3C4-B243-4E3C857083C3}"/>
              </a:ext>
            </a:extLst>
          </p:cNvPr>
          <p:cNvSpPr txBox="1"/>
          <p:nvPr/>
        </p:nvSpPr>
        <p:spPr>
          <a:xfrm>
            <a:off x="10708161" y="1663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Stage I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A45398-F684-18FC-01AC-5615E3E53FBF}"/>
              </a:ext>
            </a:extLst>
          </p:cNvPr>
          <p:cNvSpPr/>
          <p:nvPr/>
        </p:nvSpPr>
        <p:spPr>
          <a:xfrm>
            <a:off x="8806474" y="1304423"/>
            <a:ext cx="450574" cy="410817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7D8B4F-FC5F-F64C-A64B-67B369938FA6}"/>
              </a:ext>
            </a:extLst>
          </p:cNvPr>
          <p:cNvSpPr/>
          <p:nvPr/>
        </p:nvSpPr>
        <p:spPr>
          <a:xfrm>
            <a:off x="10761269" y="639754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ACBEDC-DA08-B8F9-E5A9-93B6A62840F4}"/>
              </a:ext>
            </a:extLst>
          </p:cNvPr>
          <p:cNvSpPr/>
          <p:nvPr/>
        </p:nvSpPr>
        <p:spPr>
          <a:xfrm>
            <a:off x="4183860" y="3435681"/>
            <a:ext cx="3988904" cy="323421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62A27CA-2589-0A21-CA5A-610C6668EA61}"/>
              </a:ext>
            </a:extLst>
          </p:cNvPr>
          <p:cNvSpPr/>
          <p:nvPr/>
        </p:nvSpPr>
        <p:spPr>
          <a:xfrm>
            <a:off x="4632043" y="3913439"/>
            <a:ext cx="901148" cy="46382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 A 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9A79D1-91E8-CD2B-14FB-15C6C732B0A4}"/>
              </a:ext>
            </a:extLst>
          </p:cNvPr>
          <p:cNvSpPr/>
          <p:nvPr/>
        </p:nvSpPr>
        <p:spPr>
          <a:xfrm>
            <a:off x="6546982" y="3913439"/>
            <a:ext cx="901148" cy="46382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2D7448-13BD-6D26-2164-BD9E32370050}"/>
              </a:ext>
            </a:extLst>
          </p:cNvPr>
          <p:cNvSpPr/>
          <p:nvPr/>
        </p:nvSpPr>
        <p:spPr>
          <a:xfrm>
            <a:off x="4632043" y="5343079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4775BF-F1F1-F0E4-ECEA-407BD172EE1A}"/>
              </a:ext>
            </a:extLst>
          </p:cNvPr>
          <p:cNvSpPr/>
          <p:nvPr/>
        </p:nvSpPr>
        <p:spPr>
          <a:xfrm>
            <a:off x="4632043" y="5955991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3DFFCB1-48E9-0045-F9D4-61FD17C1B007}"/>
              </a:ext>
            </a:extLst>
          </p:cNvPr>
          <p:cNvSpPr/>
          <p:nvPr/>
        </p:nvSpPr>
        <p:spPr>
          <a:xfrm>
            <a:off x="5268147" y="4740105"/>
            <a:ext cx="1630018" cy="41081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   A   T   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BBF63FF-D3D6-D779-F666-8626800E790A}"/>
              </a:ext>
            </a:extLst>
          </p:cNvPr>
          <p:cNvSpPr/>
          <p:nvPr/>
        </p:nvSpPr>
        <p:spPr>
          <a:xfrm>
            <a:off x="5268145" y="5955991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0EB5B76-C462-0104-3BA6-4B0DD0209C31}"/>
              </a:ext>
            </a:extLst>
          </p:cNvPr>
          <p:cNvSpPr/>
          <p:nvPr/>
        </p:nvSpPr>
        <p:spPr>
          <a:xfrm>
            <a:off x="5268144" y="5343078"/>
            <a:ext cx="1921569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u="sng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u="sng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u="sng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  _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87D2EC-FDEC-CA43-E90D-6BFF84A4F303}"/>
              </a:ext>
            </a:extLst>
          </p:cNvPr>
          <p:cNvSpPr/>
          <p:nvPr/>
        </p:nvSpPr>
        <p:spPr>
          <a:xfrm>
            <a:off x="6898165" y="4072459"/>
            <a:ext cx="198782" cy="1722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21981E6-E57B-A74C-C37F-C776180358C1}"/>
              </a:ext>
            </a:extLst>
          </p:cNvPr>
          <p:cNvSpPr/>
          <p:nvPr/>
        </p:nvSpPr>
        <p:spPr>
          <a:xfrm>
            <a:off x="7209591" y="4072458"/>
            <a:ext cx="198782" cy="1722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31B957-A771-6A78-4BB3-41250A0A5E3C}"/>
              </a:ext>
            </a:extLst>
          </p:cNvPr>
          <p:cNvSpPr txBox="1"/>
          <p:nvPr/>
        </p:nvSpPr>
        <p:spPr>
          <a:xfrm>
            <a:off x="4618791" y="36020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u="sng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Trigram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46544D-ED77-2929-4D22-4048D73BF99B}"/>
              </a:ext>
            </a:extLst>
          </p:cNvPr>
          <p:cNvSpPr txBox="1"/>
          <p:nvPr/>
        </p:nvSpPr>
        <p:spPr>
          <a:xfrm>
            <a:off x="6533730" y="36020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u="sng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Stage 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4E5BD22-6815-A5C3-98B0-55427DBC79C8}"/>
              </a:ext>
            </a:extLst>
          </p:cNvPr>
          <p:cNvSpPr/>
          <p:nvPr/>
        </p:nvSpPr>
        <p:spPr>
          <a:xfrm>
            <a:off x="4632043" y="4740104"/>
            <a:ext cx="450574" cy="4108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0F0AC1A-1429-3074-1E1F-028FF1D1FF80}"/>
              </a:ext>
            </a:extLst>
          </p:cNvPr>
          <p:cNvSpPr/>
          <p:nvPr/>
        </p:nvSpPr>
        <p:spPr>
          <a:xfrm>
            <a:off x="6586838" y="4075435"/>
            <a:ext cx="198782" cy="1722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EB4231-114C-6D6B-D38A-ACE43EDB5FCD}"/>
              </a:ext>
            </a:extLst>
          </p:cNvPr>
          <p:cNvSpPr/>
          <p:nvPr/>
        </p:nvSpPr>
        <p:spPr>
          <a:xfrm>
            <a:off x="8358291" y="3435681"/>
            <a:ext cx="3988904" cy="323421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C941F2D-5081-3307-C6A8-FFBDC6B8A661}"/>
              </a:ext>
            </a:extLst>
          </p:cNvPr>
          <p:cNvSpPr/>
          <p:nvPr/>
        </p:nvSpPr>
        <p:spPr>
          <a:xfrm>
            <a:off x="8806474" y="3913439"/>
            <a:ext cx="901148" cy="46382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 A 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A7CCF87-7E43-82C0-02CC-43939FB7F016}"/>
              </a:ext>
            </a:extLst>
          </p:cNvPr>
          <p:cNvSpPr/>
          <p:nvPr/>
        </p:nvSpPr>
        <p:spPr>
          <a:xfrm>
            <a:off x="10721413" y="3913439"/>
            <a:ext cx="901148" cy="46382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6B37277-840E-4400-E76E-404A92B51288}"/>
              </a:ext>
            </a:extLst>
          </p:cNvPr>
          <p:cNvSpPr/>
          <p:nvPr/>
        </p:nvSpPr>
        <p:spPr>
          <a:xfrm>
            <a:off x="8806474" y="5343079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3FE5B4-DC42-7E1F-067E-D85B897A3EA7}"/>
              </a:ext>
            </a:extLst>
          </p:cNvPr>
          <p:cNvSpPr/>
          <p:nvPr/>
        </p:nvSpPr>
        <p:spPr>
          <a:xfrm>
            <a:off x="8806474" y="5955991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7BEFD71-46B8-98A8-B8C8-7A60473E5327}"/>
              </a:ext>
            </a:extLst>
          </p:cNvPr>
          <p:cNvSpPr/>
          <p:nvPr/>
        </p:nvSpPr>
        <p:spPr>
          <a:xfrm>
            <a:off x="9442578" y="4740105"/>
            <a:ext cx="1630018" cy="41081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   A   T   S 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4713CA3-999E-4293-8219-97DA4982454C}"/>
              </a:ext>
            </a:extLst>
          </p:cNvPr>
          <p:cNvSpPr/>
          <p:nvPr/>
        </p:nvSpPr>
        <p:spPr>
          <a:xfrm>
            <a:off x="9442576" y="5955991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CE68990-05CD-7125-D959-9CCC70BEC6E5}"/>
              </a:ext>
            </a:extLst>
          </p:cNvPr>
          <p:cNvSpPr/>
          <p:nvPr/>
        </p:nvSpPr>
        <p:spPr>
          <a:xfrm>
            <a:off x="9442575" y="5343078"/>
            <a:ext cx="1921569" cy="410817"/>
          </a:xfrm>
          <a:prstGeom prst="roundRect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 H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E1CFA69-74E8-E172-FE75-B6CC926FFAAE}"/>
              </a:ext>
            </a:extLst>
          </p:cNvPr>
          <p:cNvSpPr/>
          <p:nvPr/>
        </p:nvSpPr>
        <p:spPr>
          <a:xfrm>
            <a:off x="11072596" y="4072459"/>
            <a:ext cx="198782" cy="1722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772D6E-109B-8EC4-5141-8A45510F881F}"/>
              </a:ext>
            </a:extLst>
          </p:cNvPr>
          <p:cNvSpPr/>
          <p:nvPr/>
        </p:nvSpPr>
        <p:spPr>
          <a:xfrm>
            <a:off x="11384022" y="4072458"/>
            <a:ext cx="198782" cy="1722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88E7ED-F67B-4A0B-27E6-E24AF4220122}"/>
              </a:ext>
            </a:extLst>
          </p:cNvPr>
          <p:cNvSpPr txBox="1"/>
          <p:nvPr/>
        </p:nvSpPr>
        <p:spPr>
          <a:xfrm>
            <a:off x="8793222" y="36020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u="sng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Trigram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584823-36A2-9487-24CB-516667DE8F8F}"/>
              </a:ext>
            </a:extLst>
          </p:cNvPr>
          <p:cNvSpPr txBox="1"/>
          <p:nvPr/>
        </p:nvSpPr>
        <p:spPr>
          <a:xfrm>
            <a:off x="10708161" y="36020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u="sng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Stage I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5A29496-439F-E539-87B4-1A577A28D7D6}"/>
              </a:ext>
            </a:extLst>
          </p:cNvPr>
          <p:cNvSpPr/>
          <p:nvPr/>
        </p:nvSpPr>
        <p:spPr>
          <a:xfrm>
            <a:off x="8806474" y="4740104"/>
            <a:ext cx="450574" cy="41081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8D086A4-74FC-2F39-9EEC-29DC0A9E6C81}"/>
              </a:ext>
            </a:extLst>
          </p:cNvPr>
          <p:cNvSpPr/>
          <p:nvPr/>
        </p:nvSpPr>
        <p:spPr>
          <a:xfrm>
            <a:off x="10761269" y="4075435"/>
            <a:ext cx="198782" cy="1722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F23AFF-DE04-1C50-5E38-43E37B33568C}"/>
              </a:ext>
            </a:extLst>
          </p:cNvPr>
          <p:cNvSpPr/>
          <p:nvPr/>
        </p:nvSpPr>
        <p:spPr>
          <a:xfrm>
            <a:off x="9429" y="682891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EE22E7B-C03B-9D8A-3CCB-741750026889}"/>
              </a:ext>
            </a:extLst>
          </p:cNvPr>
          <p:cNvSpPr/>
          <p:nvPr/>
        </p:nvSpPr>
        <p:spPr>
          <a:xfrm>
            <a:off x="457612" y="7306669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49733B3-EE4D-74B5-634A-7569FA15A2D9}"/>
              </a:ext>
            </a:extLst>
          </p:cNvPr>
          <p:cNvSpPr/>
          <p:nvPr/>
        </p:nvSpPr>
        <p:spPr>
          <a:xfrm>
            <a:off x="2372551" y="7306669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29F9D7B-267F-A1AF-DE90-1968FEC6C296}"/>
              </a:ext>
            </a:extLst>
          </p:cNvPr>
          <p:cNvSpPr/>
          <p:nvPr/>
        </p:nvSpPr>
        <p:spPr>
          <a:xfrm>
            <a:off x="457612" y="8736309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1B0F19A-65AD-A469-B5FF-D60479453253}"/>
              </a:ext>
            </a:extLst>
          </p:cNvPr>
          <p:cNvSpPr/>
          <p:nvPr/>
        </p:nvSpPr>
        <p:spPr>
          <a:xfrm>
            <a:off x="457612" y="9349221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094CBC6-7035-E567-9958-E36B2758D231}"/>
              </a:ext>
            </a:extLst>
          </p:cNvPr>
          <p:cNvSpPr/>
          <p:nvPr/>
        </p:nvSpPr>
        <p:spPr>
          <a:xfrm>
            <a:off x="1093716" y="813333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A7D2A53-FA21-A741-49D7-A26EC21A3E84}"/>
              </a:ext>
            </a:extLst>
          </p:cNvPr>
          <p:cNvSpPr/>
          <p:nvPr/>
        </p:nvSpPr>
        <p:spPr>
          <a:xfrm>
            <a:off x="1093714" y="9349221"/>
            <a:ext cx="2179985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  _  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E8125BC-8537-6982-99E0-9DEBE7123040}"/>
              </a:ext>
            </a:extLst>
          </p:cNvPr>
          <p:cNvSpPr/>
          <p:nvPr/>
        </p:nvSpPr>
        <p:spPr>
          <a:xfrm>
            <a:off x="1093713" y="8736308"/>
            <a:ext cx="1921569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 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F831424-AFC6-E735-43AB-E3D54BC63D15}"/>
              </a:ext>
            </a:extLst>
          </p:cNvPr>
          <p:cNvSpPr/>
          <p:nvPr/>
        </p:nvSpPr>
        <p:spPr>
          <a:xfrm>
            <a:off x="2723734" y="7465689"/>
            <a:ext cx="198782" cy="172279"/>
          </a:xfrm>
          <a:prstGeom prst="ellipse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0319F29-5BBA-CDE4-A43E-B63D2B3E275D}"/>
              </a:ext>
            </a:extLst>
          </p:cNvPr>
          <p:cNvSpPr/>
          <p:nvPr/>
        </p:nvSpPr>
        <p:spPr>
          <a:xfrm>
            <a:off x="3035160" y="7465688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F96B5D-C731-C137-0912-5CD067D37D9B}"/>
              </a:ext>
            </a:extLst>
          </p:cNvPr>
          <p:cNvSpPr txBox="1"/>
          <p:nvPr/>
        </p:nvSpPr>
        <p:spPr>
          <a:xfrm>
            <a:off x="444360" y="699524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9F0571-23CD-7609-BC64-30C486191745}"/>
              </a:ext>
            </a:extLst>
          </p:cNvPr>
          <p:cNvSpPr txBox="1"/>
          <p:nvPr/>
        </p:nvSpPr>
        <p:spPr>
          <a:xfrm>
            <a:off x="2359299" y="699524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A9EFD05-5F31-41DD-05AE-7D88D3AE2D05}"/>
              </a:ext>
            </a:extLst>
          </p:cNvPr>
          <p:cNvSpPr/>
          <p:nvPr/>
        </p:nvSpPr>
        <p:spPr>
          <a:xfrm>
            <a:off x="457612" y="813333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B03726A-EACD-F262-0841-9FC00E5026FA}"/>
              </a:ext>
            </a:extLst>
          </p:cNvPr>
          <p:cNvSpPr/>
          <p:nvPr/>
        </p:nvSpPr>
        <p:spPr>
          <a:xfrm>
            <a:off x="2412407" y="7468665"/>
            <a:ext cx="198782" cy="172279"/>
          </a:xfrm>
          <a:prstGeom prst="ellipse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B04E6EF-0DC5-07A3-9D73-3994BD4AE33B}"/>
              </a:ext>
            </a:extLst>
          </p:cNvPr>
          <p:cNvSpPr/>
          <p:nvPr/>
        </p:nvSpPr>
        <p:spPr>
          <a:xfrm>
            <a:off x="4183860" y="682891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146B5C33-1FBA-4198-629F-E67F67F0F005}"/>
              </a:ext>
            </a:extLst>
          </p:cNvPr>
          <p:cNvSpPr/>
          <p:nvPr/>
        </p:nvSpPr>
        <p:spPr>
          <a:xfrm>
            <a:off x="4632043" y="7306669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C42C2C3-4562-CE61-FFAD-439F3F62398E}"/>
              </a:ext>
            </a:extLst>
          </p:cNvPr>
          <p:cNvSpPr/>
          <p:nvPr/>
        </p:nvSpPr>
        <p:spPr>
          <a:xfrm>
            <a:off x="6546982" y="7306669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EF956EB-96D4-D257-508B-3BE143925708}"/>
              </a:ext>
            </a:extLst>
          </p:cNvPr>
          <p:cNvSpPr/>
          <p:nvPr/>
        </p:nvSpPr>
        <p:spPr>
          <a:xfrm>
            <a:off x="4632043" y="8736309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937A380-2442-8807-35A8-F0D6E42EF02E}"/>
              </a:ext>
            </a:extLst>
          </p:cNvPr>
          <p:cNvSpPr/>
          <p:nvPr/>
        </p:nvSpPr>
        <p:spPr>
          <a:xfrm>
            <a:off x="4632043" y="9349221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2EA8C0EF-3F93-8173-3626-23C7174B134D}"/>
              </a:ext>
            </a:extLst>
          </p:cNvPr>
          <p:cNvSpPr/>
          <p:nvPr/>
        </p:nvSpPr>
        <p:spPr>
          <a:xfrm>
            <a:off x="5268147" y="813333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 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6F44FC36-D7FC-BEC0-5C0E-2B38DF6AC408}"/>
              </a:ext>
            </a:extLst>
          </p:cNvPr>
          <p:cNvSpPr/>
          <p:nvPr/>
        </p:nvSpPr>
        <p:spPr>
          <a:xfrm>
            <a:off x="5268145" y="9349221"/>
            <a:ext cx="2179985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u="sng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u="sng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  _   _   _ 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A2676A7-680A-526D-6965-1728985E2C86}"/>
              </a:ext>
            </a:extLst>
          </p:cNvPr>
          <p:cNvSpPr/>
          <p:nvPr/>
        </p:nvSpPr>
        <p:spPr>
          <a:xfrm>
            <a:off x="5268144" y="8736308"/>
            <a:ext cx="1921569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 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141753F-534F-7075-0BDC-A84C6BEACC3E}"/>
              </a:ext>
            </a:extLst>
          </p:cNvPr>
          <p:cNvSpPr/>
          <p:nvPr/>
        </p:nvSpPr>
        <p:spPr>
          <a:xfrm>
            <a:off x="6898165" y="7465689"/>
            <a:ext cx="198782" cy="172279"/>
          </a:xfrm>
          <a:prstGeom prst="ellipse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24F77CB-6450-10F0-8ED9-7287064BF41B}"/>
              </a:ext>
            </a:extLst>
          </p:cNvPr>
          <p:cNvSpPr/>
          <p:nvPr/>
        </p:nvSpPr>
        <p:spPr>
          <a:xfrm>
            <a:off x="7209591" y="7465688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784158-342E-88D0-A2A7-27537521D11A}"/>
              </a:ext>
            </a:extLst>
          </p:cNvPr>
          <p:cNvSpPr txBox="1"/>
          <p:nvPr/>
        </p:nvSpPr>
        <p:spPr>
          <a:xfrm>
            <a:off x="4618791" y="699524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53DBA8-C5E6-89FF-B224-5647FC47B222}"/>
              </a:ext>
            </a:extLst>
          </p:cNvPr>
          <p:cNvSpPr txBox="1"/>
          <p:nvPr/>
        </p:nvSpPr>
        <p:spPr>
          <a:xfrm>
            <a:off x="6533730" y="699524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F07F2B5-44E5-0690-7310-F263EB3F0A24}"/>
              </a:ext>
            </a:extLst>
          </p:cNvPr>
          <p:cNvSpPr/>
          <p:nvPr/>
        </p:nvSpPr>
        <p:spPr>
          <a:xfrm>
            <a:off x="4632043" y="813333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0A36B89-9E5F-E91E-9110-E63E894218E2}"/>
              </a:ext>
            </a:extLst>
          </p:cNvPr>
          <p:cNvSpPr/>
          <p:nvPr/>
        </p:nvSpPr>
        <p:spPr>
          <a:xfrm>
            <a:off x="6586838" y="7468665"/>
            <a:ext cx="198782" cy="172279"/>
          </a:xfrm>
          <a:prstGeom prst="ellipse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34DF6CA-EEAA-9B2D-9322-A21B170027EB}"/>
              </a:ext>
            </a:extLst>
          </p:cNvPr>
          <p:cNvSpPr/>
          <p:nvPr/>
        </p:nvSpPr>
        <p:spPr>
          <a:xfrm>
            <a:off x="8358291" y="683622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2048B594-04F7-7AD1-1395-8D3BA8532FD2}"/>
              </a:ext>
            </a:extLst>
          </p:cNvPr>
          <p:cNvSpPr/>
          <p:nvPr/>
        </p:nvSpPr>
        <p:spPr>
          <a:xfrm>
            <a:off x="8806474" y="7313979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27A5C89-10D9-59B2-7895-2C6AECDAA1B1}"/>
              </a:ext>
            </a:extLst>
          </p:cNvPr>
          <p:cNvSpPr/>
          <p:nvPr/>
        </p:nvSpPr>
        <p:spPr>
          <a:xfrm>
            <a:off x="10721413" y="7313979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FD950F5-D5A4-874F-E487-FDA0D86664B0}"/>
              </a:ext>
            </a:extLst>
          </p:cNvPr>
          <p:cNvSpPr/>
          <p:nvPr/>
        </p:nvSpPr>
        <p:spPr>
          <a:xfrm>
            <a:off x="8806474" y="8743619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C4E38E4-6CA9-D162-2D00-534EBA5BCFB3}"/>
              </a:ext>
            </a:extLst>
          </p:cNvPr>
          <p:cNvSpPr/>
          <p:nvPr/>
        </p:nvSpPr>
        <p:spPr>
          <a:xfrm>
            <a:off x="8806474" y="9356531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9A4AC11F-6829-2373-08AF-945C73DED600}"/>
              </a:ext>
            </a:extLst>
          </p:cNvPr>
          <p:cNvSpPr/>
          <p:nvPr/>
        </p:nvSpPr>
        <p:spPr>
          <a:xfrm>
            <a:off x="9442578" y="814064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157C95D4-8472-27AB-1983-517E468CA075}"/>
              </a:ext>
            </a:extLst>
          </p:cNvPr>
          <p:cNvSpPr/>
          <p:nvPr/>
        </p:nvSpPr>
        <p:spPr>
          <a:xfrm>
            <a:off x="9442576" y="9356531"/>
            <a:ext cx="2179985" cy="410817"/>
          </a:xfrm>
          <a:prstGeom prst="roundRect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 H   Y  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8C847739-01BC-76FE-D297-BED889D7F21D}"/>
              </a:ext>
            </a:extLst>
          </p:cNvPr>
          <p:cNvSpPr/>
          <p:nvPr/>
        </p:nvSpPr>
        <p:spPr>
          <a:xfrm>
            <a:off x="9442575" y="8743618"/>
            <a:ext cx="1921569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8C60E9D-4BBB-C6BD-D639-F9BE1E545451}"/>
              </a:ext>
            </a:extLst>
          </p:cNvPr>
          <p:cNvSpPr/>
          <p:nvPr/>
        </p:nvSpPr>
        <p:spPr>
          <a:xfrm>
            <a:off x="11072596" y="7472999"/>
            <a:ext cx="198782" cy="172279"/>
          </a:xfrm>
          <a:prstGeom prst="ellipse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EAE407A-0355-F208-0EF4-3B36DB55A5A6}"/>
              </a:ext>
            </a:extLst>
          </p:cNvPr>
          <p:cNvSpPr/>
          <p:nvPr/>
        </p:nvSpPr>
        <p:spPr>
          <a:xfrm>
            <a:off x="11384022" y="7472998"/>
            <a:ext cx="198782" cy="172279"/>
          </a:xfrm>
          <a:prstGeom prst="ellipse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D64BFF8-F64E-3893-1CEA-2290AC7652EE}"/>
              </a:ext>
            </a:extLst>
          </p:cNvPr>
          <p:cNvSpPr txBox="1"/>
          <p:nvPr/>
        </p:nvSpPr>
        <p:spPr>
          <a:xfrm>
            <a:off x="8793222" y="700255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9F8B402-C28F-3A37-7762-9558E299EBDF}"/>
              </a:ext>
            </a:extLst>
          </p:cNvPr>
          <p:cNvSpPr txBox="1"/>
          <p:nvPr/>
        </p:nvSpPr>
        <p:spPr>
          <a:xfrm>
            <a:off x="10708161" y="70025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BF75D9A-C95B-9B2C-1990-13DE8BDB91D3}"/>
              </a:ext>
            </a:extLst>
          </p:cNvPr>
          <p:cNvSpPr/>
          <p:nvPr/>
        </p:nvSpPr>
        <p:spPr>
          <a:xfrm>
            <a:off x="8806474" y="814064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A46164C-D08D-C28C-52DF-C0580996CCF0}"/>
              </a:ext>
            </a:extLst>
          </p:cNvPr>
          <p:cNvSpPr/>
          <p:nvPr/>
        </p:nvSpPr>
        <p:spPr>
          <a:xfrm>
            <a:off x="10761269" y="7475975"/>
            <a:ext cx="198782" cy="172279"/>
          </a:xfrm>
          <a:prstGeom prst="ellipse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846A3A5-D67E-27CD-2959-C247D0E187EA}"/>
              </a:ext>
            </a:extLst>
          </p:cNvPr>
          <p:cNvSpPr/>
          <p:nvPr/>
        </p:nvSpPr>
        <p:spPr>
          <a:xfrm>
            <a:off x="0" y="10246868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EA132ED-7665-6F07-9D59-61B413399E81}"/>
              </a:ext>
            </a:extLst>
          </p:cNvPr>
          <p:cNvSpPr/>
          <p:nvPr/>
        </p:nvSpPr>
        <p:spPr>
          <a:xfrm>
            <a:off x="448183" y="10724626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E3184250-2696-C8BB-8D65-FC7A58814FCA}"/>
              </a:ext>
            </a:extLst>
          </p:cNvPr>
          <p:cNvSpPr/>
          <p:nvPr/>
        </p:nvSpPr>
        <p:spPr>
          <a:xfrm>
            <a:off x="2363122" y="10724626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13F2C46-6647-55E5-17DC-E28BF179E6B1}"/>
              </a:ext>
            </a:extLst>
          </p:cNvPr>
          <p:cNvSpPr/>
          <p:nvPr/>
        </p:nvSpPr>
        <p:spPr>
          <a:xfrm>
            <a:off x="448183" y="12154266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66AFCC2-AC81-3FA2-0264-550BED3EBC8E}"/>
              </a:ext>
            </a:extLst>
          </p:cNvPr>
          <p:cNvSpPr/>
          <p:nvPr/>
        </p:nvSpPr>
        <p:spPr>
          <a:xfrm>
            <a:off x="448183" y="12767178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383B3E84-4E3E-5959-7C0E-ADFFF273B4C1}"/>
              </a:ext>
            </a:extLst>
          </p:cNvPr>
          <p:cNvSpPr/>
          <p:nvPr/>
        </p:nvSpPr>
        <p:spPr>
          <a:xfrm>
            <a:off x="1084287" y="11551292"/>
            <a:ext cx="1630018" cy="410817"/>
          </a:xfrm>
          <a:prstGeom prst="roundRect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824403F7-4960-9D8A-785A-1EABBA02B79A}"/>
              </a:ext>
            </a:extLst>
          </p:cNvPr>
          <p:cNvSpPr/>
          <p:nvPr/>
        </p:nvSpPr>
        <p:spPr>
          <a:xfrm>
            <a:off x="1084285" y="12767178"/>
            <a:ext cx="2179985" cy="410817"/>
          </a:xfrm>
          <a:prstGeom prst="roundRect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 H   Y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84A894DC-50F8-545E-4B71-28E97EE13FEE}"/>
              </a:ext>
            </a:extLst>
          </p:cNvPr>
          <p:cNvSpPr/>
          <p:nvPr/>
        </p:nvSpPr>
        <p:spPr>
          <a:xfrm>
            <a:off x="1084284" y="12154265"/>
            <a:ext cx="1921569" cy="410817"/>
          </a:xfrm>
          <a:prstGeom prst="roundRect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 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AB16908-8491-05D5-73B2-F62C93F4DE48}"/>
              </a:ext>
            </a:extLst>
          </p:cNvPr>
          <p:cNvSpPr/>
          <p:nvPr/>
        </p:nvSpPr>
        <p:spPr>
          <a:xfrm>
            <a:off x="2714305" y="10883646"/>
            <a:ext cx="198782" cy="172279"/>
          </a:xfrm>
          <a:prstGeom prst="ellipse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FD82D94-F879-D125-DBA0-2157BCD2433F}"/>
              </a:ext>
            </a:extLst>
          </p:cNvPr>
          <p:cNvSpPr/>
          <p:nvPr/>
        </p:nvSpPr>
        <p:spPr>
          <a:xfrm>
            <a:off x="3025731" y="10883645"/>
            <a:ext cx="198782" cy="172279"/>
          </a:xfrm>
          <a:prstGeom prst="ellipse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4F48A9-7DF0-7957-074C-B02F35C64405}"/>
              </a:ext>
            </a:extLst>
          </p:cNvPr>
          <p:cNvSpPr txBox="1"/>
          <p:nvPr/>
        </p:nvSpPr>
        <p:spPr>
          <a:xfrm>
            <a:off x="434931" y="1041319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60FB1E5-038B-A39D-2C37-F8BBC37D9CA8}"/>
              </a:ext>
            </a:extLst>
          </p:cNvPr>
          <p:cNvSpPr txBox="1"/>
          <p:nvPr/>
        </p:nvSpPr>
        <p:spPr>
          <a:xfrm>
            <a:off x="2349870" y="1041319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F79724A-9D37-DE6E-FAD7-9BB918722FD7}"/>
              </a:ext>
            </a:extLst>
          </p:cNvPr>
          <p:cNvSpPr/>
          <p:nvPr/>
        </p:nvSpPr>
        <p:spPr>
          <a:xfrm>
            <a:off x="448183" y="11551291"/>
            <a:ext cx="450574" cy="410817"/>
          </a:xfrm>
          <a:prstGeom prst="ellipse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50564E1-B523-2659-4083-0F91EF369C97}"/>
              </a:ext>
            </a:extLst>
          </p:cNvPr>
          <p:cNvSpPr/>
          <p:nvPr/>
        </p:nvSpPr>
        <p:spPr>
          <a:xfrm>
            <a:off x="2402978" y="10886622"/>
            <a:ext cx="198782" cy="172279"/>
          </a:xfrm>
          <a:prstGeom prst="ellipse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7DBCF-A180-6C2B-3723-F14F381A57F6}"/>
              </a:ext>
            </a:extLst>
          </p:cNvPr>
          <p:cNvSpPr/>
          <p:nvPr/>
        </p:nvSpPr>
        <p:spPr>
          <a:xfrm>
            <a:off x="4473146" y="1013254"/>
            <a:ext cx="3595816" cy="3385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A7DD5-B65C-2E1F-F61E-1C85F48ACAA0}"/>
              </a:ext>
            </a:extLst>
          </p:cNvPr>
          <p:cNvSpPr/>
          <p:nvPr/>
        </p:nvSpPr>
        <p:spPr>
          <a:xfrm>
            <a:off x="5461684" y="2335425"/>
            <a:ext cx="2187145" cy="36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2796F-5112-BF2D-6DA8-91B63981857A}"/>
              </a:ext>
            </a:extLst>
          </p:cNvPr>
          <p:cNvSpPr/>
          <p:nvPr/>
        </p:nvSpPr>
        <p:spPr>
          <a:xfrm>
            <a:off x="5128052" y="2699950"/>
            <a:ext cx="2520777" cy="36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10BBB-6355-76B9-038E-E804F874671B}"/>
              </a:ext>
            </a:extLst>
          </p:cNvPr>
          <p:cNvSpPr/>
          <p:nvPr/>
        </p:nvSpPr>
        <p:spPr>
          <a:xfrm>
            <a:off x="4856202" y="3064475"/>
            <a:ext cx="2792627" cy="36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F82D340-CD27-D119-2B80-C0CC9CA8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553" y="-1255755"/>
            <a:ext cx="14081760" cy="88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5E9AFF-A294-45F7-862C-57394AB3E136}"/>
              </a:ext>
            </a:extLst>
          </p:cNvPr>
          <p:cNvSpPr/>
          <p:nvPr/>
        </p:nvSpPr>
        <p:spPr>
          <a:xfrm>
            <a:off x="16326" y="1404975"/>
            <a:ext cx="3988904" cy="3617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66E9EA-8E1A-3759-D969-8CB92C7440E7}"/>
              </a:ext>
            </a:extLst>
          </p:cNvPr>
          <p:cNvSpPr/>
          <p:nvPr/>
        </p:nvSpPr>
        <p:spPr>
          <a:xfrm>
            <a:off x="464509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9CAE2C-8A7C-6C74-25BC-0EFC4EC3C034}"/>
              </a:ext>
            </a:extLst>
          </p:cNvPr>
          <p:cNvSpPr/>
          <p:nvPr/>
        </p:nvSpPr>
        <p:spPr>
          <a:xfrm>
            <a:off x="2379448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582771-88C6-3B09-4D7F-B3D4F6E17C5E}"/>
              </a:ext>
            </a:extLst>
          </p:cNvPr>
          <p:cNvSpPr/>
          <p:nvPr/>
        </p:nvSpPr>
        <p:spPr>
          <a:xfrm>
            <a:off x="464509" y="2709399"/>
            <a:ext cx="450574" cy="410817"/>
          </a:xfrm>
          <a:prstGeom prst="ellipse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61226-BE67-221D-75B1-B3A2AF65FDD8}"/>
              </a:ext>
            </a:extLst>
          </p:cNvPr>
          <p:cNvSpPr/>
          <p:nvPr/>
        </p:nvSpPr>
        <p:spPr>
          <a:xfrm>
            <a:off x="464509" y="3312373"/>
            <a:ext cx="450574" cy="410817"/>
          </a:xfrm>
          <a:prstGeom prst="ellipse">
            <a:avLst/>
          </a:prstGeom>
          <a:solidFill>
            <a:srgbClr val="FF9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5B52EF-9919-285A-4199-8CC3869ECCEC}"/>
              </a:ext>
            </a:extLst>
          </p:cNvPr>
          <p:cNvSpPr/>
          <p:nvPr/>
        </p:nvSpPr>
        <p:spPr>
          <a:xfrm>
            <a:off x="464509" y="3925285"/>
            <a:ext cx="450574" cy="410817"/>
          </a:xfrm>
          <a:prstGeom prst="ellipse">
            <a:avLst/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6BA1BC-710F-A26E-9E04-E361C0886CF3}"/>
              </a:ext>
            </a:extLst>
          </p:cNvPr>
          <p:cNvSpPr/>
          <p:nvPr/>
        </p:nvSpPr>
        <p:spPr>
          <a:xfrm>
            <a:off x="1100613" y="2709399"/>
            <a:ext cx="1537252" cy="410817"/>
          </a:xfrm>
          <a:prstGeom prst="roundRect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 A  T  C  H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18C501-6735-1050-DA3A-552A05AC8DEF}"/>
              </a:ext>
            </a:extLst>
          </p:cNvPr>
          <p:cNvSpPr/>
          <p:nvPr/>
        </p:nvSpPr>
        <p:spPr>
          <a:xfrm>
            <a:off x="1100611" y="3925285"/>
            <a:ext cx="2179985" cy="4108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  _  _  _  _  _  _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B27692-51B7-1329-2E14-1B4BF738C7B6}"/>
              </a:ext>
            </a:extLst>
          </p:cNvPr>
          <p:cNvSpPr/>
          <p:nvPr/>
        </p:nvSpPr>
        <p:spPr>
          <a:xfrm>
            <a:off x="1100610" y="3312372"/>
            <a:ext cx="1921569" cy="4108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  _  _  _  _  _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D3A2E1-3AA5-FE62-08EA-6EEA2E7E0A82}"/>
              </a:ext>
            </a:extLst>
          </p:cNvPr>
          <p:cNvSpPr/>
          <p:nvPr/>
        </p:nvSpPr>
        <p:spPr>
          <a:xfrm>
            <a:off x="2419205" y="2041754"/>
            <a:ext cx="198782" cy="172279"/>
          </a:xfrm>
          <a:prstGeom prst="ellipse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7DE82A-E3F2-5129-71D8-C3D0E024AFB0}"/>
              </a:ext>
            </a:extLst>
          </p:cNvPr>
          <p:cNvSpPr/>
          <p:nvPr/>
        </p:nvSpPr>
        <p:spPr>
          <a:xfrm>
            <a:off x="2730631" y="2041753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5A11CF-9666-92AF-2705-BF6C17A5BED1}"/>
              </a:ext>
            </a:extLst>
          </p:cNvPr>
          <p:cNvSpPr/>
          <p:nvPr/>
        </p:nvSpPr>
        <p:spPr>
          <a:xfrm>
            <a:off x="3042057" y="2041752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9CB64-1C08-E2AB-5F53-726AB4FC0F59}"/>
              </a:ext>
            </a:extLst>
          </p:cNvPr>
          <p:cNvSpPr txBox="1"/>
          <p:nvPr/>
        </p:nvSpPr>
        <p:spPr>
          <a:xfrm>
            <a:off x="451257" y="157130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DA45E-87B1-B896-4A88-419ECFB081D4}"/>
              </a:ext>
            </a:extLst>
          </p:cNvPr>
          <p:cNvSpPr txBox="1"/>
          <p:nvPr/>
        </p:nvSpPr>
        <p:spPr>
          <a:xfrm>
            <a:off x="2366196" y="157130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1094F5-10D3-39CF-6B94-AD9E3EAF0677}"/>
              </a:ext>
            </a:extLst>
          </p:cNvPr>
          <p:cNvSpPr/>
          <p:nvPr/>
        </p:nvSpPr>
        <p:spPr>
          <a:xfrm>
            <a:off x="464509" y="4639186"/>
            <a:ext cx="2816087" cy="331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CATCHY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50255A6-5E05-4ABE-0662-4059E96570F1}"/>
              </a:ext>
            </a:extLst>
          </p:cNvPr>
          <p:cNvSpPr/>
          <p:nvPr/>
        </p:nvSpPr>
        <p:spPr>
          <a:xfrm>
            <a:off x="2730631" y="4659063"/>
            <a:ext cx="510207" cy="3048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6703E-BFB3-5D82-956F-71F11CC87651}"/>
              </a:ext>
            </a:extLst>
          </p:cNvPr>
          <p:cNvSpPr/>
          <p:nvPr/>
        </p:nvSpPr>
        <p:spPr>
          <a:xfrm>
            <a:off x="4103938" y="1392402"/>
            <a:ext cx="3988904" cy="361784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6461318-2867-C0AF-7AE9-64746607F508}"/>
              </a:ext>
            </a:extLst>
          </p:cNvPr>
          <p:cNvSpPr/>
          <p:nvPr/>
        </p:nvSpPr>
        <p:spPr>
          <a:xfrm>
            <a:off x="4647277" y="1882733"/>
            <a:ext cx="901148" cy="46382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 A 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7734055-FF56-3DF4-F926-529C499BAD8B}"/>
              </a:ext>
            </a:extLst>
          </p:cNvPr>
          <p:cNvSpPr/>
          <p:nvPr/>
        </p:nvSpPr>
        <p:spPr>
          <a:xfrm>
            <a:off x="6562216" y="1882733"/>
            <a:ext cx="901148" cy="46382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2283A4-DC48-3CE7-9ECD-9D92CF7830EE}"/>
              </a:ext>
            </a:extLst>
          </p:cNvPr>
          <p:cNvSpPr/>
          <p:nvPr/>
        </p:nvSpPr>
        <p:spPr>
          <a:xfrm>
            <a:off x="4647277" y="2709399"/>
            <a:ext cx="450574" cy="410817"/>
          </a:xfrm>
          <a:prstGeom prst="ellipse">
            <a:avLst/>
          </a:prstGeom>
          <a:solidFill>
            <a:srgbClr val="FF8A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F1D3AB-02F4-A923-2EBA-DAC41C4F2C0C}"/>
              </a:ext>
            </a:extLst>
          </p:cNvPr>
          <p:cNvSpPr/>
          <p:nvPr/>
        </p:nvSpPr>
        <p:spPr>
          <a:xfrm>
            <a:off x="4647277" y="3312373"/>
            <a:ext cx="450574" cy="410817"/>
          </a:xfrm>
          <a:prstGeom prst="ellipse">
            <a:avLst/>
          </a:prstGeom>
          <a:solidFill>
            <a:srgbClr val="D883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32FCF4-6E87-C985-0E95-8EC7E379616C}"/>
              </a:ext>
            </a:extLst>
          </p:cNvPr>
          <p:cNvSpPr/>
          <p:nvPr/>
        </p:nvSpPr>
        <p:spPr>
          <a:xfrm>
            <a:off x="4647277" y="3925285"/>
            <a:ext cx="450574" cy="410817"/>
          </a:xfrm>
          <a:prstGeom prst="ellipse">
            <a:avLst/>
          </a:prstGeom>
          <a:solidFill>
            <a:srgbClr val="7A81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6C5D16F-0348-FFD7-BF56-D58B00656A37}"/>
              </a:ext>
            </a:extLst>
          </p:cNvPr>
          <p:cNvSpPr/>
          <p:nvPr/>
        </p:nvSpPr>
        <p:spPr>
          <a:xfrm>
            <a:off x="5283381" y="2709399"/>
            <a:ext cx="1537252" cy="41081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_ _ _ _ _ _ _ _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1BB7B0-03FD-14BD-0F4C-CB060D5B9876}"/>
              </a:ext>
            </a:extLst>
          </p:cNvPr>
          <p:cNvSpPr/>
          <p:nvPr/>
        </p:nvSpPr>
        <p:spPr>
          <a:xfrm>
            <a:off x="5283379" y="3925285"/>
            <a:ext cx="2179985" cy="41081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_ _ _ _ _ _ _ _ _ _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71A167-797B-59D2-07FB-FE23FFF0342F}"/>
              </a:ext>
            </a:extLst>
          </p:cNvPr>
          <p:cNvSpPr/>
          <p:nvPr/>
        </p:nvSpPr>
        <p:spPr>
          <a:xfrm>
            <a:off x="5283378" y="3312372"/>
            <a:ext cx="1921569" cy="410817"/>
          </a:xfrm>
          <a:prstGeom prst="roundRect">
            <a:avLst/>
          </a:prstGeom>
          <a:solidFill>
            <a:srgbClr val="D883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 C A T T E R E 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2F9F38-D0E4-D53D-F62B-70583ED2BBD2}"/>
              </a:ext>
            </a:extLst>
          </p:cNvPr>
          <p:cNvSpPr/>
          <p:nvPr/>
        </p:nvSpPr>
        <p:spPr>
          <a:xfrm>
            <a:off x="6601973" y="2041754"/>
            <a:ext cx="198782" cy="1722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8676CB-5DE3-EE2B-FFEC-38EAB04EA58D}"/>
              </a:ext>
            </a:extLst>
          </p:cNvPr>
          <p:cNvSpPr/>
          <p:nvPr/>
        </p:nvSpPr>
        <p:spPr>
          <a:xfrm>
            <a:off x="7224825" y="2041752"/>
            <a:ext cx="198782" cy="1722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1434B4-4361-0B57-AF3F-F0CEAA000BD4}"/>
              </a:ext>
            </a:extLst>
          </p:cNvPr>
          <p:cNvSpPr txBox="1"/>
          <p:nvPr/>
        </p:nvSpPr>
        <p:spPr>
          <a:xfrm>
            <a:off x="4634025" y="157130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Trigram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3E51FF-A2FF-EDC1-48A5-4DB219412E73}"/>
              </a:ext>
            </a:extLst>
          </p:cNvPr>
          <p:cNvSpPr txBox="1"/>
          <p:nvPr/>
        </p:nvSpPr>
        <p:spPr>
          <a:xfrm>
            <a:off x="6548964" y="157130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Stage II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57320A-4F9C-182A-07C0-2052F15DD2AF}"/>
              </a:ext>
            </a:extLst>
          </p:cNvPr>
          <p:cNvSpPr/>
          <p:nvPr/>
        </p:nvSpPr>
        <p:spPr>
          <a:xfrm>
            <a:off x="4647277" y="4639186"/>
            <a:ext cx="2816087" cy="3313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bg1"/>
                </a:solidFill>
              </a:rPr>
              <a:t>Enter word containing CAT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611B69-5951-62EB-8B7E-D1EC4E5AD3A7}"/>
              </a:ext>
            </a:extLst>
          </p:cNvPr>
          <p:cNvSpPr/>
          <p:nvPr/>
        </p:nvSpPr>
        <p:spPr>
          <a:xfrm>
            <a:off x="6913399" y="4659063"/>
            <a:ext cx="510207" cy="3048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GO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FB63BF-8860-5393-7D1F-B8060A285F9A}"/>
              </a:ext>
            </a:extLst>
          </p:cNvPr>
          <p:cNvSpPr/>
          <p:nvPr/>
        </p:nvSpPr>
        <p:spPr>
          <a:xfrm>
            <a:off x="8203096" y="1392402"/>
            <a:ext cx="3988904" cy="3617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4FD6863-028A-CB5F-DA9C-8758FAF0B0B3}"/>
              </a:ext>
            </a:extLst>
          </p:cNvPr>
          <p:cNvSpPr/>
          <p:nvPr/>
        </p:nvSpPr>
        <p:spPr>
          <a:xfrm>
            <a:off x="8746435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4F61160-730D-3FE8-8FA0-A8B93B740B03}"/>
              </a:ext>
            </a:extLst>
          </p:cNvPr>
          <p:cNvSpPr/>
          <p:nvPr/>
        </p:nvSpPr>
        <p:spPr>
          <a:xfrm>
            <a:off x="10661374" y="1882733"/>
            <a:ext cx="901148" cy="463826"/>
          </a:xfrm>
          <a:prstGeom prst="roundRect">
            <a:avLst/>
          </a:prstGeom>
          <a:solidFill>
            <a:srgbClr val="7A8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6DA051-26F8-8873-18E4-A5168A1E06D8}"/>
              </a:ext>
            </a:extLst>
          </p:cNvPr>
          <p:cNvSpPr/>
          <p:nvPr/>
        </p:nvSpPr>
        <p:spPr>
          <a:xfrm>
            <a:off x="8746435" y="3213897"/>
            <a:ext cx="450574" cy="41081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rgbClr val="FF7E7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9F2EC18-82C3-FEE6-4B72-98AE2CE77DF6}"/>
              </a:ext>
            </a:extLst>
          </p:cNvPr>
          <p:cNvSpPr/>
          <p:nvPr/>
        </p:nvSpPr>
        <p:spPr>
          <a:xfrm>
            <a:off x="9382538" y="3213897"/>
            <a:ext cx="2179984" cy="4108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C7EC35-3D08-7BD8-DEBE-29A3930B65BE}"/>
              </a:ext>
            </a:extLst>
          </p:cNvPr>
          <p:cNvSpPr txBox="1"/>
          <p:nvPr/>
        </p:nvSpPr>
        <p:spPr>
          <a:xfrm>
            <a:off x="8733183" y="157130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u="sng"/>
            </a:lvl1pPr>
          </a:lstStyle>
          <a:p>
            <a:r>
              <a:rPr lang="en-US" dirty="0"/>
              <a:t>Trigram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50B4D2-3082-5FC7-990F-74C3EC3962EA}"/>
              </a:ext>
            </a:extLst>
          </p:cNvPr>
          <p:cNvSpPr txBox="1"/>
          <p:nvPr/>
        </p:nvSpPr>
        <p:spPr>
          <a:xfrm>
            <a:off x="10648122" y="157130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u="sng"/>
            </a:lvl1pPr>
          </a:lstStyle>
          <a:p>
            <a:r>
              <a:rPr lang="en-US" dirty="0"/>
              <a:t>Longest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F965DE4-F149-5DF6-A9BC-60829D8BCF6C}"/>
              </a:ext>
            </a:extLst>
          </p:cNvPr>
          <p:cNvSpPr/>
          <p:nvPr/>
        </p:nvSpPr>
        <p:spPr>
          <a:xfrm>
            <a:off x="8746435" y="4639186"/>
            <a:ext cx="2816087" cy="331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Enter word containing CAT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992AA29-9EB8-8A3B-888A-D9D11DF55417}"/>
              </a:ext>
            </a:extLst>
          </p:cNvPr>
          <p:cNvSpPr/>
          <p:nvPr/>
        </p:nvSpPr>
        <p:spPr>
          <a:xfrm>
            <a:off x="11012557" y="4659063"/>
            <a:ext cx="510207" cy="3048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ADF720-C274-9697-52B4-2CEB14D3BF69}"/>
              </a:ext>
            </a:extLst>
          </p:cNvPr>
          <p:cNvSpPr txBox="1"/>
          <p:nvPr/>
        </p:nvSpPr>
        <p:spPr>
          <a:xfrm>
            <a:off x="2404234" y="2014614"/>
            <a:ext cx="235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225C8B-6A8F-BB26-0D04-82B52457CE3E}"/>
              </a:ext>
            </a:extLst>
          </p:cNvPr>
          <p:cNvSpPr txBox="1"/>
          <p:nvPr/>
        </p:nvSpPr>
        <p:spPr>
          <a:xfrm>
            <a:off x="480836" y="2787132"/>
            <a:ext cx="423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✔</a:t>
            </a:r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EB2076C-5FB5-CF53-9564-A4120317E35A}"/>
              </a:ext>
            </a:extLst>
          </p:cNvPr>
          <p:cNvGrpSpPr/>
          <p:nvPr/>
        </p:nvGrpSpPr>
        <p:grpSpPr>
          <a:xfrm>
            <a:off x="6886966" y="2000064"/>
            <a:ext cx="235908" cy="261610"/>
            <a:chOff x="2630271" y="691521"/>
            <a:chExt cx="235908" cy="26161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2ABB04A-A4D5-B956-DE5B-F6AD75C78709}"/>
                </a:ext>
              </a:extLst>
            </p:cNvPr>
            <p:cNvSpPr/>
            <p:nvPr/>
          </p:nvSpPr>
          <p:spPr>
            <a:xfrm>
              <a:off x="2650435" y="727956"/>
              <a:ext cx="198782" cy="172279"/>
            </a:xfrm>
            <a:prstGeom prst="ellipse">
              <a:avLst/>
            </a:prstGeom>
            <a:solidFill>
              <a:srgbClr val="D88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2568F6-A8F2-0299-CA1D-B8EB6BBDCEEC}"/>
                </a:ext>
              </a:extLst>
            </p:cNvPr>
            <p:cNvSpPr txBox="1"/>
            <p:nvPr/>
          </p:nvSpPr>
          <p:spPr>
            <a:xfrm>
              <a:off x="2630271" y="691521"/>
              <a:ext cx="23590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✔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F3F70AD-0A84-B995-DD36-5C3B45FB22B7}"/>
              </a:ext>
            </a:extLst>
          </p:cNvPr>
          <p:cNvSpPr txBox="1"/>
          <p:nvPr/>
        </p:nvSpPr>
        <p:spPr>
          <a:xfrm>
            <a:off x="4669220" y="3380971"/>
            <a:ext cx="423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✔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2CBD55-036A-05B0-E477-A1C4DFF06B30}"/>
              </a:ext>
            </a:extLst>
          </p:cNvPr>
          <p:cNvSpPr txBox="1"/>
          <p:nvPr/>
        </p:nvSpPr>
        <p:spPr>
          <a:xfrm>
            <a:off x="4669667" y="3946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5556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5E9AFF-A294-45F7-862C-57394AB3E136}"/>
              </a:ext>
            </a:extLst>
          </p:cNvPr>
          <p:cNvSpPr/>
          <p:nvPr/>
        </p:nvSpPr>
        <p:spPr>
          <a:xfrm>
            <a:off x="16326" y="1404975"/>
            <a:ext cx="3988904" cy="3617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66E9EA-8E1A-3759-D969-8CB92C7440E7}"/>
              </a:ext>
            </a:extLst>
          </p:cNvPr>
          <p:cNvSpPr/>
          <p:nvPr/>
        </p:nvSpPr>
        <p:spPr>
          <a:xfrm>
            <a:off x="464509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9CAE2C-8A7C-6C74-25BC-0EFC4EC3C034}"/>
              </a:ext>
            </a:extLst>
          </p:cNvPr>
          <p:cNvSpPr/>
          <p:nvPr/>
        </p:nvSpPr>
        <p:spPr>
          <a:xfrm>
            <a:off x="2379448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61226-BE67-221D-75B1-B3A2AF65FDD8}"/>
              </a:ext>
            </a:extLst>
          </p:cNvPr>
          <p:cNvSpPr/>
          <p:nvPr/>
        </p:nvSpPr>
        <p:spPr>
          <a:xfrm>
            <a:off x="464509" y="3312373"/>
            <a:ext cx="450574" cy="4108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5B52EF-9919-285A-4199-8CC3869ECCEC}"/>
              </a:ext>
            </a:extLst>
          </p:cNvPr>
          <p:cNvSpPr/>
          <p:nvPr/>
        </p:nvSpPr>
        <p:spPr>
          <a:xfrm>
            <a:off x="464509" y="3925285"/>
            <a:ext cx="450574" cy="4108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6BA1BC-710F-A26E-9E04-E361C0886CF3}"/>
              </a:ext>
            </a:extLst>
          </p:cNvPr>
          <p:cNvSpPr/>
          <p:nvPr/>
        </p:nvSpPr>
        <p:spPr>
          <a:xfrm>
            <a:off x="1100613" y="2709399"/>
            <a:ext cx="1630018" cy="4108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18C501-6735-1050-DA3A-552A05AC8DEF}"/>
              </a:ext>
            </a:extLst>
          </p:cNvPr>
          <p:cNvSpPr/>
          <p:nvPr/>
        </p:nvSpPr>
        <p:spPr>
          <a:xfrm>
            <a:off x="1100611" y="3925285"/>
            <a:ext cx="2179985" cy="4108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  _   _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B27692-51B7-1329-2E14-1B4BF738C7B6}"/>
              </a:ext>
            </a:extLst>
          </p:cNvPr>
          <p:cNvSpPr/>
          <p:nvPr/>
        </p:nvSpPr>
        <p:spPr>
          <a:xfrm>
            <a:off x="1100610" y="3312372"/>
            <a:ext cx="1921569" cy="4108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  _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7DE82A-E3F2-5129-71D8-C3D0E024AFB0}"/>
              </a:ext>
            </a:extLst>
          </p:cNvPr>
          <p:cNvSpPr/>
          <p:nvPr/>
        </p:nvSpPr>
        <p:spPr>
          <a:xfrm>
            <a:off x="2730631" y="2041753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5A11CF-9666-92AF-2705-BF6C17A5BED1}"/>
              </a:ext>
            </a:extLst>
          </p:cNvPr>
          <p:cNvSpPr/>
          <p:nvPr/>
        </p:nvSpPr>
        <p:spPr>
          <a:xfrm>
            <a:off x="3042057" y="2041752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9CB64-1C08-E2AB-5F53-726AB4FC0F59}"/>
              </a:ext>
            </a:extLst>
          </p:cNvPr>
          <p:cNvSpPr txBox="1"/>
          <p:nvPr/>
        </p:nvSpPr>
        <p:spPr>
          <a:xfrm>
            <a:off x="451257" y="157130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DA45E-87B1-B896-4A88-419ECFB081D4}"/>
              </a:ext>
            </a:extLst>
          </p:cNvPr>
          <p:cNvSpPr txBox="1"/>
          <p:nvPr/>
        </p:nvSpPr>
        <p:spPr>
          <a:xfrm>
            <a:off x="2366196" y="157130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1094F5-10D3-39CF-6B94-AD9E3EAF0677}"/>
              </a:ext>
            </a:extLst>
          </p:cNvPr>
          <p:cNvSpPr/>
          <p:nvPr/>
        </p:nvSpPr>
        <p:spPr>
          <a:xfrm>
            <a:off x="464509" y="4639186"/>
            <a:ext cx="2816087" cy="331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CATCHY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50255A6-5E05-4ABE-0662-4059E96570F1}"/>
              </a:ext>
            </a:extLst>
          </p:cNvPr>
          <p:cNvSpPr/>
          <p:nvPr/>
        </p:nvSpPr>
        <p:spPr>
          <a:xfrm>
            <a:off x="2730631" y="4659063"/>
            <a:ext cx="510207" cy="3048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6703E-BFB3-5D82-956F-71F11CC87651}"/>
              </a:ext>
            </a:extLst>
          </p:cNvPr>
          <p:cNvSpPr/>
          <p:nvPr/>
        </p:nvSpPr>
        <p:spPr>
          <a:xfrm>
            <a:off x="4103938" y="1392402"/>
            <a:ext cx="3988904" cy="361784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6461318-2867-C0AF-7AE9-64746607F508}"/>
              </a:ext>
            </a:extLst>
          </p:cNvPr>
          <p:cNvSpPr/>
          <p:nvPr/>
        </p:nvSpPr>
        <p:spPr>
          <a:xfrm>
            <a:off x="4647277" y="1882733"/>
            <a:ext cx="901148" cy="46382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 A 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7734055-FF56-3DF4-F926-529C499BAD8B}"/>
              </a:ext>
            </a:extLst>
          </p:cNvPr>
          <p:cNvSpPr/>
          <p:nvPr/>
        </p:nvSpPr>
        <p:spPr>
          <a:xfrm>
            <a:off x="6562216" y="1882733"/>
            <a:ext cx="901148" cy="46382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2283A4-DC48-3CE7-9ECD-9D92CF7830EE}"/>
              </a:ext>
            </a:extLst>
          </p:cNvPr>
          <p:cNvSpPr/>
          <p:nvPr/>
        </p:nvSpPr>
        <p:spPr>
          <a:xfrm>
            <a:off x="4647277" y="2709399"/>
            <a:ext cx="450574" cy="410817"/>
          </a:xfrm>
          <a:prstGeom prst="ellipse">
            <a:avLst/>
          </a:prstGeom>
          <a:solidFill>
            <a:srgbClr val="FF8A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F1D3AB-02F4-A923-2EBA-DAC41C4F2C0C}"/>
              </a:ext>
            </a:extLst>
          </p:cNvPr>
          <p:cNvSpPr/>
          <p:nvPr/>
        </p:nvSpPr>
        <p:spPr>
          <a:xfrm>
            <a:off x="4647277" y="3312373"/>
            <a:ext cx="450574" cy="410817"/>
          </a:xfrm>
          <a:prstGeom prst="ellipse">
            <a:avLst/>
          </a:prstGeom>
          <a:solidFill>
            <a:srgbClr val="D883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32FCF4-6E87-C985-0E95-8EC7E379616C}"/>
              </a:ext>
            </a:extLst>
          </p:cNvPr>
          <p:cNvSpPr/>
          <p:nvPr/>
        </p:nvSpPr>
        <p:spPr>
          <a:xfrm>
            <a:off x="4647277" y="3925285"/>
            <a:ext cx="450574" cy="410817"/>
          </a:xfrm>
          <a:prstGeom prst="ellipse">
            <a:avLst/>
          </a:prstGeom>
          <a:solidFill>
            <a:srgbClr val="7A81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6C5D16F-0348-FFD7-BF56-D58B00656A37}"/>
              </a:ext>
            </a:extLst>
          </p:cNvPr>
          <p:cNvSpPr/>
          <p:nvPr/>
        </p:nvSpPr>
        <p:spPr>
          <a:xfrm>
            <a:off x="5283381" y="2709399"/>
            <a:ext cx="1537252" cy="41081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_ _ _ _ _ _ _ _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1BB7B0-03FD-14BD-0F4C-CB060D5B9876}"/>
              </a:ext>
            </a:extLst>
          </p:cNvPr>
          <p:cNvSpPr/>
          <p:nvPr/>
        </p:nvSpPr>
        <p:spPr>
          <a:xfrm>
            <a:off x="5283379" y="3925285"/>
            <a:ext cx="2179985" cy="41081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_ _ _ _ _ _ _ _ _ _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71A167-797B-59D2-07FB-FE23FFF0342F}"/>
              </a:ext>
            </a:extLst>
          </p:cNvPr>
          <p:cNvSpPr/>
          <p:nvPr/>
        </p:nvSpPr>
        <p:spPr>
          <a:xfrm>
            <a:off x="5283378" y="3312372"/>
            <a:ext cx="1921569" cy="410817"/>
          </a:xfrm>
          <a:prstGeom prst="roundRect">
            <a:avLst/>
          </a:prstGeom>
          <a:solidFill>
            <a:srgbClr val="D883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 C A T T E R E 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2F9F38-D0E4-D53D-F62B-70583ED2BBD2}"/>
              </a:ext>
            </a:extLst>
          </p:cNvPr>
          <p:cNvSpPr/>
          <p:nvPr/>
        </p:nvSpPr>
        <p:spPr>
          <a:xfrm>
            <a:off x="6601973" y="2041754"/>
            <a:ext cx="198782" cy="1722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8676CB-5DE3-EE2B-FFEC-38EAB04EA58D}"/>
              </a:ext>
            </a:extLst>
          </p:cNvPr>
          <p:cNvSpPr/>
          <p:nvPr/>
        </p:nvSpPr>
        <p:spPr>
          <a:xfrm>
            <a:off x="7224825" y="2041752"/>
            <a:ext cx="198782" cy="1722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1434B4-4361-0B57-AF3F-F0CEAA000BD4}"/>
              </a:ext>
            </a:extLst>
          </p:cNvPr>
          <p:cNvSpPr txBox="1"/>
          <p:nvPr/>
        </p:nvSpPr>
        <p:spPr>
          <a:xfrm>
            <a:off x="4634025" y="157130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Trigram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3E51FF-A2FF-EDC1-48A5-4DB219412E73}"/>
              </a:ext>
            </a:extLst>
          </p:cNvPr>
          <p:cNvSpPr txBox="1"/>
          <p:nvPr/>
        </p:nvSpPr>
        <p:spPr>
          <a:xfrm>
            <a:off x="6548964" y="157130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Stage II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57320A-4F9C-182A-07C0-2052F15DD2AF}"/>
              </a:ext>
            </a:extLst>
          </p:cNvPr>
          <p:cNvSpPr/>
          <p:nvPr/>
        </p:nvSpPr>
        <p:spPr>
          <a:xfrm>
            <a:off x="4647277" y="4639186"/>
            <a:ext cx="2816087" cy="3313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bg1"/>
                </a:solidFill>
              </a:rPr>
              <a:t>Enter word containing CAT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611B69-5951-62EB-8B7E-D1EC4E5AD3A7}"/>
              </a:ext>
            </a:extLst>
          </p:cNvPr>
          <p:cNvSpPr/>
          <p:nvPr/>
        </p:nvSpPr>
        <p:spPr>
          <a:xfrm>
            <a:off x="6913399" y="4659063"/>
            <a:ext cx="510207" cy="3048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GO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FB63BF-8860-5393-7D1F-B8060A285F9A}"/>
              </a:ext>
            </a:extLst>
          </p:cNvPr>
          <p:cNvSpPr/>
          <p:nvPr/>
        </p:nvSpPr>
        <p:spPr>
          <a:xfrm>
            <a:off x="8203096" y="1392402"/>
            <a:ext cx="3988904" cy="3617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4FD6863-028A-CB5F-DA9C-8758FAF0B0B3}"/>
              </a:ext>
            </a:extLst>
          </p:cNvPr>
          <p:cNvSpPr/>
          <p:nvPr/>
        </p:nvSpPr>
        <p:spPr>
          <a:xfrm>
            <a:off x="8746435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4F61160-730D-3FE8-8FA0-A8B93B740B03}"/>
              </a:ext>
            </a:extLst>
          </p:cNvPr>
          <p:cNvSpPr/>
          <p:nvPr/>
        </p:nvSpPr>
        <p:spPr>
          <a:xfrm>
            <a:off x="10661374" y="1882733"/>
            <a:ext cx="901148" cy="463826"/>
          </a:xfrm>
          <a:prstGeom prst="roundRect">
            <a:avLst/>
          </a:prstGeom>
          <a:solidFill>
            <a:srgbClr val="7A8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6DA051-26F8-8873-18E4-A5168A1E06D8}"/>
              </a:ext>
            </a:extLst>
          </p:cNvPr>
          <p:cNvSpPr/>
          <p:nvPr/>
        </p:nvSpPr>
        <p:spPr>
          <a:xfrm>
            <a:off x="8746435" y="3213897"/>
            <a:ext cx="450574" cy="41081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rgbClr val="FF7E7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9F2EC18-82C3-FEE6-4B72-98AE2CE77DF6}"/>
              </a:ext>
            </a:extLst>
          </p:cNvPr>
          <p:cNvSpPr/>
          <p:nvPr/>
        </p:nvSpPr>
        <p:spPr>
          <a:xfrm>
            <a:off x="9382538" y="3213897"/>
            <a:ext cx="2179984" cy="4108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C7EC35-3D08-7BD8-DEBE-29A3930B65BE}"/>
              </a:ext>
            </a:extLst>
          </p:cNvPr>
          <p:cNvSpPr txBox="1"/>
          <p:nvPr/>
        </p:nvSpPr>
        <p:spPr>
          <a:xfrm>
            <a:off x="8733183" y="157130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u="sng"/>
            </a:lvl1pPr>
          </a:lstStyle>
          <a:p>
            <a:r>
              <a:rPr lang="en-US" dirty="0"/>
              <a:t>Trigram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50B4D2-3082-5FC7-990F-74C3EC3962EA}"/>
              </a:ext>
            </a:extLst>
          </p:cNvPr>
          <p:cNvSpPr txBox="1"/>
          <p:nvPr/>
        </p:nvSpPr>
        <p:spPr>
          <a:xfrm>
            <a:off x="10648122" y="157130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u="sng"/>
            </a:lvl1pPr>
          </a:lstStyle>
          <a:p>
            <a:r>
              <a:rPr lang="en-US" dirty="0"/>
              <a:t>Longest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F965DE4-F149-5DF6-A9BC-60829D8BCF6C}"/>
              </a:ext>
            </a:extLst>
          </p:cNvPr>
          <p:cNvSpPr/>
          <p:nvPr/>
        </p:nvSpPr>
        <p:spPr>
          <a:xfrm>
            <a:off x="8746435" y="4639186"/>
            <a:ext cx="2816087" cy="331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Enter word containing CAT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992AA29-9EB8-8A3B-888A-D9D11DF55417}"/>
              </a:ext>
            </a:extLst>
          </p:cNvPr>
          <p:cNvSpPr/>
          <p:nvPr/>
        </p:nvSpPr>
        <p:spPr>
          <a:xfrm>
            <a:off x="11012557" y="4659063"/>
            <a:ext cx="510207" cy="3048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GO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EB2076C-5FB5-CF53-9564-A4120317E35A}"/>
              </a:ext>
            </a:extLst>
          </p:cNvPr>
          <p:cNvGrpSpPr/>
          <p:nvPr/>
        </p:nvGrpSpPr>
        <p:grpSpPr>
          <a:xfrm>
            <a:off x="6886966" y="2000064"/>
            <a:ext cx="235908" cy="261610"/>
            <a:chOff x="2630271" y="691521"/>
            <a:chExt cx="235908" cy="26161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2ABB04A-A4D5-B956-DE5B-F6AD75C78709}"/>
                </a:ext>
              </a:extLst>
            </p:cNvPr>
            <p:cNvSpPr/>
            <p:nvPr/>
          </p:nvSpPr>
          <p:spPr>
            <a:xfrm>
              <a:off x="2650435" y="727956"/>
              <a:ext cx="198782" cy="172279"/>
            </a:xfrm>
            <a:prstGeom prst="ellipse">
              <a:avLst/>
            </a:prstGeom>
            <a:solidFill>
              <a:srgbClr val="D88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92568F6-A8F2-0299-CA1D-B8EB6BBDCEEC}"/>
                </a:ext>
              </a:extLst>
            </p:cNvPr>
            <p:cNvSpPr txBox="1"/>
            <p:nvPr/>
          </p:nvSpPr>
          <p:spPr>
            <a:xfrm>
              <a:off x="2630271" y="691521"/>
              <a:ext cx="23590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✔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72CBD55-036A-05B0-E477-A1C4DFF06B30}"/>
              </a:ext>
            </a:extLst>
          </p:cNvPr>
          <p:cNvSpPr txBox="1"/>
          <p:nvPr/>
        </p:nvSpPr>
        <p:spPr>
          <a:xfrm>
            <a:off x="4669667" y="39460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E8644A-F25C-E8BC-869F-811451883BDB}"/>
              </a:ext>
            </a:extLst>
          </p:cNvPr>
          <p:cNvSpPr/>
          <p:nvPr/>
        </p:nvSpPr>
        <p:spPr>
          <a:xfrm>
            <a:off x="464509" y="2709398"/>
            <a:ext cx="450574" cy="4108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4A53B5-5510-0932-54E5-DCF79D70B71E}"/>
              </a:ext>
            </a:extLst>
          </p:cNvPr>
          <p:cNvSpPr/>
          <p:nvPr/>
        </p:nvSpPr>
        <p:spPr>
          <a:xfrm>
            <a:off x="2419304" y="2044729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4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5E9AFF-A294-45F7-862C-57394AB3E136}"/>
              </a:ext>
            </a:extLst>
          </p:cNvPr>
          <p:cNvSpPr/>
          <p:nvPr/>
        </p:nvSpPr>
        <p:spPr>
          <a:xfrm>
            <a:off x="73177" y="1404975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66E9EA-8E1A-3759-D969-8CB92C7440E7}"/>
              </a:ext>
            </a:extLst>
          </p:cNvPr>
          <p:cNvSpPr/>
          <p:nvPr/>
        </p:nvSpPr>
        <p:spPr>
          <a:xfrm>
            <a:off x="464509" y="1879081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61226-BE67-221D-75B1-B3A2AF65FDD8}"/>
              </a:ext>
            </a:extLst>
          </p:cNvPr>
          <p:cNvSpPr/>
          <p:nvPr/>
        </p:nvSpPr>
        <p:spPr>
          <a:xfrm>
            <a:off x="464509" y="3312373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5B52EF-9919-285A-4199-8CC3869ECCEC}"/>
              </a:ext>
            </a:extLst>
          </p:cNvPr>
          <p:cNvSpPr/>
          <p:nvPr/>
        </p:nvSpPr>
        <p:spPr>
          <a:xfrm>
            <a:off x="464509" y="3925285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6BA1BC-710F-A26E-9E04-E361C0886CF3}"/>
              </a:ext>
            </a:extLst>
          </p:cNvPr>
          <p:cNvSpPr/>
          <p:nvPr/>
        </p:nvSpPr>
        <p:spPr>
          <a:xfrm>
            <a:off x="1100613" y="2709399"/>
            <a:ext cx="1630018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18C501-6735-1050-DA3A-552A05AC8DEF}"/>
              </a:ext>
            </a:extLst>
          </p:cNvPr>
          <p:cNvSpPr/>
          <p:nvPr/>
        </p:nvSpPr>
        <p:spPr>
          <a:xfrm>
            <a:off x="1100611" y="3925285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B27692-51B7-1329-2E14-1B4BF738C7B6}"/>
              </a:ext>
            </a:extLst>
          </p:cNvPr>
          <p:cNvSpPr/>
          <p:nvPr/>
        </p:nvSpPr>
        <p:spPr>
          <a:xfrm>
            <a:off x="1100610" y="3312372"/>
            <a:ext cx="1921569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E8644A-F25C-E8BC-869F-811451883BDB}"/>
              </a:ext>
            </a:extLst>
          </p:cNvPr>
          <p:cNvSpPr/>
          <p:nvPr/>
        </p:nvSpPr>
        <p:spPr>
          <a:xfrm>
            <a:off x="464509" y="2709398"/>
            <a:ext cx="450574" cy="41081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E179D-AE40-19CE-7E60-1E1BAB75D4EE}"/>
              </a:ext>
            </a:extLst>
          </p:cNvPr>
          <p:cNvSpPr/>
          <p:nvPr/>
        </p:nvSpPr>
        <p:spPr>
          <a:xfrm>
            <a:off x="4190757" y="1404975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7C282BD-796A-F98B-C6AC-A0638A55C489}"/>
              </a:ext>
            </a:extLst>
          </p:cNvPr>
          <p:cNvSpPr/>
          <p:nvPr/>
        </p:nvSpPr>
        <p:spPr>
          <a:xfrm>
            <a:off x="4638940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FBE2C4-75E9-1248-6799-FBCE90522715}"/>
              </a:ext>
            </a:extLst>
          </p:cNvPr>
          <p:cNvSpPr/>
          <p:nvPr/>
        </p:nvSpPr>
        <p:spPr>
          <a:xfrm>
            <a:off x="6553879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BB583-142F-9035-1AE4-270E9EA0CF2F}"/>
              </a:ext>
            </a:extLst>
          </p:cNvPr>
          <p:cNvSpPr/>
          <p:nvPr/>
        </p:nvSpPr>
        <p:spPr>
          <a:xfrm>
            <a:off x="4638940" y="3312373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A34D58-B868-EEBC-E0E5-3D8A94A1F73B}"/>
              </a:ext>
            </a:extLst>
          </p:cNvPr>
          <p:cNvSpPr/>
          <p:nvPr/>
        </p:nvSpPr>
        <p:spPr>
          <a:xfrm>
            <a:off x="4638940" y="3925285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718BD24-BE0D-9A75-2C3A-ECD4812F9D6F}"/>
              </a:ext>
            </a:extLst>
          </p:cNvPr>
          <p:cNvSpPr/>
          <p:nvPr/>
        </p:nvSpPr>
        <p:spPr>
          <a:xfrm>
            <a:off x="5275044" y="2709399"/>
            <a:ext cx="1630018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u="sng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u="sng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  _   _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53B2148-3C9F-4B0E-783D-74CB5647B201}"/>
              </a:ext>
            </a:extLst>
          </p:cNvPr>
          <p:cNvSpPr/>
          <p:nvPr/>
        </p:nvSpPr>
        <p:spPr>
          <a:xfrm>
            <a:off x="5275042" y="3925285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53A8F26-00B8-7083-716E-ACD26749411B}"/>
              </a:ext>
            </a:extLst>
          </p:cNvPr>
          <p:cNvSpPr/>
          <p:nvPr/>
        </p:nvSpPr>
        <p:spPr>
          <a:xfrm>
            <a:off x="5275041" y="3312372"/>
            <a:ext cx="1921569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E0D141-4DB9-FBBB-B79B-45A4CD615205}"/>
              </a:ext>
            </a:extLst>
          </p:cNvPr>
          <p:cNvSpPr/>
          <p:nvPr/>
        </p:nvSpPr>
        <p:spPr>
          <a:xfrm>
            <a:off x="6905062" y="2041753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45B63F-C77A-A0AD-5648-BD3AE2DC21AA}"/>
              </a:ext>
            </a:extLst>
          </p:cNvPr>
          <p:cNvSpPr/>
          <p:nvPr/>
        </p:nvSpPr>
        <p:spPr>
          <a:xfrm>
            <a:off x="7216488" y="2041752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17DCF8-3FBE-C20D-5F1E-8F2BD265DED8}"/>
              </a:ext>
            </a:extLst>
          </p:cNvPr>
          <p:cNvSpPr txBox="1"/>
          <p:nvPr/>
        </p:nvSpPr>
        <p:spPr>
          <a:xfrm>
            <a:off x="4625688" y="157130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A52E8B-C489-CCA3-D3DB-858D59DC83D3}"/>
              </a:ext>
            </a:extLst>
          </p:cNvPr>
          <p:cNvSpPr txBox="1"/>
          <p:nvPr/>
        </p:nvSpPr>
        <p:spPr>
          <a:xfrm>
            <a:off x="6540627" y="157130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5D6C4A-EED8-EB33-6D1B-07A7519D4BEB}"/>
              </a:ext>
            </a:extLst>
          </p:cNvPr>
          <p:cNvSpPr/>
          <p:nvPr/>
        </p:nvSpPr>
        <p:spPr>
          <a:xfrm>
            <a:off x="4638940" y="2709398"/>
            <a:ext cx="450574" cy="41081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2B5829-8E68-183D-B22A-3521FD820990}"/>
              </a:ext>
            </a:extLst>
          </p:cNvPr>
          <p:cNvSpPr/>
          <p:nvPr/>
        </p:nvSpPr>
        <p:spPr>
          <a:xfrm>
            <a:off x="6593735" y="2044729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DF5996-7F63-5A47-45F9-BA38B437CF8D}"/>
              </a:ext>
            </a:extLst>
          </p:cNvPr>
          <p:cNvSpPr/>
          <p:nvPr/>
        </p:nvSpPr>
        <p:spPr>
          <a:xfrm>
            <a:off x="8548331" y="1404975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0A97604-3145-A046-C775-44303A919BE5}"/>
              </a:ext>
            </a:extLst>
          </p:cNvPr>
          <p:cNvSpPr/>
          <p:nvPr/>
        </p:nvSpPr>
        <p:spPr>
          <a:xfrm>
            <a:off x="8996514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2C774EE-4381-FF47-5EC9-27C45DCC64E9}"/>
              </a:ext>
            </a:extLst>
          </p:cNvPr>
          <p:cNvSpPr/>
          <p:nvPr/>
        </p:nvSpPr>
        <p:spPr>
          <a:xfrm>
            <a:off x="10911453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129E3D-85DC-1AB9-8F6F-8DBC3740E9AE}"/>
              </a:ext>
            </a:extLst>
          </p:cNvPr>
          <p:cNvSpPr/>
          <p:nvPr/>
        </p:nvSpPr>
        <p:spPr>
          <a:xfrm>
            <a:off x="8996514" y="3312373"/>
            <a:ext cx="450574" cy="41081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B19E29A-6676-56F1-63B1-062195108503}"/>
              </a:ext>
            </a:extLst>
          </p:cNvPr>
          <p:cNvSpPr/>
          <p:nvPr/>
        </p:nvSpPr>
        <p:spPr>
          <a:xfrm>
            <a:off x="8996514" y="3925285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CAA4A5E-B56A-B03F-BB78-0E5378BE51DA}"/>
              </a:ext>
            </a:extLst>
          </p:cNvPr>
          <p:cNvSpPr/>
          <p:nvPr/>
        </p:nvSpPr>
        <p:spPr>
          <a:xfrm>
            <a:off x="9632618" y="2709399"/>
            <a:ext cx="1630018" cy="410817"/>
          </a:xfrm>
          <a:prstGeom prst="roundRect">
            <a:avLst/>
          </a:prstGeom>
          <a:solidFill>
            <a:srgbClr val="FFD57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 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06BF56-45D8-9E34-B06B-655DEA90E6CE}"/>
              </a:ext>
            </a:extLst>
          </p:cNvPr>
          <p:cNvSpPr/>
          <p:nvPr/>
        </p:nvSpPr>
        <p:spPr>
          <a:xfrm>
            <a:off x="9632616" y="3925285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CBC2F39-CC12-9FE5-CFFB-1D988E92E2A2}"/>
              </a:ext>
            </a:extLst>
          </p:cNvPr>
          <p:cNvSpPr/>
          <p:nvPr/>
        </p:nvSpPr>
        <p:spPr>
          <a:xfrm>
            <a:off x="9632615" y="3312372"/>
            <a:ext cx="1921569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 _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6B11599-A85E-CAE9-11F7-CB53533FA4C4}"/>
              </a:ext>
            </a:extLst>
          </p:cNvPr>
          <p:cNvSpPr/>
          <p:nvPr/>
        </p:nvSpPr>
        <p:spPr>
          <a:xfrm>
            <a:off x="11262636" y="2041753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A57331-BC74-DA6B-FC69-7A34B18E0287}"/>
              </a:ext>
            </a:extLst>
          </p:cNvPr>
          <p:cNvSpPr/>
          <p:nvPr/>
        </p:nvSpPr>
        <p:spPr>
          <a:xfrm>
            <a:off x="11574062" y="2041752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853ECD-87B1-2A39-6295-FDCAB66D9BA5}"/>
              </a:ext>
            </a:extLst>
          </p:cNvPr>
          <p:cNvSpPr txBox="1"/>
          <p:nvPr/>
        </p:nvSpPr>
        <p:spPr>
          <a:xfrm>
            <a:off x="8983262" y="157130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327AFB-DE5B-8319-B507-36D612CC2CD3}"/>
              </a:ext>
            </a:extLst>
          </p:cNvPr>
          <p:cNvSpPr txBox="1"/>
          <p:nvPr/>
        </p:nvSpPr>
        <p:spPr>
          <a:xfrm>
            <a:off x="10898201" y="157130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1C94B23-7E6A-F819-B9D1-B4C9B6986DAB}"/>
              </a:ext>
            </a:extLst>
          </p:cNvPr>
          <p:cNvSpPr/>
          <p:nvPr/>
        </p:nvSpPr>
        <p:spPr>
          <a:xfrm>
            <a:off x="8996514" y="2709398"/>
            <a:ext cx="450574" cy="410817"/>
          </a:xfrm>
          <a:prstGeom prst="ellipse">
            <a:avLst/>
          </a:prstGeom>
          <a:solidFill>
            <a:srgbClr val="FFD57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020A8F-B707-B3ED-2CA6-F22132B40E63}"/>
              </a:ext>
            </a:extLst>
          </p:cNvPr>
          <p:cNvSpPr/>
          <p:nvPr/>
        </p:nvSpPr>
        <p:spPr>
          <a:xfrm>
            <a:off x="10951309" y="2044729"/>
            <a:ext cx="198782" cy="172279"/>
          </a:xfrm>
          <a:prstGeom prst="ellipse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5E9AFF-A294-45F7-862C-57394AB3E136}"/>
              </a:ext>
            </a:extLst>
          </p:cNvPr>
          <p:cNvSpPr/>
          <p:nvPr/>
        </p:nvSpPr>
        <p:spPr>
          <a:xfrm>
            <a:off x="85707" y="1404975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61226-BE67-221D-75B1-B3A2AF65FDD8}"/>
              </a:ext>
            </a:extLst>
          </p:cNvPr>
          <p:cNvSpPr/>
          <p:nvPr/>
        </p:nvSpPr>
        <p:spPr>
          <a:xfrm>
            <a:off x="464509" y="3312373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5B52EF-9919-285A-4199-8CC3869ECCEC}"/>
              </a:ext>
            </a:extLst>
          </p:cNvPr>
          <p:cNvSpPr/>
          <p:nvPr/>
        </p:nvSpPr>
        <p:spPr>
          <a:xfrm>
            <a:off x="464509" y="3925285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6BA1BC-710F-A26E-9E04-E361C0886CF3}"/>
              </a:ext>
            </a:extLst>
          </p:cNvPr>
          <p:cNvSpPr/>
          <p:nvPr/>
        </p:nvSpPr>
        <p:spPr>
          <a:xfrm>
            <a:off x="1100613" y="2709399"/>
            <a:ext cx="1630018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18C501-6735-1050-DA3A-552A05AC8DEF}"/>
              </a:ext>
            </a:extLst>
          </p:cNvPr>
          <p:cNvSpPr/>
          <p:nvPr/>
        </p:nvSpPr>
        <p:spPr>
          <a:xfrm>
            <a:off x="1100611" y="3925285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B27692-51B7-1329-2E14-1B4BF738C7B6}"/>
              </a:ext>
            </a:extLst>
          </p:cNvPr>
          <p:cNvSpPr/>
          <p:nvPr/>
        </p:nvSpPr>
        <p:spPr>
          <a:xfrm>
            <a:off x="1100610" y="3312372"/>
            <a:ext cx="1921569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E8644A-F25C-E8BC-869F-811451883BDB}"/>
              </a:ext>
            </a:extLst>
          </p:cNvPr>
          <p:cNvSpPr/>
          <p:nvPr/>
        </p:nvSpPr>
        <p:spPr>
          <a:xfrm>
            <a:off x="464509" y="2709398"/>
            <a:ext cx="450574" cy="41081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E179D-AE40-19CE-7E60-1E1BAB75D4EE}"/>
              </a:ext>
            </a:extLst>
          </p:cNvPr>
          <p:cNvSpPr/>
          <p:nvPr/>
        </p:nvSpPr>
        <p:spPr>
          <a:xfrm>
            <a:off x="4190757" y="1404975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7C282BD-796A-F98B-C6AC-A0638A55C489}"/>
              </a:ext>
            </a:extLst>
          </p:cNvPr>
          <p:cNvSpPr/>
          <p:nvPr/>
        </p:nvSpPr>
        <p:spPr>
          <a:xfrm>
            <a:off x="4638940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FBE2C4-75E9-1248-6799-FBCE90522715}"/>
              </a:ext>
            </a:extLst>
          </p:cNvPr>
          <p:cNvSpPr/>
          <p:nvPr/>
        </p:nvSpPr>
        <p:spPr>
          <a:xfrm>
            <a:off x="6553879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BB583-142F-9035-1AE4-270E9EA0CF2F}"/>
              </a:ext>
            </a:extLst>
          </p:cNvPr>
          <p:cNvSpPr/>
          <p:nvPr/>
        </p:nvSpPr>
        <p:spPr>
          <a:xfrm>
            <a:off x="4638940" y="3312373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A34D58-B868-EEBC-E0E5-3D8A94A1F73B}"/>
              </a:ext>
            </a:extLst>
          </p:cNvPr>
          <p:cNvSpPr/>
          <p:nvPr/>
        </p:nvSpPr>
        <p:spPr>
          <a:xfrm>
            <a:off x="4638940" y="3925285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718BD24-BE0D-9A75-2C3A-ECD4812F9D6F}"/>
              </a:ext>
            </a:extLst>
          </p:cNvPr>
          <p:cNvSpPr/>
          <p:nvPr/>
        </p:nvSpPr>
        <p:spPr>
          <a:xfrm>
            <a:off x="5275044" y="2709399"/>
            <a:ext cx="1630018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u="sng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u="sng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  _   _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53B2148-3C9F-4B0E-783D-74CB5647B201}"/>
              </a:ext>
            </a:extLst>
          </p:cNvPr>
          <p:cNvSpPr/>
          <p:nvPr/>
        </p:nvSpPr>
        <p:spPr>
          <a:xfrm>
            <a:off x="5275042" y="3925285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53A8F26-00B8-7083-716E-ACD26749411B}"/>
              </a:ext>
            </a:extLst>
          </p:cNvPr>
          <p:cNvSpPr/>
          <p:nvPr/>
        </p:nvSpPr>
        <p:spPr>
          <a:xfrm>
            <a:off x="5275041" y="3312372"/>
            <a:ext cx="1921569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E0D141-4DB9-FBBB-B79B-45A4CD615205}"/>
              </a:ext>
            </a:extLst>
          </p:cNvPr>
          <p:cNvSpPr/>
          <p:nvPr/>
        </p:nvSpPr>
        <p:spPr>
          <a:xfrm>
            <a:off x="6905062" y="2041753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45B63F-C77A-A0AD-5648-BD3AE2DC21AA}"/>
              </a:ext>
            </a:extLst>
          </p:cNvPr>
          <p:cNvSpPr/>
          <p:nvPr/>
        </p:nvSpPr>
        <p:spPr>
          <a:xfrm>
            <a:off x="7216488" y="2041752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17DCF8-3FBE-C20D-5F1E-8F2BD265DED8}"/>
              </a:ext>
            </a:extLst>
          </p:cNvPr>
          <p:cNvSpPr txBox="1"/>
          <p:nvPr/>
        </p:nvSpPr>
        <p:spPr>
          <a:xfrm>
            <a:off x="4625688" y="157130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A52E8B-C489-CCA3-D3DB-858D59DC83D3}"/>
              </a:ext>
            </a:extLst>
          </p:cNvPr>
          <p:cNvSpPr txBox="1"/>
          <p:nvPr/>
        </p:nvSpPr>
        <p:spPr>
          <a:xfrm>
            <a:off x="6540627" y="157130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5D6C4A-EED8-EB33-6D1B-07A7519D4BEB}"/>
              </a:ext>
            </a:extLst>
          </p:cNvPr>
          <p:cNvSpPr/>
          <p:nvPr/>
        </p:nvSpPr>
        <p:spPr>
          <a:xfrm>
            <a:off x="4638940" y="2709398"/>
            <a:ext cx="450574" cy="41081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2B5829-8E68-183D-B22A-3521FD820990}"/>
              </a:ext>
            </a:extLst>
          </p:cNvPr>
          <p:cNvSpPr/>
          <p:nvPr/>
        </p:nvSpPr>
        <p:spPr>
          <a:xfrm>
            <a:off x="6593735" y="2044729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DF5996-7F63-5A47-45F9-BA38B437CF8D}"/>
              </a:ext>
            </a:extLst>
          </p:cNvPr>
          <p:cNvSpPr/>
          <p:nvPr/>
        </p:nvSpPr>
        <p:spPr>
          <a:xfrm>
            <a:off x="8548331" y="1404975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0A97604-3145-A046-C775-44303A919BE5}"/>
              </a:ext>
            </a:extLst>
          </p:cNvPr>
          <p:cNvSpPr/>
          <p:nvPr/>
        </p:nvSpPr>
        <p:spPr>
          <a:xfrm>
            <a:off x="8996514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2C774EE-4381-FF47-5EC9-27C45DCC64E9}"/>
              </a:ext>
            </a:extLst>
          </p:cNvPr>
          <p:cNvSpPr/>
          <p:nvPr/>
        </p:nvSpPr>
        <p:spPr>
          <a:xfrm>
            <a:off x="10911453" y="1882733"/>
            <a:ext cx="901148" cy="463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129E3D-85DC-1AB9-8F6F-8DBC3740E9AE}"/>
              </a:ext>
            </a:extLst>
          </p:cNvPr>
          <p:cNvSpPr/>
          <p:nvPr/>
        </p:nvSpPr>
        <p:spPr>
          <a:xfrm>
            <a:off x="8996514" y="3312373"/>
            <a:ext cx="450574" cy="41081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B19E29A-6676-56F1-63B1-062195108503}"/>
              </a:ext>
            </a:extLst>
          </p:cNvPr>
          <p:cNvSpPr/>
          <p:nvPr/>
        </p:nvSpPr>
        <p:spPr>
          <a:xfrm>
            <a:off x="8996514" y="3925285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CAA4A5E-B56A-B03F-BB78-0E5378BE51DA}"/>
              </a:ext>
            </a:extLst>
          </p:cNvPr>
          <p:cNvSpPr/>
          <p:nvPr/>
        </p:nvSpPr>
        <p:spPr>
          <a:xfrm>
            <a:off x="9632618" y="2709399"/>
            <a:ext cx="1630018" cy="410817"/>
          </a:xfrm>
          <a:prstGeom prst="roundRect">
            <a:avLst/>
          </a:prstGeom>
          <a:solidFill>
            <a:srgbClr val="FFD57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 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06BF56-45D8-9E34-B06B-655DEA90E6CE}"/>
              </a:ext>
            </a:extLst>
          </p:cNvPr>
          <p:cNvSpPr/>
          <p:nvPr/>
        </p:nvSpPr>
        <p:spPr>
          <a:xfrm>
            <a:off x="9632616" y="3925285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CBC2F39-CC12-9FE5-CFFB-1D988E92E2A2}"/>
              </a:ext>
            </a:extLst>
          </p:cNvPr>
          <p:cNvSpPr/>
          <p:nvPr/>
        </p:nvSpPr>
        <p:spPr>
          <a:xfrm>
            <a:off x="9632615" y="3312372"/>
            <a:ext cx="1921569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 _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6B11599-A85E-CAE9-11F7-CB53533FA4C4}"/>
              </a:ext>
            </a:extLst>
          </p:cNvPr>
          <p:cNvSpPr/>
          <p:nvPr/>
        </p:nvSpPr>
        <p:spPr>
          <a:xfrm>
            <a:off x="11262636" y="2041753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A57331-BC74-DA6B-FC69-7A34B18E0287}"/>
              </a:ext>
            </a:extLst>
          </p:cNvPr>
          <p:cNvSpPr/>
          <p:nvPr/>
        </p:nvSpPr>
        <p:spPr>
          <a:xfrm>
            <a:off x="11574062" y="2041752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853ECD-87B1-2A39-6295-FDCAB66D9BA5}"/>
              </a:ext>
            </a:extLst>
          </p:cNvPr>
          <p:cNvSpPr txBox="1"/>
          <p:nvPr/>
        </p:nvSpPr>
        <p:spPr>
          <a:xfrm>
            <a:off x="8983262" y="157130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327AFB-DE5B-8319-B507-36D612CC2CD3}"/>
              </a:ext>
            </a:extLst>
          </p:cNvPr>
          <p:cNvSpPr txBox="1"/>
          <p:nvPr/>
        </p:nvSpPr>
        <p:spPr>
          <a:xfrm>
            <a:off x="10898201" y="157130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1C94B23-7E6A-F819-B9D1-B4C9B6986DAB}"/>
              </a:ext>
            </a:extLst>
          </p:cNvPr>
          <p:cNvSpPr/>
          <p:nvPr/>
        </p:nvSpPr>
        <p:spPr>
          <a:xfrm>
            <a:off x="8996514" y="2709398"/>
            <a:ext cx="450574" cy="410817"/>
          </a:xfrm>
          <a:prstGeom prst="ellipse">
            <a:avLst/>
          </a:prstGeom>
          <a:solidFill>
            <a:srgbClr val="FFD57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020A8F-B707-B3ED-2CA6-F22132B40E63}"/>
              </a:ext>
            </a:extLst>
          </p:cNvPr>
          <p:cNvSpPr/>
          <p:nvPr/>
        </p:nvSpPr>
        <p:spPr>
          <a:xfrm>
            <a:off x="10951309" y="2044729"/>
            <a:ext cx="198782" cy="172279"/>
          </a:xfrm>
          <a:prstGeom prst="ellipse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6EF02BA-B13E-F28A-A65F-1BA04AE9BCDA}"/>
              </a:ext>
            </a:extLst>
          </p:cNvPr>
          <p:cNvSpPr/>
          <p:nvPr/>
        </p:nvSpPr>
        <p:spPr>
          <a:xfrm>
            <a:off x="477761" y="1882732"/>
            <a:ext cx="901148" cy="4638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39FD79B-FBE7-EB21-444F-BA9B8C23A5C4}"/>
              </a:ext>
            </a:extLst>
          </p:cNvPr>
          <p:cNvSpPr/>
          <p:nvPr/>
        </p:nvSpPr>
        <p:spPr>
          <a:xfrm>
            <a:off x="1551184" y="1882732"/>
            <a:ext cx="1742664" cy="4638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2CB09F-BDD7-8EF0-6F47-6609B1B670A4}"/>
              </a:ext>
            </a:extLst>
          </p:cNvPr>
          <p:cNvSpPr/>
          <p:nvPr/>
        </p:nvSpPr>
        <p:spPr>
          <a:xfrm>
            <a:off x="2743883" y="2041752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D61B5D-A7FE-A225-8753-DA9CEC7AD1E0}"/>
              </a:ext>
            </a:extLst>
          </p:cNvPr>
          <p:cNvSpPr/>
          <p:nvPr/>
        </p:nvSpPr>
        <p:spPr>
          <a:xfrm>
            <a:off x="3055309" y="2041751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235BCE-C59F-F8F8-D646-24E6B2E8B39E}"/>
              </a:ext>
            </a:extLst>
          </p:cNvPr>
          <p:cNvSpPr txBox="1"/>
          <p:nvPr/>
        </p:nvSpPr>
        <p:spPr>
          <a:xfrm>
            <a:off x="464509" y="157130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9D7E2C-662A-F126-3AE7-CA870CAC30DF}"/>
              </a:ext>
            </a:extLst>
          </p:cNvPr>
          <p:cNvSpPr txBox="1"/>
          <p:nvPr/>
        </p:nvSpPr>
        <p:spPr>
          <a:xfrm>
            <a:off x="1915622" y="156906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Progress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881EA40-8638-AC8C-2704-6F2D73CF059A}"/>
              </a:ext>
            </a:extLst>
          </p:cNvPr>
          <p:cNvSpPr/>
          <p:nvPr/>
        </p:nvSpPr>
        <p:spPr>
          <a:xfrm>
            <a:off x="2432556" y="2044728"/>
            <a:ext cx="198782" cy="172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5E9AFF-A294-45F7-862C-57394AB3E136}"/>
              </a:ext>
            </a:extLst>
          </p:cNvPr>
          <p:cNvSpPr/>
          <p:nvPr/>
        </p:nvSpPr>
        <p:spPr>
          <a:xfrm>
            <a:off x="9429" y="0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66E9EA-8E1A-3759-D969-8CB92C7440E7}"/>
              </a:ext>
            </a:extLst>
          </p:cNvPr>
          <p:cNvSpPr/>
          <p:nvPr/>
        </p:nvSpPr>
        <p:spPr>
          <a:xfrm>
            <a:off x="457612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9CAE2C-8A7C-6C74-25BC-0EFC4EC3C034}"/>
              </a:ext>
            </a:extLst>
          </p:cNvPr>
          <p:cNvSpPr/>
          <p:nvPr/>
        </p:nvSpPr>
        <p:spPr>
          <a:xfrm>
            <a:off x="2372551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61226-BE67-221D-75B1-B3A2AF65FDD8}"/>
              </a:ext>
            </a:extLst>
          </p:cNvPr>
          <p:cNvSpPr/>
          <p:nvPr/>
        </p:nvSpPr>
        <p:spPr>
          <a:xfrm>
            <a:off x="457612" y="1907398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5B52EF-9919-285A-4199-8CC3869ECCEC}"/>
              </a:ext>
            </a:extLst>
          </p:cNvPr>
          <p:cNvSpPr/>
          <p:nvPr/>
        </p:nvSpPr>
        <p:spPr>
          <a:xfrm>
            <a:off x="457612" y="2520310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6BA1BC-710F-A26E-9E04-E361C0886CF3}"/>
              </a:ext>
            </a:extLst>
          </p:cNvPr>
          <p:cNvSpPr/>
          <p:nvPr/>
        </p:nvSpPr>
        <p:spPr>
          <a:xfrm>
            <a:off x="1093716" y="1304424"/>
            <a:ext cx="1630018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18C501-6735-1050-DA3A-552A05AC8DEF}"/>
              </a:ext>
            </a:extLst>
          </p:cNvPr>
          <p:cNvSpPr/>
          <p:nvPr/>
        </p:nvSpPr>
        <p:spPr>
          <a:xfrm>
            <a:off x="1093714" y="2520310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B27692-51B7-1329-2E14-1B4BF738C7B6}"/>
              </a:ext>
            </a:extLst>
          </p:cNvPr>
          <p:cNvSpPr/>
          <p:nvPr/>
        </p:nvSpPr>
        <p:spPr>
          <a:xfrm>
            <a:off x="1093713" y="1907397"/>
            <a:ext cx="1921569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7DE82A-E3F2-5129-71D8-C3D0E024AFB0}"/>
              </a:ext>
            </a:extLst>
          </p:cNvPr>
          <p:cNvSpPr/>
          <p:nvPr/>
        </p:nvSpPr>
        <p:spPr>
          <a:xfrm>
            <a:off x="2723734" y="63677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5A11CF-9666-92AF-2705-BF6C17A5BED1}"/>
              </a:ext>
            </a:extLst>
          </p:cNvPr>
          <p:cNvSpPr/>
          <p:nvPr/>
        </p:nvSpPr>
        <p:spPr>
          <a:xfrm>
            <a:off x="3035160" y="636777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9CB64-1C08-E2AB-5F53-726AB4FC0F59}"/>
              </a:ext>
            </a:extLst>
          </p:cNvPr>
          <p:cNvSpPr txBox="1"/>
          <p:nvPr/>
        </p:nvSpPr>
        <p:spPr>
          <a:xfrm>
            <a:off x="444360" y="16633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DA45E-87B1-B896-4A88-419ECFB081D4}"/>
              </a:ext>
            </a:extLst>
          </p:cNvPr>
          <p:cNvSpPr txBox="1"/>
          <p:nvPr/>
        </p:nvSpPr>
        <p:spPr>
          <a:xfrm>
            <a:off x="2359299" y="1663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E8644A-F25C-E8BC-869F-811451883BDB}"/>
              </a:ext>
            </a:extLst>
          </p:cNvPr>
          <p:cNvSpPr/>
          <p:nvPr/>
        </p:nvSpPr>
        <p:spPr>
          <a:xfrm>
            <a:off x="457612" y="1304423"/>
            <a:ext cx="450574" cy="410817"/>
          </a:xfrm>
          <a:prstGeom prst="ellipse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4A53B5-5510-0932-54E5-DCF79D70B71E}"/>
              </a:ext>
            </a:extLst>
          </p:cNvPr>
          <p:cNvSpPr/>
          <p:nvPr/>
        </p:nvSpPr>
        <p:spPr>
          <a:xfrm>
            <a:off x="2412407" y="639754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E179D-AE40-19CE-7E60-1E1BAB75D4EE}"/>
              </a:ext>
            </a:extLst>
          </p:cNvPr>
          <p:cNvSpPr/>
          <p:nvPr/>
        </p:nvSpPr>
        <p:spPr>
          <a:xfrm>
            <a:off x="4183860" y="0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7C282BD-796A-F98B-C6AC-A0638A55C489}"/>
              </a:ext>
            </a:extLst>
          </p:cNvPr>
          <p:cNvSpPr/>
          <p:nvPr/>
        </p:nvSpPr>
        <p:spPr>
          <a:xfrm>
            <a:off x="4632043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FBE2C4-75E9-1248-6799-FBCE90522715}"/>
              </a:ext>
            </a:extLst>
          </p:cNvPr>
          <p:cNvSpPr/>
          <p:nvPr/>
        </p:nvSpPr>
        <p:spPr>
          <a:xfrm>
            <a:off x="6546982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BB583-142F-9035-1AE4-270E9EA0CF2F}"/>
              </a:ext>
            </a:extLst>
          </p:cNvPr>
          <p:cNvSpPr/>
          <p:nvPr/>
        </p:nvSpPr>
        <p:spPr>
          <a:xfrm>
            <a:off x="4632043" y="1907398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A34D58-B868-EEBC-E0E5-3D8A94A1F73B}"/>
              </a:ext>
            </a:extLst>
          </p:cNvPr>
          <p:cNvSpPr/>
          <p:nvPr/>
        </p:nvSpPr>
        <p:spPr>
          <a:xfrm>
            <a:off x="4632043" y="2520310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718BD24-BE0D-9A75-2C3A-ECD4812F9D6F}"/>
              </a:ext>
            </a:extLst>
          </p:cNvPr>
          <p:cNvSpPr/>
          <p:nvPr/>
        </p:nvSpPr>
        <p:spPr>
          <a:xfrm>
            <a:off x="5268147" y="1304424"/>
            <a:ext cx="1630018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tx1"/>
                </a:solidFill>
              </a:rPr>
              <a:t>C</a:t>
            </a:r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u="sng" dirty="0">
                <a:solidFill>
                  <a:schemeClr val="tx1"/>
                </a:solidFill>
              </a:rPr>
              <a:t>A</a:t>
            </a:r>
            <a:r>
              <a:rPr lang="en-US" sz="2000" b="1" dirty="0">
                <a:solidFill>
                  <a:schemeClr val="tx1"/>
                </a:solidFill>
              </a:rPr>
              <a:t>   _   _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53B2148-3C9F-4B0E-783D-74CB5647B201}"/>
              </a:ext>
            </a:extLst>
          </p:cNvPr>
          <p:cNvSpPr/>
          <p:nvPr/>
        </p:nvSpPr>
        <p:spPr>
          <a:xfrm>
            <a:off x="5268145" y="2520310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53A8F26-00B8-7083-716E-ACD26749411B}"/>
              </a:ext>
            </a:extLst>
          </p:cNvPr>
          <p:cNvSpPr/>
          <p:nvPr/>
        </p:nvSpPr>
        <p:spPr>
          <a:xfrm>
            <a:off x="5268144" y="1907397"/>
            <a:ext cx="1921569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E0D141-4DB9-FBBB-B79B-45A4CD615205}"/>
              </a:ext>
            </a:extLst>
          </p:cNvPr>
          <p:cNvSpPr/>
          <p:nvPr/>
        </p:nvSpPr>
        <p:spPr>
          <a:xfrm>
            <a:off x="6898165" y="63677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45B63F-C77A-A0AD-5648-BD3AE2DC21AA}"/>
              </a:ext>
            </a:extLst>
          </p:cNvPr>
          <p:cNvSpPr/>
          <p:nvPr/>
        </p:nvSpPr>
        <p:spPr>
          <a:xfrm>
            <a:off x="7209591" y="636777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17DCF8-3FBE-C20D-5F1E-8F2BD265DED8}"/>
              </a:ext>
            </a:extLst>
          </p:cNvPr>
          <p:cNvSpPr txBox="1"/>
          <p:nvPr/>
        </p:nvSpPr>
        <p:spPr>
          <a:xfrm>
            <a:off x="4618791" y="16633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A52E8B-C489-CCA3-D3DB-858D59DC83D3}"/>
              </a:ext>
            </a:extLst>
          </p:cNvPr>
          <p:cNvSpPr txBox="1"/>
          <p:nvPr/>
        </p:nvSpPr>
        <p:spPr>
          <a:xfrm>
            <a:off x="6533730" y="1663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5D6C4A-EED8-EB33-6D1B-07A7519D4BEB}"/>
              </a:ext>
            </a:extLst>
          </p:cNvPr>
          <p:cNvSpPr/>
          <p:nvPr/>
        </p:nvSpPr>
        <p:spPr>
          <a:xfrm>
            <a:off x="4632043" y="1304423"/>
            <a:ext cx="450574" cy="410817"/>
          </a:xfrm>
          <a:prstGeom prst="ellipse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2B5829-8E68-183D-B22A-3521FD820990}"/>
              </a:ext>
            </a:extLst>
          </p:cNvPr>
          <p:cNvSpPr/>
          <p:nvPr/>
        </p:nvSpPr>
        <p:spPr>
          <a:xfrm>
            <a:off x="6586838" y="639754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DF5996-7F63-5A47-45F9-BA38B437CF8D}"/>
              </a:ext>
            </a:extLst>
          </p:cNvPr>
          <p:cNvSpPr/>
          <p:nvPr/>
        </p:nvSpPr>
        <p:spPr>
          <a:xfrm>
            <a:off x="9429" y="343568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0A97604-3145-A046-C775-44303A919BE5}"/>
              </a:ext>
            </a:extLst>
          </p:cNvPr>
          <p:cNvSpPr/>
          <p:nvPr/>
        </p:nvSpPr>
        <p:spPr>
          <a:xfrm>
            <a:off x="457612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2C774EE-4381-FF47-5EC9-27C45DCC64E9}"/>
              </a:ext>
            </a:extLst>
          </p:cNvPr>
          <p:cNvSpPr/>
          <p:nvPr/>
        </p:nvSpPr>
        <p:spPr>
          <a:xfrm>
            <a:off x="2372551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129E3D-85DC-1AB9-8F6F-8DBC3740E9AE}"/>
              </a:ext>
            </a:extLst>
          </p:cNvPr>
          <p:cNvSpPr/>
          <p:nvPr/>
        </p:nvSpPr>
        <p:spPr>
          <a:xfrm>
            <a:off x="457612" y="5343079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B19E29A-6676-56F1-63B1-062195108503}"/>
              </a:ext>
            </a:extLst>
          </p:cNvPr>
          <p:cNvSpPr/>
          <p:nvPr/>
        </p:nvSpPr>
        <p:spPr>
          <a:xfrm>
            <a:off x="457612" y="5955991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CAA4A5E-B56A-B03F-BB78-0E5378BE51DA}"/>
              </a:ext>
            </a:extLst>
          </p:cNvPr>
          <p:cNvSpPr/>
          <p:nvPr/>
        </p:nvSpPr>
        <p:spPr>
          <a:xfrm>
            <a:off x="1093716" y="474010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06BF56-45D8-9E34-B06B-655DEA90E6CE}"/>
              </a:ext>
            </a:extLst>
          </p:cNvPr>
          <p:cNvSpPr/>
          <p:nvPr/>
        </p:nvSpPr>
        <p:spPr>
          <a:xfrm>
            <a:off x="1093714" y="5955991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CBC2F39-CC12-9FE5-CFFB-1D988E92E2A2}"/>
              </a:ext>
            </a:extLst>
          </p:cNvPr>
          <p:cNvSpPr/>
          <p:nvPr/>
        </p:nvSpPr>
        <p:spPr>
          <a:xfrm>
            <a:off x="1093713" y="5343078"/>
            <a:ext cx="1921569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6B11599-A85E-CAE9-11F7-CB53533FA4C4}"/>
              </a:ext>
            </a:extLst>
          </p:cNvPr>
          <p:cNvSpPr/>
          <p:nvPr/>
        </p:nvSpPr>
        <p:spPr>
          <a:xfrm>
            <a:off x="2723734" y="4072459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A57331-BC74-DA6B-FC69-7A34B18E0287}"/>
              </a:ext>
            </a:extLst>
          </p:cNvPr>
          <p:cNvSpPr/>
          <p:nvPr/>
        </p:nvSpPr>
        <p:spPr>
          <a:xfrm>
            <a:off x="3035160" y="407245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853ECD-87B1-2A39-6295-FDCAB66D9BA5}"/>
              </a:ext>
            </a:extLst>
          </p:cNvPr>
          <p:cNvSpPr txBox="1"/>
          <p:nvPr/>
        </p:nvSpPr>
        <p:spPr>
          <a:xfrm>
            <a:off x="444360" y="36020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327AFB-DE5B-8319-B507-36D612CC2CD3}"/>
              </a:ext>
            </a:extLst>
          </p:cNvPr>
          <p:cNvSpPr txBox="1"/>
          <p:nvPr/>
        </p:nvSpPr>
        <p:spPr>
          <a:xfrm>
            <a:off x="2359299" y="36020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1C94B23-7E6A-F819-B9D1-B4C9B6986DAB}"/>
              </a:ext>
            </a:extLst>
          </p:cNvPr>
          <p:cNvSpPr/>
          <p:nvPr/>
        </p:nvSpPr>
        <p:spPr>
          <a:xfrm>
            <a:off x="457612" y="474010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020A8F-B707-B3ED-2CA6-F22132B40E63}"/>
              </a:ext>
            </a:extLst>
          </p:cNvPr>
          <p:cNvSpPr/>
          <p:nvPr/>
        </p:nvSpPr>
        <p:spPr>
          <a:xfrm>
            <a:off x="2412407" y="407543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92E283-449B-975A-8981-2F9B7CC253CD}"/>
              </a:ext>
            </a:extLst>
          </p:cNvPr>
          <p:cNvSpPr/>
          <p:nvPr/>
        </p:nvSpPr>
        <p:spPr>
          <a:xfrm>
            <a:off x="8358291" y="0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CBEBCAF-10E2-39D9-1EC3-DD2F5C3077D5}"/>
              </a:ext>
            </a:extLst>
          </p:cNvPr>
          <p:cNvSpPr/>
          <p:nvPr/>
        </p:nvSpPr>
        <p:spPr>
          <a:xfrm>
            <a:off x="8806474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F81125C-6918-1F4A-8496-BCAB5547BF1D}"/>
              </a:ext>
            </a:extLst>
          </p:cNvPr>
          <p:cNvSpPr/>
          <p:nvPr/>
        </p:nvSpPr>
        <p:spPr>
          <a:xfrm>
            <a:off x="10721413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93C6BD-A4FC-7C77-B385-21205B9963C8}"/>
              </a:ext>
            </a:extLst>
          </p:cNvPr>
          <p:cNvSpPr/>
          <p:nvPr/>
        </p:nvSpPr>
        <p:spPr>
          <a:xfrm>
            <a:off x="8806474" y="1907398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98AD52-EDF9-6CD3-4DDE-6148C97384C0}"/>
              </a:ext>
            </a:extLst>
          </p:cNvPr>
          <p:cNvSpPr/>
          <p:nvPr/>
        </p:nvSpPr>
        <p:spPr>
          <a:xfrm>
            <a:off x="8806474" y="2520310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E90323F-5509-E970-AB9A-5203B4EFE636}"/>
              </a:ext>
            </a:extLst>
          </p:cNvPr>
          <p:cNvSpPr/>
          <p:nvPr/>
        </p:nvSpPr>
        <p:spPr>
          <a:xfrm>
            <a:off x="9442578" y="1304424"/>
            <a:ext cx="1630018" cy="410817"/>
          </a:xfrm>
          <a:prstGeom prst="roundRect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9698D9-3D56-835B-6FB7-FEBA4479EC72}"/>
              </a:ext>
            </a:extLst>
          </p:cNvPr>
          <p:cNvSpPr/>
          <p:nvPr/>
        </p:nvSpPr>
        <p:spPr>
          <a:xfrm>
            <a:off x="9442576" y="2520310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3168219-6F45-CE19-7495-52DE157AAD71}"/>
              </a:ext>
            </a:extLst>
          </p:cNvPr>
          <p:cNvSpPr/>
          <p:nvPr/>
        </p:nvSpPr>
        <p:spPr>
          <a:xfrm>
            <a:off x="9442575" y="1907397"/>
            <a:ext cx="1921569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CD1EFC-FC77-B240-2BD1-9408A4446CBD}"/>
              </a:ext>
            </a:extLst>
          </p:cNvPr>
          <p:cNvSpPr/>
          <p:nvPr/>
        </p:nvSpPr>
        <p:spPr>
          <a:xfrm>
            <a:off x="11072596" y="63677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2110D78-8FA4-D889-E2D6-50085937F4CF}"/>
              </a:ext>
            </a:extLst>
          </p:cNvPr>
          <p:cNvSpPr/>
          <p:nvPr/>
        </p:nvSpPr>
        <p:spPr>
          <a:xfrm>
            <a:off x="11384022" y="636777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B1FFBD-B1F2-9B23-16E2-634DD6428EF5}"/>
              </a:ext>
            </a:extLst>
          </p:cNvPr>
          <p:cNvSpPr txBox="1"/>
          <p:nvPr/>
        </p:nvSpPr>
        <p:spPr>
          <a:xfrm>
            <a:off x="8793222" y="16633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35905A-BDB1-D3C4-B243-4E3C857083C3}"/>
              </a:ext>
            </a:extLst>
          </p:cNvPr>
          <p:cNvSpPr txBox="1"/>
          <p:nvPr/>
        </p:nvSpPr>
        <p:spPr>
          <a:xfrm>
            <a:off x="10708161" y="1663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A45398-F684-18FC-01AC-5615E3E53FBF}"/>
              </a:ext>
            </a:extLst>
          </p:cNvPr>
          <p:cNvSpPr/>
          <p:nvPr/>
        </p:nvSpPr>
        <p:spPr>
          <a:xfrm>
            <a:off x="8806474" y="1304423"/>
            <a:ext cx="450574" cy="410817"/>
          </a:xfrm>
          <a:prstGeom prst="ellipse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7D8B4F-FC5F-F64C-A64B-67B369938FA6}"/>
              </a:ext>
            </a:extLst>
          </p:cNvPr>
          <p:cNvSpPr/>
          <p:nvPr/>
        </p:nvSpPr>
        <p:spPr>
          <a:xfrm>
            <a:off x="10761269" y="639754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ACBEDC-DA08-B8F9-E5A9-93B6A62840F4}"/>
              </a:ext>
            </a:extLst>
          </p:cNvPr>
          <p:cNvSpPr/>
          <p:nvPr/>
        </p:nvSpPr>
        <p:spPr>
          <a:xfrm>
            <a:off x="4183860" y="343568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62A27CA-2589-0A21-CA5A-610C6668EA61}"/>
              </a:ext>
            </a:extLst>
          </p:cNvPr>
          <p:cNvSpPr/>
          <p:nvPr/>
        </p:nvSpPr>
        <p:spPr>
          <a:xfrm>
            <a:off x="4632043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9A79D1-91E8-CD2B-14FB-15C6C732B0A4}"/>
              </a:ext>
            </a:extLst>
          </p:cNvPr>
          <p:cNvSpPr/>
          <p:nvPr/>
        </p:nvSpPr>
        <p:spPr>
          <a:xfrm>
            <a:off x="6546982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2D7448-13BD-6D26-2164-BD9E32370050}"/>
              </a:ext>
            </a:extLst>
          </p:cNvPr>
          <p:cNvSpPr/>
          <p:nvPr/>
        </p:nvSpPr>
        <p:spPr>
          <a:xfrm>
            <a:off x="4632043" y="5343079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4775BF-F1F1-F0E4-ECEA-407BD172EE1A}"/>
              </a:ext>
            </a:extLst>
          </p:cNvPr>
          <p:cNvSpPr/>
          <p:nvPr/>
        </p:nvSpPr>
        <p:spPr>
          <a:xfrm>
            <a:off x="4632043" y="5955991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3DFFCB1-48E9-0045-F9D4-61FD17C1B007}"/>
              </a:ext>
            </a:extLst>
          </p:cNvPr>
          <p:cNvSpPr/>
          <p:nvPr/>
        </p:nvSpPr>
        <p:spPr>
          <a:xfrm>
            <a:off x="5268147" y="474010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BBF63FF-D3D6-D779-F666-8626800E790A}"/>
              </a:ext>
            </a:extLst>
          </p:cNvPr>
          <p:cNvSpPr/>
          <p:nvPr/>
        </p:nvSpPr>
        <p:spPr>
          <a:xfrm>
            <a:off x="5268145" y="5955991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0EB5B76-C462-0104-3BA6-4B0DD0209C31}"/>
              </a:ext>
            </a:extLst>
          </p:cNvPr>
          <p:cNvSpPr/>
          <p:nvPr/>
        </p:nvSpPr>
        <p:spPr>
          <a:xfrm>
            <a:off x="5268144" y="5343078"/>
            <a:ext cx="1921569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tx1"/>
                </a:solidFill>
              </a:rPr>
              <a:t>C</a:t>
            </a:r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u="sng" dirty="0">
                <a:solidFill>
                  <a:schemeClr val="tx1"/>
                </a:solidFill>
              </a:rPr>
              <a:t>A</a:t>
            </a:r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u="sng" dirty="0">
                <a:solidFill>
                  <a:schemeClr val="tx1"/>
                </a:solidFill>
              </a:rPr>
              <a:t>T</a:t>
            </a:r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u="sng" dirty="0">
                <a:solidFill>
                  <a:schemeClr val="tx1"/>
                </a:solidFill>
              </a:rPr>
              <a:t>C</a:t>
            </a:r>
            <a:r>
              <a:rPr lang="en-US" sz="2000" b="1" dirty="0">
                <a:solidFill>
                  <a:schemeClr val="tx1"/>
                </a:solidFill>
              </a:rPr>
              <a:t>   _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87D2EC-FDEC-CA43-E90D-6BFF84A4F303}"/>
              </a:ext>
            </a:extLst>
          </p:cNvPr>
          <p:cNvSpPr/>
          <p:nvPr/>
        </p:nvSpPr>
        <p:spPr>
          <a:xfrm>
            <a:off x="6898165" y="407245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21981E6-E57B-A74C-C37F-C776180358C1}"/>
              </a:ext>
            </a:extLst>
          </p:cNvPr>
          <p:cNvSpPr/>
          <p:nvPr/>
        </p:nvSpPr>
        <p:spPr>
          <a:xfrm>
            <a:off x="7209591" y="407245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31B957-A771-6A78-4BB3-41250A0A5E3C}"/>
              </a:ext>
            </a:extLst>
          </p:cNvPr>
          <p:cNvSpPr txBox="1"/>
          <p:nvPr/>
        </p:nvSpPr>
        <p:spPr>
          <a:xfrm>
            <a:off x="4618791" y="36020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46544D-ED77-2929-4D22-4048D73BF99B}"/>
              </a:ext>
            </a:extLst>
          </p:cNvPr>
          <p:cNvSpPr txBox="1"/>
          <p:nvPr/>
        </p:nvSpPr>
        <p:spPr>
          <a:xfrm>
            <a:off x="6533730" y="36020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4E5BD22-6815-A5C3-98B0-55427DBC79C8}"/>
              </a:ext>
            </a:extLst>
          </p:cNvPr>
          <p:cNvSpPr/>
          <p:nvPr/>
        </p:nvSpPr>
        <p:spPr>
          <a:xfrm>
            <a:off x="4632043" y="474010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0F0AC1A-1429-3074-1E1F-028FF1D1FF80}"/>
              </a:ext>
            </a:extLst>
          </p:cNvPr>
          <p:cNvSpPr/>
          <p:nvPr/>
        </p:nvSpPr>
        <p:spPr>
          <a:xfrm>
            <a:off x="6586838" y="407543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EB4231-114C-6D6B-D38A-ACE43EDB5FCD}"/>
              </a:ext>
            </a:extLst>
          </p:cNvPr>
          <p:cNvSpPr/>
          <p:nvPr/>
        </p:nvSpPr>
        <p:spPr>
          <a:xfrm>
            <a:off x="8358291" y="343568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C941F2D-5081-3307-C6A8-FFBDC6B8A661}"/>
              </a:ext>
            </a:extLst>
          </p:cNvPr>
          <p:cNvSpPr/>
          <p:nvPr/>
        </p:nvSpPr>
        <p:spPr>
          <a:xfrm>
            <a:off x="8806474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A7CCF87-7E43-82C0-02CC-43939FB7F016}"/>
              </a:ext>
            </a:extLst>
          </p:cNvPr>
          <p:cNvSpPr/>
          <p:nvPr/>
        </p:nvSpPr>
        <p:spPr>
          <a:xfrm>
            <a:off x="10721413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6B37277-840E-4400-E76E-404A92B51288}"/>
              </a:ext>
            </a:extLst>
          </p:cNvPr>
          <p:cNvSpPr/>
          <p:nvPr/>
        </p:nvSpPr>
        <p:spPr>
          <a:xfrm>
            <a:off x="8806474" y="5343079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3FE5B4-DC42-7E1F-067E-D85B897A3EA7}"/>
              </a:ext>
            </a:extLst>
          </p:cNvPr>
          <p:cNvSpPr/>
          <p:nvPr/>
        </p:nvSpPr>
        <p:spPr>
          <a:xfrm>
            <a:off x="8806474" y="5955991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7BEFD71-46B8-98A8-B8C8-7A60473E5327}"/>
              </a:ext>
            </a:extLst>
          </p:cNvPr>
          <p:cNvSpPr/>
          <p:nvPr/>
        </p:nvSpPr>
        <p:spPr>
          <a:xfrm>
            <a:off x="9442578" y="474010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 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4713CA3-999E-4293-8219-97DA4982454C}"/>
              </a:ext>
            </a:extLst>
          </p:cNvPr>
          <p:cNvSpPr/>
          <p:nvPr/>
        </p:nvSpPr>
        <p:spPr>
          <a:xfrm>
            <a:off x="9442576" y="5955991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CE68990-05CD-7125-D959-9CCC70BEC6E5}"/>
              </a:ext>
            </a:extLst>
          </p:cNvPr>
          <p:cNvSpPr/>
          <p:nvPr/>
        </p:nvSpPr>
        <p:spPr>
          <a:xfrm>
            <a:off x="9442575" y="5343078"/>
            <a:ext cx="1921569" cy="410817"/>
          </a:xfrm>
          <a:prstGeom prst="roundRect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 H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E1CFA69-74E8-E172-FE75-B6CC926FFAAE}"/>
              </a:ext>
            </a:extLst>
          </p:cNvPr>
          <p:cNvSpPr/>
          <p:nvPr/>
        </p:nvSpPr>
        <p:spPr>
          <a:xfrm>
            <a:off x="11072596" y="407245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772D6E-109B-8EC4-5141-8A45510F881F}"/>
              </a:ext>
            </a:extLst>
          </p:cNvPr>
          <p:cNvSpPr/>
          <p:nvPr/>
        </p:nvSpPr>
        <p:spPr>
          <a:xfrm>
            <a:off x="11384022" y="407245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88E7ED-F67B-4A0B-27E6-E24AF4220122}"/>
              </a:ext>
            </a:extLst>
          </p:cNvPr>
          <p:cNvSpPr txBox="1"/>
          <p:nvPr/>
        </p:nvSpPr>
        <p:spPr>
          <a:xfrm>
            <a:off x="8793222" y="36020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584823-36A2-9487-24CB-516667DE8F8F}"/>
              </a:ext>
            </a:extLst>
          </p:cNvPr>
          <p:cNvSpPr txBox="1"/>
          <p:nvPr/>
        </p:nvSpPr>
        <p:spPr>
          <a:xfrm>
            <a:off x="10708161" y="36020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5A29496-439F-E539-87B4-1A577A28D7D6}"/>
              </a:ext>
            </a:extLst>
          </p:cNvPr>
          <p:cNvSpPr/>
          <p:nvPr/>
        </p:nvSpPr>
        <p:spPr>
          <a:xfrm>
            <a:off x="8806474" y="474010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8D086A4-74FC-2F39-9EEC-29DC0A9E6C81}"/>
              </a:ext>
            </a:extLst>
          </p:cNvPr>
          <p:cNvSpPr/>
          <p:nvPr/>
        </p:nvSpPr>
        <p:spPr>
          <a:xfrm>
            <a:off x="10761269" y="407543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F23AFF-DE04-1C50-5E38-43E37B33568C}"/>
              </a:ext>
            </a:extLst>
          </p:cNvPr>
          <p:cNvSpPr/>
          <p:nvPr/>
        </p:nvSpPr>
        <p:spPr>
          <a:xfrm>
            <a:off x="9429" y="682891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EE22E7B-C03B-9D8A-3CCB-741750026889}"/>
              </a:ext>
            </a:extLst>
          </p:cNvPr>
          <p:cNvSpPr/>
          <p:nvPr/>
        </p:nvSpPr>
        <p:spPr>
          <a:xfrm>
            <a:off x="457612" y="730666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49733B3-EE4D-74B5-634A-7569FA15A2D9}"/>
              </a:ext>
            </a:extLst>
          </p:cNvPr>
          <p:cNvSpPr/>
          <p:nvPr/>
        </p:nvSpPr>
        <p:spPr>
          <a:xfrm>
            <a:off x="2372551" y="730666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29F9D7B-267F-A1AF-DE90-1968FEC6C296}"/>
              </a:ext>
            </a:extLst>
          </p:cNvPr>
          <p:cNvSpPr/>
          <p:nvPr/>
        </p:nvSpPr>
        <p:spPr>
          <a:xfrm>
            <a:off x="457612" y="8736309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1B0F19A-65AD-A469-B5FF-D60479453253}"/>
              </a:ext>
            </a:extLst>
          </p:cNvPr>
          <p:cNvSpPr/>
          <p:nvPr/>
        </p:nvSpPr>
        <p:spPr>
          <a:xfrm>
            <a:off x="457612" y="9349221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094CBC6-7035-E567-9958-E36B2758D231}"/>
              </a:ext>
            </a:extLst>
          </p:cNvPr>
          <p:cNvSpPr/>
          <p:nvPr/>
        </p:nvSpPr>
        <p:spPr>
          <a:xfrm>
            <a:off x="1093716" y="813333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A7D2A53-FA21-A741-49D7-A26EC21A3E84}"/>
              </a:ext>
            </a:extLst>
          </p:cNvPr>
          <p:cNvSpPr/>
          <p:nvPr/>
        </p:nvSpPr>
        <p:spPr>
          <a:xfrm>
            <a:off x="1093714" y="9349221"/>
            <a:ext cx="2179985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  _  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E8125BC-8537-6982-99E0-9DEBE7123040}"/>
              </a:ext>
            </a:extLst>
          </p:cNvPr>
          <p:cNvSpPr/>
          <p:nvPr/>
        </p:nvSpPr>
        <p:spPr>
          <a:xfrm>
            <a:off x="1093713" y="8736308"/>
            <a:ext cx="1921569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 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F831424-AFC6-E735-43AB-E3D54BC63D15}"/>
              </a:ext>
            </a:extLst>
          </p:cNvPr>
          <p:cNvSpPr/>
          <p:nvPr/>
        </p:nvSpPr>
        <p:spPr>
          <a:xfrm>
            <a:off x="2723734" y="746568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0319F29-5BBA-CDE4-A43E-B63D2B3E275D}"/>
              </a:ext>
            </a:extLst>
          </p:cNvPr>
          <p:cNvSpPr/>
          <p:nvPr/>
        </p:nvSpPr>
        <p:spPr>
          <a:xfrm>
            <a:off x="3035160" y="746568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F96B5D-C731-C137-0912-5CD067D37D9B}"/>
              </a:ext>
            </a:extLst>
          </p:cNvPr>
          <p:cNvSpPr txBox="1"/>
          <p:nvPr/>
        </p:nvSpPr>
        <p:spPr>
          <a:xfrm>
            <a:off x="444360" y="699524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9F0571-23CD-7609-BC64-30C486191745}"/>
              </a:ext>
            </a:extLst>
          </p:cNvPr>
          <p:cNvSpPr txBox="1"/>
          <p:nvPr/>
        </p:nvSpPr>
        <p:spPr>
          <a:xfrm>
            <a:off x="2359299" y="699524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A9EFD05-5F31-41DD-05AE-7D88D3AE2D05}"/>
              </a:ext>
            </a:extLst>
          </p:cNvPr>
          <p:cNvSpPr/>
          <p:nvPr/>
        </p:nvSpPr>
        <p:spPr>
          <a:xfrm>
            <a:off x="457612" y="813333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B03726A-EACD-F262-0841-9FC00E5026FA}"/>
              </a:ext>
            </a:extLst>
          </p:cNvPr>
          <p:cNvSpPr/>
          <p:nvPr/>
        </p:nvSpPr>
        <p:spPr>
          <a:xfrm>
            <a:off x="2412407" y="746866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B04E6EF-0DC5-07A3-9D73-3994BD4AE33B}"/>
              </a:ext>
            </a:extLst>
          </p:cNvPr>
          <p:cNvSpPr/>
          <p:nvPr/>
        </p:nvSpPr>
        <p:spPr>
          <a:xfrm>
            <a:off x="4183860" y="682891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146B5C33-1FBA-4198-629F-E67F67F0F005}"/>
              </a:ext>
            </a:extLst>
          </p:cNvPr>
          <p:cNvSpPr/>
          <p:nvPr/>
        </p:nvSpPr>
        <p:spPr>
          <a:xfrm>
            <a:off x="4632043" y="730666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C42C2C3-4562-CE61-FFAD-439F3F62398E}"/>
              </a:ext>
            </a:extLst>
          </p:cNvPr>
          <p:cNvSpPr/>
          <p:nvPr/>
        </p:nvSpPr>
        <p:spPr>
          <a:xfrm>
            <a:off x="6546982" y="730666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EF956EB-96D4-D257-508B-3BE143925708}"/>
              </a:ext>
            </a:extLst>
          </p:cNvPr>
          <p:cNvSpPr/>
          <p:nvPr/>
        </p:nvSpPr>
        <p:spPr>
          <a:xfrm>
            <a:off x="4632043" y="8736309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937A380-2442-8807-35A8-F0D6E42EF02E}"/>
              </a:ext>
            </a:extLst>
          </p:cNvPr>
          <p:cNvSpPr/>
          <p:nvPr/>
        </p:nvSpPr>
        <p:spPr>
          <a:xfrm>
            <a:off x="4632043" y="9349221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2EA8C0EF-3F93-8173-3626-23C7174B134D}"/>
              </a:ext>
            </a:extLst>
          </p:cNvPr>
          <p:cNvSpPr/>
          <p:nvPr/>
        </p:nvSpPr>
        <p:spPr>
          <a:xfrm>
            <a:off x="5268147" y="813333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 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6F44FC36-D7FC-BEC0-5C0E-2B38DF6AC408}"/>
              </a:ext>
            </a:extLst>
          </p:cNvPr>
          <p:cNvSpPr/>
          <p:nvPr/>
        </p:nvSpPr>
        <p:spPr>
          <a:xfrm>
            <a:off x="5268145" y="9349221"/>
            <a:ext cx="2179985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tx1"/>
                </a:solidFill>
              </a:rPr>
              <a:t>C</a:t>
            </a:r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u="sng" dirty="0">
                <a:solidFill>
                  <a:schemeClr val="tx1"/>
                </a:solidFill>
              </a:rPr>
              <a:t>A</a:t>
            </a:r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u="sng" dirty="0">
                <a:solidFill>
                  <a:schemeClr val="tx1"/>
                </a:solidFill>
              </a:rPr>
              <a:t>T</a:t>
            </a:r>
            <a:r>
              <a:rPr lang="en-US" sz="2000" b="1" dirty="0">
                <a:solidFill>
                  <a:schemeClr val="tx1"/>
                </a:solidFill>
              </a:rPr>
              <a:t>   _   _   _ 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A2676A7-680A-526D-6965-1728985E2C86}"/>
              </a:ext>
            </a:extLst>
          </p:cNvPr>
          <p:cNvSpPr/>
          <p:nvPr/>
        </p:nvSpPr>
        <p:spPr>
          <a:xfrm>
            <a:off x="5268144" y="8736308"/>
            <a:ext cx="1921569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 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141753F-534F-7075-0BDC-A84C6BEACC3E}"/>
              </a:ext>
            </a:extLst>
          </p:cNvPr>
          <p:cNvSpPr/>
          <p:nvPr/>
        </p:nvSpPr>
        <p:spPr>
          <a:xfrm>
            <a:off x="6898165" y="746568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24F77CB-6450-10F0-8ED9-7287064BF41B}"/>
              </a:ext>
            </a:extLst>
          </p:cNvPr>
          <p:cNvSpPr/>
          <p:nvPr/>
        </p:nvSpPr>
        <p:spPr>
          <a:xfrm>
            <a:off x="7209591" y="746568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784158-342E-88D0-A2A7-27537521D11A}"/>
              </a:ext>
            </a:extLst>
          </p:cNvPr>
          <p:cNvSpPr txBox="1"/>
          <p:nvPr/>
        </p:nvSpPr>
        <p:spPr>
          <a:xfrm>
            <a:off x="4618791" y="699524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53DBA8-C5E6-89FF-B224-5647FC47B222}"/>
              </a:ext>
            </a:extLst>
          </p:cNvPr>
          <p:cNvSpPr txBox="1"/>
          <p:nvPr/>
        </p:nvSpPr>
        <p:spPr>
          <a:xfrm>
            <a:off x="6533730" y="699524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F07F2B5-44E5-0690-7310-F263EB3F0A24}"/>
              </a:ext>
            </a:extLst>
          </p:cNvPr>
          <p:cNvSpPr/>
          <p:nvPr/>
        </p:nvSpPr>
        <p:spPr>
          <a:xfrm>
            <a:off x="4632043" y="813333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0A36B89-9E5F-E91E-9110-E63E894218E2}"/>
              </a:ext>
            </a:extLst>
          </p:cNvPr>
          <p:cNvSpPr/>
          <p:nvPr/>
        </p:nvSpPr>
        <p:spPr>
          <a:xfrm>
            <a:off x="6586838" y="746866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34DF6CA-EEAA-9B2D-9322-A21B170027EB}"/>
              </a:ext>
            </a:extLst>
          </p:cNvPr>
          <p:cNvSpPr/>
          <p:nvPr/>
        </p:nvSpPr>
        <p:spPr>
          <a:xfrm>
            <a:off x="8358291" y="683622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2048B594-04F7-7AD1-1395-8D3BA8532FD2}"/>
              </a:ext>
            </a:extLst>
          </p:cNvPr>
          <p:cNvSpPr/>
          <p:nvPr/>
        </p:nvSpPr>
        <p:spPr>
          <a:xfrm>
            <a:off x="8806474" y="731397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27A5C89-10D9-59B2-7895-2C6AECDAA1B1}"/>
              </a:ext>
            </a:extLst>
          </p:cNvPr>
          <p:cNvSpPr/>
          <p:nvPr/>
        </p:nvSpPr>
        <p:spPr>
          <a:xfrm>
            <a:off x="10721413" y="731397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FD950F5-D5A4-874F-E487-FDA0D86664B0}"/>
              </a:ext>
            </a:extLst>
          </p:cNvPr>
          <p:cNvSpPr/>
          <p:nvPr/>
        </p:nvSpPr>
        <p:spPr>
          <a:xfrm>
            <a:off x="8806474" y="8743619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C4E38E4-6CA9-D162-2D00-534EBA5BCFB3}"/>
              </a:ext>
            </a:extLst>
          </p:cNvPr>
          <p:cNvSpPr/>
          <p:nvPr/>
        </p:nvSpPr>
        <p:spPr>
          <a:xfrm>
            <a:off x="8806474" y="9356531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9A4AC11F-6829-2373-08AF-945C73DED600}"/>
              </a:ext>
            </a:extLst>
          </p:cNvPr>
          <p:cNvSpPr/>
          <p:nvPr/>
        </p:nvSpPr>
        <p:spPr>
          <a:xfrm>
            <a:off x="9442578" y="814064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157C95D4-8472-27AB-1983-517E468CA075}"/>
              </a:ext>
            </a:extLst>
          </p:cNvPr>
          <p:cNvSpPr/>
          <p:nvPr/>
        </p:nvSpPr>
        <p:spPr>
          <a:xfrm>
            <a:off x="9442576" y="9356531"/>
            <a:ext cx="2179985" cy="410817"/>
          </a:xfrm>
          <a:prstGeom prst="roundRect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 H   Y  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8C847739-01BC-76FE-D297-BED889D7F21D}"/>
              </a:ext>
            </a:extLst>
          </p:cNvPr>
          <p:cNvSpPr/>
          <p:nvPr/>
        </p:nvSpPr>
        <p:spPr>
          <a:xfrm>
            <a:off x="9442575" y="8743618"/>
            <a:ext cx="1921569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8C60E9D-4BBB-C6BD-D639-F9BE1E545451}"/>
              </a:ext>
            </a:extLst>
          </p:cNvPr>
          <p:cNvSpPr/>
          <p:nvPr/>
        </p:nvSpPr>
        <p:spPr>
          <a:xfrm>
            <a:off x="11072596" y="747299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EAE407A-0355-F208-0EF4-3B36DB55A5A6}"/>
              </a:ext>
            </a:extLst>
          </p:cNvPr>
          <p:cNvSpPr/>
          <p:nvPr/>
        </p:nvSpPr>
        <p:spPr>
          <a:xfrm>
            <a:off x="11384022" y="7472998"/>
            <a:ext cx="198782" cy="172279"/>
          </a:xfrm>
          <a:prstGeom prst="ellipse">
            <a:avLst/>
          </a:prstGeom>
          <a:solidFill>
            <a:srgbClr val="FF7E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D64BFF8-F64E-3893-1CEA-2290AC7652EE}"/>
              </a:ext>
            </a:extLst>
          </p:cNvPr>
          <p:cNvSpPr txBox="1"/>
          <p:nvPr/>
        </p:nvSpPr>
        <p:spPr>
          <a:xfrm>
            <a:off x="8793222" y="700255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9F8B402-C28F-3A37-7762-9558E299EBDF}"/>
              </a:ext>
            </a:extLst>
          </p:cNvPr>
          <p:cNvSpPr txBox="1"/>
          <p:nvPr/>
        </p:nvSpPr>
        <p:spPr>
          <a:xfrm>
            <a:off x="10708161" y="70025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BF75D9A-C95B-9B2C-1990-13DE8BDB91D3}"/>
              </a:ext>
            </a:extLst>
          </p:cNvPr>
          <p:cNvSpPr/>
          <p:nvPr/>
        </p:nvSpPr>
        <p:spPr>
          <a:xfrm>
            <a:off x="8806474" y="814064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A46164C-D08D-C28C-52DF-C0580996CCF0}"/>
              </a:ext>
            </a:extLst>
          </p:cNvPr>
          <p:cNvSpPr/>
          <p:nvPr/>
        </p:nvSpPr>
        <p:spPr>
          <a:xfrm>
            <a:off x="10761269" y="747597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846A3A5-D67E-27CD-2959-C247D0E187EA}"/>
              </a:ext>
            </a:extLst>
          </p:cNvPr>
          <p:cNvSpPr/>
          <p:nvPr/>
        </p:nvSpPr>
        <p:spPr>
          <a:xfrm>
            <a:off x="0" y="10246868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EA132ED-7665-6F07-9D59-61B413399E81}"/>
              </a:ext>
            </a:extLst>
          </p:cNvPr>
          <p:cNvSpPr/>
          <p:nvPr/>
        </p:nvSpPr>
        <p:spPr>
          <a:xfrm>
            <a:off x="448183" y="10724626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E3184250-2696-C8BB-8D65-FC7A58814FCA}"/>
              </a:ext>
            </a:extLst>
          </p:cNvPr>
          <p:cNvSpPr/>
          <p:nvPr/>
        </p:nvSpPr>
        <p:spPr>
          <a:xfrm>
            <a:off x="2363122" y="10724626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13F2C46-6647-55E5-17DC-E28BF179E6B1}"/>
              </a:ext>
            </a:extLst>
          </p:cNvPr>
          <p:cNvSpPr/>
          <p:nvPr/>
        </p:nvSpPr>
        <p:spPr>
          <a:xfrm>
            <a:off x="448183" y="12154266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66AFCC2-AC81-3FA2-0264-550BED3EBC8E}"/>
              </a:ext>
            </a:extLst>
          </p:cNvPr>
          <p:cNvSpPr/>
          <p:nvPr/>
        </p:nvSpPr>
        <p:spPr>
          <a:xfrm>
            <a:off x="448183" y="12767178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383B3E84-4E3E-5959-7C0E-ADFFF273B4C1}"/>
              </a:ext>
            </a:extLst>
          </p:cNvPr>
          <p:cNvSpPr/>
          <p:nvPr/>
        </p:nvSpPr>
        <p:spPr>
          <a:xfrm>
            <a:off x="1084287" y="11551292"/>
            <a:ext cx="1630018" cy="410817"/>
          </a:xfrm>
          <a:prstGeom prst="roundRect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824403F7-4960-9D8A-785A-1EABBA02B79A}"/>
              </a:ext>
            </a:extLst>
          </p:cNvPr>
          <p:cNvSpPr/>
          <p:nvPr/>
        </p:nvSpPr>
        <p:spPr>
          <a:xfrm>
            <a:off x="1084285" y="12767178"/>
            <a:ext cx="2179985" cy="410817"/>
          </a:xfrm>
          <a:prstGeom prst="roundRect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 H   Y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84A894DC-50F8-545E-4B71-28E97EE13FEE}"/>
              </a:ext>
            </a:extLst>
          </p:cNvPr>
          <p:cNvSpPr/>
          <p:nvPr/>
        </p:nvSpPr>
        <p:spPr>
          <a:xfrm>
            <a:off x="1084284" y="12154265"/>
            <a:ext cx="1921569" cy="410817"/>
          </a:xfrm>
          <a:prstGeom prst="roundRect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 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AB16908-8491-05D5-73B2-F62C93F4DE48}"/>
              </a:ext>
            </a:extLst>
          </p:cNvPr>
          <p:cNvSpPr/>
          <p:nvPr/>
        </p:nvSpPr>
        <p:spPr>
          <a:xfrm>
            <a:off x="2714305" y="10883646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FD82D94-F879-D125-DBA0-2157BCD2433F}"/>
              </a:ext>
            </a:extLst>
          </p:cNvPr>
          <p:cNvSpPr/>
          <p:nvPr/>
        </p:nvSpPr>
        <p:spPr>
          <a:xfrm>
            <a:off x="3025731" y="10883645"/>
            <a:ext cx="198782" cy="172279"/>
          </a:xfrm>
          <a:prstGeom prst="ellipse">
            <a:avLst/>
          </a:prstGeom>
          <a:solidFill>
            <a:srgbClr val="FF7E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4F48A9-7DF0-7957-074C-B02F35C64405}"/>
              </a:ext>
            </a:extLst>
          </p:cNvPr>
          <p:cNvSpPr txBox="1"/>
          <p:nvPr/>
        </p:nvSpPr>
        <p:spPr>
          <a:xfrm>
            <a:off x="434931" y="1041319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60FB1E5-038B-A39D-2C37-F8BBC37D9CA8}"/>
              </a:ext>
            </a:extLst>
          </p:cNvPr>
          <p:cNvSpPr txBox="1"/>
          <p:nvPr/>
        </p:nvSpPr>
        <p:spPr>
          <a:xfrm>
            <a:off x="2349870" y="1041319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F79724A-9D37-DE6E-FAD7-9BB918722FD7}"/>
              </a:ext>
            </a:extLst>
          </p:cNvPr>
          <p:cNvSpPr/>
          <p:nvPr/>
        </p:nvSpPr>
        <p:spPr>
          <a:xfrm>
            <a:off x="448183" y="11551291"/>
            <a:ext cx="450574" cy="410817"/>
          </a:xfrm>
          <a:prstGeom prst="ellipse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50564E1-B523-2659-4083-0F91EF369C97}"/>
              </a:ext>
            </a:extLst>
          </p:cNvPr>
          <p:cNvSpPr/>
          <p:nvPr/>
        </p:nvSpPr>
        <p:spPr>
          <a:xfrm>
            <a:off x="2402978" y="10886622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8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5E9AFF-A294-45F7-862C-57394AB3E136}"/>
              </a:ext>
            </a:extLst>
          </p:cNvPr>
          <p:cNvSpPr/>
          <p:nvPr/>
        </p:nvSpPr>
        <p:spPr>
          <a:xfrm>
            <a:off x="9429" y="0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66E9EA-8E1A-3759-D969-8CB92C7440E7}"/>
              </a:ext>
            </a:extLst>
          </p:cNvPr>
          <p:cNvSpPr/>
          <p:nvPr/>
        </p:nvSpPr>
        <p:spPr>
          <a:xfrm>
            <a:off x="457612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9CAE2C-8A7C-6C74-25BC-0EFC4EC3C034}"/>
              </a:ext>
            </a:extLst>
          </p:cNvPr>
          <p:cNvSpPr/>
          <p:nvPr/>
        </p:nvSpPr>
        <p:spPr>
          <a:xfrm>
            <a:off x="2372551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61226-BE67-221D-75B1-B3A2AF65FDD8}"/>
              </a:ext>
            </a:extLst>
          </p:cNvPr>
          <p:cNvSpPr/>
          <p:nvPr/>
        </p:nvSpPr>
        <p:spPr>
          <a:xfrm>
            <a:off x="457612" y="1907398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5B52EF-9919-285A-4199-8CC3869ECCEC}"/>
              </a:ext>
            </a:extLst>
          </p:cNvPr>
          <p:cNvSpPr/>
          <p:nvPr/>
        </p:nvSpPr>
        <p:spPr>
          <a:xfrm>
            <a:off x="457612" y="2520310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6BA1BC-710F-A26E-9E04-E361C0886CF3}"/>
              </a:ext>
            </a:extLst>
          </p:cNvPr>
          <p:cNvSpPr/>
          <p:nvPr/>
        </p:nvSpPr>
        <p:spPr>
          <a:xfrm>
            <a:off x="1093716" y="1304424"/>
            <a:ext cx="1630018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_  _  _  _  _  _  _ 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18C501-6735-1050-DA3A-552A05AC8DEF}"/>
              </a:ext>
            </a:extLst>
          </p:cNvPr>
          <p:cNvSpPr/>
          <p:nvPr/>
        </p:nvSpPr>
        <p:spPr>
          <a:xfrm>
            <a:off x="1093714" y="2520310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B27692-51B7-1329-2E14-1B4BF738C7B6}"/>
              </a:ext>
            </a:extLst>
          </p:cNvPr>
          <p:cNvSpPr/>
          <p:nvPr/>
        </p:nvSpPr>
        <p:spPr>
          <a:xfrm>
            <a:off x="1093713" y="1907397"/>
            <a:ext cx="1921569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7DE82A-E3F2-5129-71D8-C3D0E024AFB0}"/>
              </a:ext>
            </a:extLst>
          </p:cNvPr>
          <p:cNvSpPr/>
          <p:nvPr/>
        </p:nvSpPr>
        <p:spPr>
          <a:xfrm>
            <a:off x="2723734" y="63677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5A11CF-9666-92AF-2705-BF6C17A5BED1}"/>
              </a:ext>
            </a:extLst>
          </p:cNvPr>
          <p:cNvSpPr/>
          <p:nvPr/>
        </p:nvSpPr>
        <p:spPr>
          <a:xfrm>
            <a:off x="3035160" y="636777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9CB64-1C08-E2AB-5F53-726AB4FC0F59}"/>
              </a:ext>
            </a:extLst>
          </p:cNvPr>
          <p:cNvSpPr txBox="1"/>
          <p:nvPr/>
        </p:nvSpPr>
        <p:spPr>
          <a:xfrm>
            <a:off x="444360" y="16633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DA45E-87B1-B896-4A88-419ECFB081D4}"/>
              </a:ext>
            </a:extLst>
          </p:cNvPr>
          <p:cNvSpPr txBox="1"/>
          <p:nvPr/>
        </p:nvSpPr>
        <p:spPr>
          <a:xfrm>
            <a:off x="2359299" y="1663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E8644A-F25C-E8BC-869F-811451883BDB}"/>
              </a:ext>
            </a:extLst>
          </p:cNvPr>
          <p:cNvSpPr/>
          <p:nvPr/>
        </p:nvSpPr>
        <p:spPr>
          <a:xfrm>
            <a:off x="457612" y="1304423"/>
            <a:ext cx="450574" cy="410817"/>
          </a:xfrm>
          <a:prstGeom prst="ellipse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4A53B5-5510-0932-54E5-DCF79D70B71E}"/>
              </a:ext>
            </a:extLst>
          </p:cNvPr>
          <p:cNvSpPr/>
          <p:nvPr/>
        </p:nvSpPr>
        <p:spPr>
          <a:xfrm>
            <a:off x="2412407" y="639754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E179D-AE40-19CE-7E60-1E1BAB75D4EE}"/>
              </a:ext>
            </a:extLst>
          </p:cNvPr>
          <p:cNvSpPr/>
          <p:nvPr/>
        </p:nvSpPr>
        <p:spPr>
          <a:xfrm>
            <a:off x="4183860" y="0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7C282BD-796A-F98B-C6AC-A0638A55C489}"/>
              </a:ext>
            </a:extLst>
          </p:cNvPr>
          <p:cNvSpPr/>
          <p:nvPr/>
        </p:nvSpPr>
        <p:spPr>
          <a:xfrm>
            <a:off x="4632043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FBE2C4-75E9-1248-6799-FBCE90522715}"/>
              </a:ext>
            </a:extLst>
          </p:cNvPr>
          <p:cNvSpPr/>
          <p:nvPr/>
        </p:nvSpPr>
        <p:spPr>
          <a:xfrm>
            <a:off x="6546982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BB583-142F-9035-1AE4-270E9EA0CF2F}"/>
              </a:ext>
            </a:extLst>
          </p:cNvPr>
          <p:cNvSpPr/>
          <p:nvPr/>
        </p:nvSpPr>
        <p:spPr>
          <a:xfrm>
            <a:off x="4632043" y="1907398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A34D58-B868-EEBC-E0E5-3D8A94A1F73B}"/>
              </a:ext>
            </a:extLst>
          </p:cNvPr>
          <p:cNvSpPr/>
          <p:nvPr/>
        </p:nvSpPr>
        <p:spPr>
          <a:xfrm>
            <a:off x="4632043" y="2520310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718BD24-BE0D-9A75-2C3A-ECD4812F9D6F}"/>
              </a:ext>
            </a:extLst>
          </p:cNvPr>
          <p:cNvSpPr/>
          <p:nvPr/>
        </p:nvSpPr>
        <p:spPr>
          <a:xfrm>
            <a:off x="5268147" y="1304424"/>
            <a:ext cx="1630018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S</a:t>
            </a:r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u="sng" dirty="0">
                <a:solidFill>
                  <a:schemeClr val="tx1"/>
                </a:solidFill>
              </a:rPr>
              <a:t>C</a:t>
            </a:r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u="sng" dirty="0">
                <a:solidFill>
                  <a:schemeClr val="tx1"/>
                </a:solidFill>
              </a:rPr>
              <a:t>A</a:t>
            </a:r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u="sng" dirty="0">
                <a:solidFill>
                  <a:schemeClr val="tx1"/>
                </a:solidFill>
              </a:rPr>
              <a:t>T</a:t>
            </a:r>
            <a:r>
              <a:rPr lang="en-US" sz="1600" b="1" dirty="0">
                <a:solidFill>
                  <a:schemeClr val="tx1"/>
                </a:solidFill>
              </a:rPr>
              <a:t>  _  _  _ 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53B2148-3C9F-4B0E-783D-74CB5647B201}"/>
              </a:ext>
            </a:extLst>
          </p:cNvPr>
          <p:cNvSpPr/>
          <p:nvPr/>
        </p:nvSpPr>
        <p:spPr>
          <a:xfrm>
            <a:off x="5268145" y="2520310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53A8F26-00B8-7083-716E-ACD26749411B}"/>
              </a:ext>
            </a:extLst>
          </p:cNvPr>
          <p:cNvSpPr/>
          <p:nvPr/>
        </p:nvSpPr>
        <p:spPr>
          <a:xfrm>
            <a:off x="5268144" y="1907397"/>
            <a:ext cx="1921569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E0D141-4DB9-FBBB-B79B-45A4CD615205}"/>
              </a:ext>
            </a:extLst>
          </p:cNvPr>
          <p:cNvSpPr/>
          <p:nvPr/>
        </p:nvSpPr>
        <p:spPr>
          <a:xfrm>
            <a:off x="6898165" y="63677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45B63F-C77A-A0AD-5648-BD3AE2DC21AA}"/>
              </a:ext>
            </a:extLst>
          </p:cNvPr>
          <p:cNvSpPr/>
          <p:nvPr/>
        </p:nvSpPr>
        <p:spPr>
          <a:xfrm>
            <a:off x="7209591" y="636777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17DCF8-3FBE-C20D-5F1E-8F2BD265DED8}"/>
              </a:ext>
            </a:extLst>
          </p:cNvPr>
          <p:cNvSpPr txBox="1"/>
          <p:nvPr/>
        </p:nvSpPr>
        <p:spPr>
          <a:xfrm>
            <a:off x="4618791" y="16633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A52E8B-C489-CCA3-D3DB-858D59DC83D3}"/>
              </a:ext>
            </a:extLst>
          </p:cNvPr>
          <p:cNvSpPr txBox="1"/>
          <p:nvPr/>
        </p:nvSpPr>
        <p:spPr>
          <a:xfrm>
            <a:off x="6533730" y="1663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5D6C4A-EED8-EB33-6D1B-07A7519D4BEB}"/>
              </a:ext>
            </a:extLst>
          </p:cNvPr>
          <p:cNvSpPr/>
          <p:nvPr/>
        </p:nvSpPr>
        <p:spPr>
          <a:xfrm>
            <a:off x="4632043" y="1304423"/>
            <a:ext cx="450574" cy="410817"/>
          </a:xfrm>
          <a:prstGeom prst="ellipse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2B5829-8E68-183D-B22A-3521FD820990}"/>
              </a:ext>
            </a:extLst>
          </p:cNvPr>
          <p:cNvSpPr/>
          <p:nvPr/>
        </p:nvSpPr>
        <p:spPr>
          <a:xfrm>
            <a:off x="6586838" y="639754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DF5996-7F63-5A47-45F9-BA38B437CF8D}"/>
              </a:ext>
            </a:extLst>
          </p:cNvPr>
          <p:cNvSpPr/>
          <p:nvPr/>
        </p:nvSpPr>
        <p:spPr>
          <a:xfrm>
            <a:off x="9429" y="343568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0A97604-3145-A046-C775-44303A919BE5}"/>
              </a:ext>
            </a:extLst>
          </p:cNvPr>
          <p:cNvSpPr/>
          <p:nvPr/>
        </p:nvSpPr>
        <p:spPr>
          <a:xfrm>
            <a:off x="457612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2C774EE-4381-FF47-5EC9-27C45DCC64E9}"/>
              </a:ext>
            </a:extLst>
          </p:cNvPr>
          <p:cNvSpPr/>
          <p:nvPr/>
        </p:nvSpPr>
        <p:spPr>
          <a:xfrm>
            <a:off x="2372551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129E3D-85DC-1AB9-8F6F-8DBC3740E9AE}"/>
              </a:ext>
            </a:extLst>
          </p:cNvPr>
          <p:cNvSpPr/>
          <p:nvPr/>
        </p:nvSpPr>
        <p:spPr>
          <a:xfrm>
            <a:off x="457612" y="5343079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B19E29A-6676-56F1-63B1-062195108503}"/>
              </a:ext>
            </a:extLst>
          </p:cNvPr>
          <p:cNvSpPr/>
          <p:nvPr/>
        </p:nvSpPr>
        <p:spPr>
          <a:xfrm>
            <a:off x="457612" y="5955991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CAA4A5E-B56A-B03F-BB78-0E5378BE51DA}"/>
              </a:ext>
            </a:extLst>
          </p:cNvPr>
          <p:cNvSpPr/>
          <p:nvPr/>
        </p:nvSpPr>
        <p:spPr>
          <a:xfrm>
            <a:off x="1093716" y="474010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06BF56-45D8-9E34-B06B-655DEA90E6CE}"/>
              </a:ext>
            </a:extLst>
          </p:cNvPr>
          <p:cNvSpPr/>
          <p:nvPr/>
        </p:nvSpPr>
        <p:spPr>
          <a:xfrm>
            <a:off x="1093714" y="5955991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CBC2F39-CC12-9FE5-CFFB-1D988E92E2A2}"/>
              </a:ext>
            </a:extLst>
          </p:cNvPr>
          <p:cNvSpPr/>
          <p:nvPr/>
        </p:nvSpPr>
        <p:spPr>
          <a:xfrm>
            <a:off x="1093713" y="5343078"/>
            <a:ext cx="1921569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6B11599-A85E-CAE9-11F7-CB53533FA4C4}"/>
              </a:ext>
            </a:extLst>
          </p:cNvPr>
          <p:cNvSpPr/>
          <p:nvPr/>
        </p:nvSpPr>
        <p:spPr>
          <a:xfrm>
            <a:off x="2723734" y="4072459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A57331-BC74-DA6B-FC69-7A34B18E0287}"/>
              </a:ext>
            </a:extLst>
          </p:cNvPr>
          <p:cNvSpPr/>
          <p:nvPr/>
        </p:nvSpPr>
        <p:spPr>
          <a:xfrm>
            <a:off x="3035160" y="407245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853ECD-87B1-2A39-6295-FDCAB66D9BA5}"/>
              </a:ext>
            </a:extLst>
          </p:cNvPr>
          <p:cNvSpPr txBox="1"/>
          <p:nvPr/>
        </p:nvSpPr>
        <p:spPr>
          <a:xfrm>
            <a:off x="444360" y="36020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327AFB-DE5B-8319-B507-36D612CC2CD3}"/>
              </a:ext>
            </a:extLst>
          </p:cNvPr>
          <p:cNvSpPr txBox="1"/>
          <p:nvPr/>
        </p:nvSpPr>
        <p:spPr>
          <a:xfrm>
            <a:off x="2359299" y="36020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1C94B23-7E6A-F819-B9D1-B4C9B6986DAB}"/>
              </a:ext>
            </a:extLst>
          </p:cNvPr>
          <p:cNvSpPr/>
          <p:nvPr/>
        </p:nvSpPr>
        <p:spPr>
          <a:xfrm>
            <a:off x="457612" y="474010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020A8F-B707-B3ED-2CA6-F22132B40E63}"/>
              </a:ext>
            </a:extLst>
          </p:cNvPr>
          <p:cNvSpPr/>
          <p:nvPr/>
        </p:nvSpPr>
        <p:spPr>
          <a:xfrm>
            <a:off x="2412407" y="407543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92E283-449B-975A-8981-2F9B7CC253CD}"/>
              </a:ext>
            </a:extLst>
          </p:cNvPr>
          <p:cNvSpPr/>
          <p:nvPr/>
        </p:nvSpPr>
        <p:spPr>
          <a:xfrm>
            <a:off x="8358291" y="0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CBEBCAF-10E2-39D9-1EC3-DD2F5C3077D5}"/>
              </a:ext>
            </a:extLst>
          </p:cNvPr>
          <p:cNvSpPr/>
          <p:nvPr/>
        </p:nvSpPr>
        <p:spPr>
          <a:xfrm>
            <a:off x="8806474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F81125C-6918-1F4A-8496-BCAB5547BF1D}"/>
              </a:ext>
            </a:extLst>
          </p:cNvPr>
          <p:cNvSpPr/>
          <p:nvPr/>
        </p:nvSpPr>
        <p:spPr>
          <a:xfrm>
            <a:off x="10721413" y="477758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93C6BD-A4FC-7C77-B385-21205B9963C8}"/>
              </a:ext>
            </a:extLst>
          </p:cNvPr>
          <p:cNvSpPr/>
          <p:nvPr/>
        </p:nvSpPr>
        <p:spPr>
          <a:xfrm>
            <a:off x="8806474" y="1907398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98AD52-EDF9-6CD3-4DDE-6148C97384C0}"/>
              </a:ext>
            </a:extLst>
          </p:cNvPr>
          <p:cNvSpPr/>
          <p:nvPr/>
        </p:nvSpPr>
        <p:spPr>
          <a:xfrm>
            <a:off x="8806474" y="2520310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E90323F-5509-E970-AB9A-5203B4EFE636}"/>
              </a:ext>
            </a:extLst>
          </p:cNvPr>
          <p:cNvSpPr/>
          <p:nvPr/>
        </p:nvSpPr>
        <p:spPr>
          <a:xfrm>
            <a:off x="9442578" y="1304424"/>
            <a:ext cx="1630018" cy="410817"/>
          </a:xfrm>
          <a:prstGeom prst="roundRect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9698D9-3D56-835B-6FB7-FEBA4479EC72}"/>
              </a:ext>
            </a:extLst>
          </p:cNvPr>
          <p:cNvSpPr/>
          <p:nvPr/>
        </p:nvSpPr>
        <p:spPr>
          <a:xfrm>
            <a:off x="9442576" y="2520310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3168219-6F45-CE19-7495-52DE157AAD71}"/>
              </a:ext>
            </a:extLst>
          </p:cNvPr>
          <p:cNvSpPr/>
          <p:nvPr/>
        </p:nvSpPr>
        <p:spPr>
          <a:xfrm>
            <a:off x="9442575" y="1907397"/>
            <a:ext cx="1921569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CD1EFC-FC77-B240-2BD1-9408A4446CBD}"/>
              </a:ext>
            </a:extLst>
          </p:cNvPr>
          <p:cNvSpPr/>
          <p:nvPr/>
        </p:nvSpPr>
        <p:spPr>
          <a:xfrm>
            <a:off x="11072596" y="63677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2110D78-8FA4-D889-E2D6-50085937F4CF}"/>
              </a:ext>
            </a:extLst>
          </p:cNvPr>
          <p:cNvSpPr/>
          <p:nvPr/>
        </p:nvSpPr>
        <p:spPr>
          <a:xfrm>
            <a:off x="11384022" y="636777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B1FFBD-B1F2-9B23-16E2-634DD6428EF5}"/>
              </a:ext>
            </a:extLst>
          </p:cNvPr>
          <p:cNvSpPr txBox="1"/>
          <p:nvPr/>
        </p:nvSpPr>
        <p:spPr>
          <a:xfrm>
            <a:off x="8793222" y="16633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35905A-BDB1-D3C4-B243-4E3C857083C3}"/>
              </a:ext>
            </a:extLst>
          </p:cNvPr>
          <p:cNvSpPr txBox="1"/>
          <p:nvPr/>
        </p:nvSpPr>
        <p:spPr>
          <a:xfrm>
            <a:off x="10708161" y="1663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A45398-F684-18FC-01AC-5615E3E53FBF}"/>
              </a:ext>
            </a:extLst>
          </p:cNvPr>
          <p:cNvSpPr/>
          <p:nvPr/>
        </p:nvSpPr>
        <p:spPr>
          <a:xfrm>
            <a:off x="8806474" y="1304423"/>
            <a:ext cx="450574" cy="410817"/>
          </a:xfrm>
          <a:prstGeom prst="ellipse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7D8B4F-FC5F-F64C-A64B-67B369938FA6}"/>
              </a:ext>
            </a:extLst>
          </p:cNvPr>
          <p:cNvSpPr/>
          <p:nvPr/>
        </p:nvSpPr>
        <p:spPr>
          <a:xfrm>
            <a:off x="10761269" y="639754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ACBEDC-DA08-B8F9-E5A9-93B6A62840F4}"/>
              </a:ext>
            </a:extLst>
          </p:cNvPr>
          <p:cNvSpPr/>
          <p:nvPr/>
        </p:nvSpPr>
        <p:spPr>
          <a:xfrm>
            <a:off x="4183860" y="343568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62A27CA-2589-0A21-CA5A-610C6668EA61}"/>
              </a:ext>
            </a:extLst>
          </p:cNvPr>
          <p:cNvSpPr/>
          <p:nvPr/>
        </p:nvSpPr>
        <p:spPr>
          <a:xfrm>
            <a:off x="4632043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9A79D1-91E8-CD2B-14FB-15C6C732B0A4}"/>
              </a:ext>
            </a:extLst>
          </p:cNvPr>
          <p:cNvSpPr/>
          <p:nvPr/>
        </p:nvSpPr>
        <p:spPr>
          <a:xfrm>
            <a:off x="6546982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2D7448-13BD-6D26-2164-BD9E32370050}"/>
              </a:ext>
            </a:extLst>
          </p:cNvPr>
          <p:cNvSpPr/>
          <p:nvPr/>
        </p:nvSpPr>
        <p:spPr>
          <a:xfrm>
            <a:off x="4620011" y="5343079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4775BF-F1F1-F0E4-ECEA-407BD172EE1A}"/>
              </a:ext>
            </a:extLst>
          </p:cNvPr>
          <p:cNvSpPr/>
          <p:nvPr/>
        </p:nvSpPr>
        <p:spPr>
          <a:xfrm>
            <a:off x="4632043" y="5955991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3DFFCB1-48E9-0045-F9D4-61FD17C1B007}"/>
              </a:ext>
            </a:extLst>
          </p:cNvPr>
          <p:cNvSpPr/>
          <p:nvPr/>
        </p:nvSpPr>
        <p:spPr>
          <a:xfrm>
            <a:off x="5268147" y="474010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  C  A  T  T  E  R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BBF63FF-D3D6-D779-F666-8626800E790A}"/>
              </a:ext>
            </a:extLst>
          </p:cNvPr>
          <p:cNvSpPr/>
          <p:nvPr/>
        </p:nvSpPr>
        <p:spPr>
          <a:xfrm>
            <a:off x="5268145" y="5955991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0EB5B76-C462-0104-3BA6-4B0DD0209C31}"/>
              </a:ext>
            </a:extLst>
          </p:cNvPr>
          <p:cNvSpPr/>
          <p:nvPr/>
        </p:nvSpPr>
        <p:spPr>
          <a:xfrm>
            <a:off x="5268144" y="5343078"/>
            <a:ext cx="1921569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S</a:t>
            </a:r>
            <a:r>
              <a:rPr lang="en-US" sz="1600" b="1" dirty="0">
                <a:solidFill>
                  <a:schemeClr val="tx1"/>
                </a:solidFill>
              </a:rPr>
              <a:t>   </a:t>
            </a:r>
            <a:r>
              <a:rPr lang="en-US" sz="1600" b="1" u="sng" dirty="0">
                <a:solidFill>
                  <a:schemeClr val="tx1"/>
                </a:solidFill>
              </a:rPr>
              <a:t>C</a:t>
            </a:r>
            <a:r>
              <a:rPr lang="en-US" sz="1600" b="1" dirty="0">
                <a:solidFill>
                  <a:schemeClr val="tx1"/>
                </a:solidFill>
              </a:rPr>
              <a:t>   </a:t>
            </a:r>
            <a:r>
              <a:rPr lang="en-US" sz="1600" b="1" u="sng" dirty="0">
                <a:solidFill>
                  <a:schemeClr val="tx1"/>
                </a:solidFill>
              </a:rPr>
              <a:t>A</a:t>
            </a:r>
            <a:r>
              <a:rPr lang="en-US" sz="1600" b="1" dirty="0">
                <a:solidFill>
                  <a:schemeClr val="tx1"/>
                </a:solidFill>
              </a:rPr>
              <a:t>   </a:t>
            </a:r>
            <a:r>
              <a:rPr lang="en-US" sz="1600" b="1" u="sng" dirty="0">
                <a:solidFill>
                  <a:schemeClr val="tx1"/>
                </a:solidFill>
              </a:rPr>
              <a:t>T</a:t>
            </a:r>
            <a:r>
              <a:rPr lang="en-US" sz="1600" b="1" dirty="0">
                <a:solidFill>
                  <a:schemeClr val="tx1"/>
                </a:solidFill>
              </a:rPr>
              <a:t>   </a:t>
            </a:r>
            <a:r>
              <a:rPr lang="en-US" sz="1600" b="1" u="sng" dirty="0">
                <a:solidFill>
                  <a:schemeClr val="tx1"/>
                </a:solidFill>
              </a:rPr>
              <a:t>T</a:t>
            </a:r>
            <a:r>
              <a:rPr lang="en-US" sz="1600" b="1" dirty="0">
                <a:solidFill>
                  <a:schemeClr val="tx1"/>
                </a:solidFill>
              </a:rPr>
              <a:t>  _  _  _  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87D2EC-FDEC-CA43-E90D-6BFF84A4F303}"/>
              </a:ext>
            </a:extLst>
          </p:cNvPr>
          <p:cNvSpPr/>
          <p:nvPr/>
        </p:nvSpPr>
        <p:spPr>
          <a:xfrm>
            <a:off x="6898165" y="407245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21981E6-E57B-A74C-C37F-C776180358C1}"/>
              </a:ext>
            </a:extLst>
          </p:cNvPr>
          <p:cNvSpPr/>
          <p:nvPr/>
        </p:nvSpPr>
        <p:spPr>
          <a:xfrm>
            <a:off x="7209591" y="407245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31B957-A771-6A78-4BB3-41250A0A5E3C}"/>
              </a:ext>
            </a:extLst>
          </p:cNvPr>
          <p:cNvSpPr txBox="1"/>
          <p:nvPr/>
        </p:nvSpPr>
        <p:spPr>
          <a:xfrm>
            <a:off x="4618791" y="36020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46544D-ED77-2929-4D22-4048D73BF99B}"/>
              </a:ext>
            </a:extLst>
          </p:cNvPr>
          <p:cNvSpPr txBox="1"/>
          <p:nvPr/>
        </p:nvSpPr>
        <p:spPr>
          <a:xfrm>
            <a:off x="6533730" y="36020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4E5BD22-6815-A5C3-98B0-55427DBC79C8}"/>
              </a:ext>
            </a:extLst>
          </p:cNvPr>
          <p:cNvSpPr/>
          <p:nvPr/>
        </p:nvSpPr>
        <p:spPr>
          <a:xfrm>
            <a:off x="4632043" y="474010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0F0AC1A-1429-3074-1E1F-028FF1D1FF80}"/>
              </a:ext>
            </a:extLst>
          </p:cNvPr>
          <p:cNvSpPr/>
          <p:nvPr/>
        </p:nvSpPr>
        <p:spPr>
          <a:xfrm>
            <a:off x="6586838" y="407543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EB4231-114C-6D6B-D38A-ACE43EDB5FCD}"/>
              </a:ext>
            </a:extLst>
          </p:cNvPr>
          <p:cNvSpPr/>
          <p:nvPr/>
        </p:nvSpPr>
        <p:spPr>
          <a:xfrm>
            <a:off x="8358291" y="343568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C941F2D-5081-3307-C6A8-FFBDC6B8A661}"/>
              </a:ext>
            </a:extLst>
          </p:cNvPr>
          <p:cNvSpPr/>
          <p:nvPr/>
        </p:nvSpPr>
        <p:spPr>
          <a:xfrm>
            <a:off x="8806474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A 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A7CCF87-7E43-82C0-02CC-43939FB7F016}"/>
              </a:ext>
            </a:extLst>
          </p:cNvPr>
          <p:cNvSpPr/>
          <p:nvPr/>
        </p:nvSpPr>
        <p:spPr>
          <a:xfrm>
            <a:off x="10721413" y="391343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6B37277-840E-4400-E76E-404A92B51288}"/>
              </a:ext>
            </a:extLst>
          </p:cNvPr>
          <p:cNvSpPr/>
          <p:nvPr/>
        </p:nvSpPr>
        <p:spPr>
          <a:xfrm>
            <a:off x="8806474" y="5343079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3FE5B4-DC42-7E1F-067E-D85B897A3EA7}"/>
              </a:ext>
            </a:extLst>
          </p:cNvPr>
          <p:cNvSpPr/>
          <p:nvPr/>
        </p:nvSpPr>
        <p:spPr>
          <a:xfrm>
            <a:off x="8806474" y="5955991"/>
            <a:ext cx="450574" cy="41081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7BEFD71-46B8-98A8-B8C8-7A60473E5327}"/>
              </a:ext>
            </a:extLst>
          </p:cNvPr>
          <p:cNvSpPr/>
          <p:nvPr/>
        </p:nvSpPr>
        <p:spPr>
          <a:xfrm>
            <a:off x="9442578" y="474010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 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4713CA3-999E-4293-8219-97DA4982454C}"/>
              </a:ext>
            </a:extLst>
          </p:cNvPr>
          <p:cNvSpPr/>
          <p:nvPr/>
        </p:nvSpPr>
        <p:spPr>
          <a:xfrm>
            <a:off x="9442576" y="5955991"/>
            <a:ext cx="2179985" cy="410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CE68990-05CD-7125-D959-9CCC70BEC6E5}"/>
              </a:ext>
            </a:extLst>
          </p:cNvPr>
          <p:cNvSpPr/>
          <p:nvPr/>
        </p:nvSpPr>
        <p:spPr>
          <a:xfrm>
            <a:off x="9442575" y="5343078"/>
            <a:ext cx="1921569" cy="410817"/>
          </a:xfrm>
          <a:prstGeom prst="roundRect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 H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E1CFA69-74E8-E172-FE75-B6CC926FFAAE}"/>
              </a:ext>
            </a:extLst>
          </p:cNvPr>
          <p:cNvSpPr/>
          <p:nvPr/>
        </p:nvSpPr>
        <p:spPr>
          <a:xfrm>
            <a:off x="11072596" y="407245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772D6E-109B-8EC4-5141-8A45510F881F}"/>
              </a:ext>
            </a:extLst>
          </p:cNvPr>
          <p:cNvSpPr/>
          <p:nvPr/>
        </p:nvSpPr>
        <p:spPr>
          <a:xfrm>
            <a:off x="11384022" y="407245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88E7ED-F67B-4A0B-27E6-E24AF4220122}"/>
              </a:ext>
            </a:extLst>
          </p:cNvPr>
          <p:cNvSpPr txBox="1"/>
          <p:nvPr/>
        </p:nvSpPr>
        <p:spPr>
          <a:xfrm>
            <a:off x="8793222" y="36020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Trigram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584823-36A2-9487-24CB-516667DE8F8F}"/>
              </a:ext>
            </a:extLst>
          </p:cNvPr>
          <p:cNvSpPr txBox="1"/>
          <p:nvPr/>
        </p:nvSpPr>
        <p:spPr>
          <a:xfrm>
            <a:off x="10708161" y="36020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Stage I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5A29496-439F-E539-87B4-1A577A28D7D6}"/>
              </a:ext>
            </a:extLst>
          </p:cNvPr>
          <p:cNvSpPr/>
          <p:nvPr/>
        </p:nvSpPr>
        <p:spPr>
          <a:xfrm>
            <a:off x="8806474" y="474010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8D086A4-74FC-2F39-9EEC-29DC0A9E6C81}"/>
              </a:ext>
            </a:extLst>
          </p:cNvPr>
          <p:cNvSpPr/>
          <p:nvPr/>
        </p:nvSpPr>
        <p:spPr>
          <a:xfrm>
            <a:off x="10761269" y="407543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3F23AFF-DE04-1C50-5E38-43E37B33568C}"/>
              </a:ext>
            </a:extLst>
          </p:cNvPr>
          <p:cNvSpPr/>
          <p:nvPr/>
        </p:nvSpPr>
        <p:spPr>
          <a:xfrm>
            <a:off x="9429" y="682891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EE22E7B-C03B-9D8A-3CCB-741750026889}"/>
              </a:ext>
            </a:extLst>
          </p:cNvPr>
          <p:cNvSpPr/>
          <p:nvPr/>
        </p:nvSpPr>
        <p:spPr>
          <a:xfrm>
            <a:off x="457612" y="730666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49733B3-EE4D-74B5-634A-7569FA15A2D9}"/>
              </a:ext>
            </a:extLst>
          </p:cNvPr>
          <p:cNvSpPr/>
          <p:nvPr/>
        </p:nvSpPr>
        <p:spPr>
          <a:xfrm>
            <a:off x="2372551" y="730666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29F9D7B-267F-A1AF-DE90-1968FEC6C296}"/>
              </a:ext>
            </a:extLst>
          </p:cNvPr>
          <p:cNvSpPr/>
          <p:nvPr/>
        </p:nvSpPr>
        <p:spPr>
          <a:xfrm>
            <a:off x="457612" y="8736309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1B0F19A-65AD-A469-B5FF-D60479453253}"/>
              </a:ext>
            </a:extLst>
          </p:cNvPr>
          <p:cNvSpPr/>
          <p:nvPr/>
        </p:nvSpPr>
        <p:spPr>
          <a:xfrm>
            <a:off x="457612" y="9349221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094CBC6-7035-E567-9958-E36B2758D231}"/>
              </a:ext>
            </a:extLst>
          </p:cNvPr>
          <p:cNvSpPr/>
          <p:nvPr/>
        </p:nvSpPr>
        <p:spPr>
          <a:xfrm>
            <a:off x="1093716" y="813333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A7D2A53-FA21-A741-49D7-A26EC21A3E84}"/>
              </a:ext>
            </a:extLst>
          </p:cNvPr>
          <p:cNvSpPr/>
          <p:nvPr/>
        </p:nvSpPr>
        <p:spPr>
          <a:xfrm>
            <a:off x="1093714" y="9349221"/>
            <a:ext cx="2179985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_   _   _   _   _   _  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E8125BC-8537-6982-99E0-9DEBE7123040}"/>
              </a:ext>
            </a:extLst>
          </p:cNvPr>
          <p:cNvSpPr/>
          <p:nvPr/>
        </p:nvSpPr>
        <p:spPr>
          <a:xfrm>
            <a:off x="1093713" y="8736308"/>
            <a:ext cx="1921569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 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F831424-AFC6-E735-43AB-E3D54BC63D15}"/>
              </a:ext>
            </a:extLst>
          </p:cNvPr>
          <p:cNvSpPr/>
          <p:nvPr/>
        </p:nvSpPr>
        <p:spPr>
          <a:xfrm>
            <a:off x="2723734" y="746568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0319F29-5BBA-CDE4-A43E-B63D2B3E275D}"/>
              </a:ext>
            </a:extLst>
          </p:cNvPr>
          <p:cNvSpPr/>
          <p:nvPr/>
        </p:nvSpPr>
        <p:spPr>
          <a:xfrm>
            <a:off x="3035160" y="746568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F96B5D-C731-C137-0912-5CD067D37D9B}"/>
              </a:ext>
            </a:extLst>
          </p:cNvPr>
          <p:cNvSpPr txBox="1"/>
          <p:nvPr/>
        </p:nvSpPr>
        <p:spPr>
          <a:xfrm>
            <a:off x="444360" y="699524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9F0571-23CD-7609-BC64-30C486191745}"/>
              </a:ext>
            </a:extLst>
          </p:cNvPr>
          <p:cNvSpPr txBox="1"/>
          <p:nvPr/>
        </p:nvSpPr>
        <p:spPr>
          <a:xfrm>
            <a:off x="2359299" y="699524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A9EFD05-5F31-41DD-05AE-7D88D3AE2D05}"/>
              </a:ext>
            </a:extLst>
          </p:cNvPr>
          <p:cNvSpPr/>
          <p:nvPr/>
        </p:nvSpPr>
        <p:spPr>
          <a:xfrm>
            <a:off x="457612" y="813333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B03726A-EACD-F262-0841-9FC00E5026FA}"/>
              </a:ext>
            </a:extLst>
          </p:cNvPr>
          <p:cNvSpPr/>
          <p:nvPr/>
        </p:nvSpPr>
        <p:spPr>
          <a:xfrm>
            <a:off x="2412407" y="746866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B04E6EF-0DC5-07A3-9D73-3994BD4AE33B}"/>
              </a:ext>
            </a:extLst>
          </p:cNvPr>
          <p:cNvSpPr/>
          <p:nvPr/>
        </p:nvSpPr>
        <p:spPr>
          <a:xfrm>
            <a:off x="4183860" y="682891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146B5C33-1FBA-4198-629F-E67F67F0F005}"/>
              </a:ext>
            </a:extLst>
          </p:cNvPr>
          <p:cNvSpPr/>
          <p:nvPr/>
        </p:nvSpPr>
        <p:spPr>
          <a:xfrm>
            <a:off x="4632043" y="730666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C42C2C3-4562-CE61-FFAD-439F3F62398E}"/>
              </a:ext>
            </a:extLst>
          </p:cNvPr>
          <p:cNvSpPr/>
          <p:nvPr/>
        </p:nvSpPr>
        <p:spPr>
          <a:xfrm>
            <a:off x="6546982" y="730666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EF956EB-96D4-D257-508B-3BE143925708}"/>
              </a:ext>
            </a:extLst>
          </p:cNvPr>
          <p:cNvSpPr/>
          <p:nvPr/>
        </p:nvSpPr>
        <p:spPr>
          <a:xfrm>
            <a:off x="4632043" y="8736309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937A380-2442-8807-35A8-F0D6E42EF02E}"/>
              </a:ext>
            </a:extLst>
          </p:cNvPr>
          <p:cNvSpPr/>
          <p:nvPr/>
        </p:nvSpPr>
        <p:spPr>
          <a:xfrm>
            <a:off x="4632043" y="9349221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2EA8C0EF-3F93-8173-3626-23C7174B134D}"/>
              </a:ext>
            </a:extLst>
          </p:cNvPr>
          <p:cNvSpPr/>
          <p:nvPr/>
        </p:nvSpPr>
        <p:spPr>
          <a:xfrm>
            <a:off x="5268147" y="813333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  C  A  T  T  E  R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6F44FC36-D7FC-BEC0-5C0E-2B38DF6AC408}"/>
              </a:ext>
            </a:extLst>
          </p:cNvPr>
          <p:cNvSpPr/>
          <p:nvPr/>
        </p:nvSpPr>
        <p:spPr>
          <a:xfrm>
            <a:off x="5268145" y="9349221"/>
            <a:ext cx="2179985" cy="41081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tx1"/>
                </a:solidFill>
              </a:rPr>
              <a:t>S</a:t>
            </a:r>
            <a:r>
              <a:rPr lang="en-US" sz="1600" b="1" dirty="0">
                <a:solidFill>
                  <a:schemeClr val="tx1"/>
                </a:solidFill>
              </a:rPr>
              <a:t>   </a:t>
            </a:r>
            <a:r>
              <a:rPr lang="en-US" sz="1600" b="1" u="sng" dirty="0">
                <a:solidFill>
                  <a:schemeClr val="tx1"/>
                </a:solidFill>
              </a:rPr>
              <a:t>C</a:t>
            </a:r>
            <a:r>
              <a:rPr lang="en-US" sz="1600" b="1" dirty="0">
                <a:solidFill>
                  <a:schemeClr val="tx1"/>
                </a:solidFill>
              </a:rPr>
              <a:t>   </a:t>
            </a:r>
            <a:r>
              <a:rPr lang="en-US" sz="1600" b="1" u="sng" dirty="0">
                <a:solidFill>
                  <a:schemeClr val="tx1"/>
                </a:solidFill>
              </a:rPr>
              <a:t>A</a:t>
            </a:r>
            <a:r>
              <a:rPr lang="en-US" sz="1600" b="1" dirty="0">
                <a:solidFill>
                  <a:schemeClr val="tx1"/>
                </a:solidFill>
              </a:rPr>
              <a:t>  _  _  _  _  _  _ 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A2676A7-680A-526D-6965-1728985E2C86}"/>
              </a:ext>
            </a:extLst>
          </p:cNvPr>
          <p:cNvSpPr/>
          <p:nvPr/>
        </p:nvSpPr>
        <p:spPr>
          <a:xfrm>
            <a:off x="5268144" y="8736308"/>
            <a:ext cx="1921569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  C  A  T  T  E  R  S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141753F-534F-7075-0BDC-A84C6BEACC3E}"/>
              </a:ext>
            </a:extLst>
          </p:cNvPr>
          <p:cNvSpPr/>
          <p:nvPr/>
        </p:nvSpPr>
        <p:spPr>
          <a:xfrm>
            <a:off x="6898165" y="746568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24F77CB-6450-10F0-8ED9-7287064BF41B}"/>
              </a:ext>
            </a:extLst>
          </p:cNvPr>
          <p:cNvSpPr/>
          <p:nvPr/>
        </p:nvSpPr>
        <p:spPr>
          <a:xfrm>
            <a:off x="7209591" y="7465688"/>
            <a:ext cx="198782" cy="172279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D784158-342E-88D0-A2A7-27537521D11A}"/>
              </a:ext>
            </a:extLst>
          </p:cNvPr>
          <p:cNvSpPr txBox="1"/>
          <p:nvPr/>
        </p:nvSpPr>
        <p:spPr>
          <a:xfrm>
            <a:off x="4618791" y="699524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53DBA8-C5E6-89FF-B224-5647FC47B222}"/>
              </a:ext>
            </a:extLst>
          </p:cNvPr>
          <p:cNvSpPr txBox="1"/>
          <p:nvPr/>
        </p:nvSpPr>
        <p:spPr>
          <a:xfrm>
            <a:off x="6533730" y="699524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F07F2B5-44E5-0690-7310-F263EB3F0A24}"/>
              </a:ext>
            </a:extLst>
          </p:cNvPr>
          <p:cNvSpPr/>
          <p:nvPr/>
        </p:nvSpPr>
        <p:spPr>
          <a:xfrm>
            <a:off x="4632043" y="813333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0A36B89-9E5F-E91E-9110-E63E894218E2}"/>
              </a:ext>
            </a:extLst>
          </p:cNvPr>
          <p:cNvSpPr/>
          <p:nvPr/>
        </p:nvSpPr>
        <p:spPr>
          <a:xfrm>
            <a:off x="6586838" y="746866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34DF6CA-EEAA-9B2D-9322-A21B170027EB}"/>
              </a:ext>
            </a:extLst>
          </p:cNvPr>
          <p:cNvSpPr/>
          <p:nvPr/>
        </p:nvSpPr>
        <p:spPr>
          <a:xfrm>
            <a:off x="8358291" y="6836221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2048B594-04F7-7AD1-1395-8D3BA8532FD2}"/>
              </a:ext>
            </a:extLst>
          </p:cNvPr>
          <p:cNvSpPr/>
          <p:nvPr/>
        </p:nvSpPr>
        <p:spPr>
          <a:xfrm>
            <a:off x="8806474" y="731397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27A5C89-10D9-59B2-7895-2C6AECDAA1B1}"/>
              </a:ext>
            </a:extLst>
          </p:cNvPr>
          <p:cNvSpPr/>
          <p:nvPr/>
        </p:nvSpPr>
        <p:spPr>
          <a:xfrm>
            <a:off x="10721413" y="7313979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FD950F5-D5A4-874F-E487-FDA0D86664B0}"/>
              </a:ext>
            </a:extLst>
          </p:cNvPr>
          <p:cNvSpPr/>
          <p:nvPr/>
        </p:nvSpPr>
        <p:spPr>
          <a:xfrm>
            <a:off x="8806474" y="8743619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C4E38E4-6CA9-D162-2D00-534EBA5BCFB3}"/>
              </a:ext>
            </a:extLst>
          </p:cNvPr>
          <p:cNvSpPr/>
          <p:nvPr/>
        </p:nvSpPr>
        <p:spPr>
          <a:xfrm>
            <a:off x="8806474" y="9356531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9A4AC11F-6829-2373-08AF-945C73DED600}"/>
              </a:ext>
            </a:extLst>
          </p:cNvPr>
          <p:cNvSpPr/>
          <p:nvPr/>
        </p:nvSpPr>
        <p:spPr>
          <a:xfrm>
            <a:off x="9442578" y="8140645"/>
            <a:ext cx="1630018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157C95D4-8472-27AB-1983-517E468CA075}"/>
              </a:ext>
            </a:extLst>
          </p:cNvPr>
          <p:cNvSpPr/>
          <p:nvPr/>
        </p:nvSpPr>
        <p:spPr>
          <a:xfrm>
            <a:off x="9442576" y="9356531"/>
            <a:ext cx="2179985" cy="410817"/>
          </a:xfrm>
          <a:prstGeom prst="roundRect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 H   Y  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8C847739-01BC-76FE-D297-BED889D7F21D}"/>
              </a:ext>
            </a:extLst>
          </p:cNvPr>
          <p:cNvSpPr/>
          <p:nvPr/>
        </p:nvSpPr>
        <p:spPr>
          <a:xfrm>
            <a:off x="9442575" y="8743618"/>
            <a:ext cx="1921569" cy="41081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8C60E9D-4BBB-C6BD-D639-F9BE1E545451}"/>
              </a:ext>
            </a:extLst>
          </p:cNvPr>
          <p:cNvSpPr/>
          <p:nvPr/>
        </p:nvSpPr>
        <p:spPr>
          <a:xfrm>
            <a:off x="11072596" y="7472999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EAE407A-0355-F208-0EF4-3B36DB55A5A6}"/>
              </a:ext>
            </a:extLst>
          </p:cNvPr>
          <p:cNvSpPr/>
          <p:nvPr/>
        </p:nvSpPr>
        <p:spPr>
          <a:xfrm>
            <a:off x="11384022" y="7472998"/>
            <a:ext cx="198782" cy="172279"/>
          </a:xfrm>
          <a:prstGeom prst="ellipse">
            <a:avLst/>
          </a:prstGeom>
          <a:solidFill>
            <a:srgbClr val="FF7E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D64BFF8-F64E-3893-1CEA-2290AC7652EE}"/>
              </a:ext>
            </a:extLst>
          </p:cNvPr>
          <p:cNvSpPr txBox="1"/>
          <p:nvPr/>
        </p:nvSpPr>
        <p:spPr>
          <a:xfrm>
            <a:off x="8793222" y="700255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9F8B402-C28F-3A37-7762-9558E299EBDF}"/>
              </a:ext>
            </a:extLst>
          </p:cNvPr>
          <p:cNvSpPr txBox="1"/>
          <p:nvPr/>
        </p:nvSpPr>
        <p:spPr>
          <a:xfrm>
            <a:off x="10708161" y="70025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BF75D9A-C95B-9B2C-1990-13DE8BDB91D3}"/>
              </a:ext>
            </a:extLst>
          </p:cNvPr>
          <p:cNvSpPr/>
          <p:nvPr/>
        </p:nvSpPr>
        <p:spPr>
          <a:xfrm>
            <a:off x="8806474" y="8140644"/>
            <a:ext cx="450574" cy="41081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A46164C-D08D-C28C-52DF-C0580996CCF0}"/>
              </a:ext>
            </a:extLst>
          </p:cNvPr>
          <p:cNvSpPr/>
          <p:nvPr/>
        </p:nvSpPr>
        <p:spPr>
          <a:xfrm>
            <a:off x="10761269" y="7475975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846A3A5-D67E-27CD-2959-C247D0E187EA}"/>
              </a:ext>
            </a:extLst>
          </p:cNvPr>
          <p:cNvSpPr/>
          <p:nvPr/>
        </p:nvSpPr>
        <p:spPr>
          <a:xfrm>
            <a:off x="0" y="10246868"/>
            <a:ext cx="3988904" cy="3234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EA132ED-7665-6F07-9D59-61B413399E81}"/>
              </a:ext>
            </a:extLst>
          </p:cNvPr>
          <p:cNvSpPr/>
          <p:nvPr/>
        </p:nvSpPr>
        <p:spPr>
          <a:xfrm>
            <a:off x="448183" y="10724626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A T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E3184250-2696-C8BB-8D65-FC7A58814FCA}"/>
              </a:ext>
            </a:extLst>
          </p:cNvPr>
          <p:cNvSpPr/>
          <p:nvPr/>
        </p:nvSpPr>
        <p:spPr>
          <a:xfrm>
            <a:off x="2363122" y="10724626"/>
            <a:ext cx="901148" cy="46382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13F2C46-6647-55E5-17DC-E28BF179E6B1}"/>
              </a:ext>
            </a:extLst>
          </p:cNvPr>
          <p:cNvSpPr/>
          <p:nvPr/>
        </p:nvSpPr>
        <p:spPr>
          <a:xfrm>
            <a:off x="448183" y="12154266"/>
            <a:ext cx="450574" cy="410817"/>
          </a:xfrm>
          <a:prstGeom prst="ellipse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66AFCC2-AC81-3FA2-0264-550BED3EBC8E}"/>
              </a:ext>
            </a:extLst>
          </p:cNvPr>
          <p:cNvSpPr/>
          <p:nvPr/>
        </p:nvSpPr>
        <p:spPr>
          <a:xfrm>
            <a:off x="448183" y="12767178"/>
            <a:ext cx="450574" cy="410817"/>
          </a:xfrm>
          <a:prstGeom prst="ellipse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383B3E84-4E3E-5959-7C0E-ADFFF273B4C1}"/>
              </a:ext>
            </a:extLst>
          </p:cNvPr>
          <p:cNvSpPr/>
          <p:nvPr/>
        </p:nvSpPr>
        <p:spPr>
          <a:xfrm>
            <a:off x="1084287" y="11551292"/>
            <a:ext cx="1630018" cy="410817"/>
          </a:xfrm>
          <a:prstGeom prst="roundRect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S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824403F7-4960-9D8A-785A-1EABBA02B79A}"/>
              </a:ext>
            </a:extLst>
          </p:cNvPr>
          <p:cNvSpPr/>
          <p:nvPr/>
        </p:nvSpPr>
        <p:spPr>
          <a:xfrm>
            <a:off x="1084285" y="12767178"/>
            <a:ext cx="2179985" cy="410817"/>
          </a:xfrm>
          <a:prstGeom prst="roundRect">
            <a:avLst/>
          </a:prstGeom>
          <a:solidFill>
            <a:srgbClr val="FF7E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 H   Y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84A894DC-50F8-545E-4B71-28E97EE13FEE}"/>
              </a:ext>
            </a:extLst>
          </p:cNvPr>
          <p:cNvSpPr/>
          <p:nvPr/>
        </p:nvSpPr>
        <p:spPr>
          <a:xfrm>
            <a:off x="1084284" y="12154265"/>
            <a:ext cx="1921569" cy="410817"/>
          </a:xfrm>
          <a:prstGeom prst="roundRect">
            <a:avLst/>
          </a:prstGeom>
          <a:solidFill>
            <a:srgbClr val="FF93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   A   T   C  H 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AB16908-8491-05D5-73B2-F62C93F4DE48}"/>
              </a:ext>
            </a:extLst>
          </p:cNvPr>
          <p:cNvSpPr/>
          <p:nvPr/>
        </p:nvSpPr>
        <p:spPr>
          <a:xfrm>
            <a:off x="2714305" y="10883646"/>
            <a:ext cx="198782" cy="172279"/>
          </a:xfrm>
          <a:prstGeom prst="ellipse">
            <a:avLst/>
          </a:prstGeom>
          <a:solidFill>
            <a:srgbClr val="FF93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FD82D94-F879-D125-DBA0-2157BCD2433F}"/>
              </a:ext>
            </a:extLst>
          </p:cNvPr>
          <p:cNvSpPr/>
          <p:nvPr/>
        </p:nvSpPr>
        <p:spPr>
          <a:xfrm>
            <a:off x="3025731" y="10883645"/>
            <a:ext cx="198782" cy="172279"/>
          </a:xfrm>
          <a:prstGeom prst="ellipse">
            <a:avLst/>
          </a:prstGeom>
          <a:solidFill>
            <a:srgbClr val="FF7E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4F48A9-7DF0-7957-074C-B02F35C64405}"/>
              </a:ext>
            </a:extLst>
          </p:cNvPr>
          <p:cNvSpPr txBox="1"/>
          <p:nvPr/>
        </p:nvSpPr>
        <p:spPr>
          <a:xfrm>
            <a:off x="434931" y="1041319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Trigram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60FB1E5-038B-A39D-2C37-F8BBC37D9CA8}"/>
              </a:ext>
            </a:extLst>
          </p:cNvPr>
          <p:cNvSpPr txBox="1"/>
          <p:nvPr/>
        </p:nvSpPr>
        <p:spPr>
          <a:xfrm>
            <a:off x="2349870" y="1041319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tx2">
                    <a:lumMod val="75000"/>
                  </a:schemeClr>
                </a:solidFill>
              </a:rPr>
              <a:t>Stage I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F79724A-9D37-DE6E-FAD7-9BB918722FD7}"/>
              </a:ext>
            </a:extLst>
          </p:cNvPr>
          <p:cNvSpPr/>
          <p:nvPr/>
        </p:nvSpPr>
        <p:spPr>
          <a:xfrm>
            <a:off x="448183" y="11551291"/>
            <a:ext cx="450574" cy="410817"/>
          </a:xfrm>
          <a:prstGeom prst="ellipse">
            <a:avLst/>
          </a:prstGeom>
          <a:solidFill>
            <a:srgbClr val="FFD57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50564E1-B523-2659-4083-0F91EF369C97}"/>
              </a:ext>
            </a:extLst>
          </p:cNvPr>
          <p:cNvSpPr/>
          <p:nvPr/>
        </p:nvSpPr>
        <p:spPr>
          <a:xfrm>
            <a:off x="2402978" y="10886622"/>
            <a:ext cx="198782" cy="172279"/>
          </a:xfrm>
          <a:prstGeom prst="ellipse">
            <a:avLst/>
          </a:prstGeom>
          <a:solidFill>
            <a:srgbClr val="FFD579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3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21290</TotalTime>
  <Words>1065</Words>
  <Application>Microsoft Macintosh PowerPoint</Application>
  <PresentationFormat>Widescreen</PresentationFormat>
  <Paragraphs>432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Nathwani</dc:creator>
  <cp:lastModifiedBy>Nikhil Nathwani</cp:lastModifiedBy>
  <cp:revision>13</cp:revision>
  <dcterms:created xsi:type="dcterms:W3CDTF">2023-07-22T05:03:36Z</dcterms:created>
  <dcterms:modified xsi:type="dcterms:W3CDTF">2023-09-08T07:14:37Z</dcterms:modified>
</cp:coreProperties>
</file>