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esh naik" userId="6ccfc05c81a061ab" providerId="LiveId" clId="{DDFE74D4-7084-4A01-A341-5AE67CCF3CCD}"/>
    <pc:docChg chg="custSel modSld">
      <pc:chgData name="mukesh naik" userId="6ccfc05c81a061ab" providerId="LiveId" clId="{DDFE74D4-7084-4A01-A341-5AE67CCF3CCD}" dt="2023-10-23T00:45:46.243" v="83" actId="14100"/>
      <pc:docMkLst>
        <pc:docMk/>
      </pc:docMkLst>
      <pc:sldChg chg="addSp delSp modSp mod">
        <pc:chgData name="mukesh naik" userId="6ccfc05c81a061ab" providerId="LiveId" clId="{DDFE74D4-7084-4A01-A341-5AE67CCF3CCD}" dt="2023-10-23T00:45:46.243" v="83" actId="14100"/>
        <pc:sldMkLst>
          <pc:docMk/>
          <pc:sldMk cId="3924099817" sldId="256"/>
        </pc:sldMkLst>
        <pc:spChg chg="mod">
          <ac:chgData name="mukesh naik" userId="6ccfc05c81a061ab" providerId="LiveId" clId="{DDFE74D4-7084-4A01-A341-5AE67CCF3CCD}" dt="2023-10-23T00:43:52.577" v="45" actId="20577"/>
          <ac:spMkLst>
            <pc:docMk/>
            <pc:sldMk cId="3924099817" sldId="256"/>
            <ac:spMk id="4" creationId="{C0BD07CE-CE41-BD34-2F9B-CF68CD304FDB}"/>
          </ac:spMkLst>
        </pc:spChg>
        <pc:spChg chg="mod">
          <ac:chgData name="mukesh naik" userId="6ccfc05c81a061ab" providerId="LiveId" clId="{DDFE74D4-7084-4A01-A341-5AE67CCF3CCD}" dt="2023-10-23T00:44:14.983" v="51" actId="20577"/>
          <ac:spMkLst>
            <pc:docMk/>
            <pc:sldMk cId="3924099817" sldId="256"/>
            <ac:spMk id="5" creationId="{1F5EE6E5-1094-D22A-B3E7-1318659D7A16}"/>
          </ac:spMkLst>
        </pc:spChg>
        <pc:spChg chg="mod">
          <ac:chgData name="mukesh naik" userId="6ccfc05c81a061ab" providerId="LiveId" clId="{DDFE74D4-7084-4A01-A341-5AE67CCF3CCD}" dt="2023-10-23T00:44:19.658" v="57" actId="20577"/>
          <ac:spMkLst>
            <pc:docMk/>
            <pc:sldMk cId="3924099817" sldId="256"/>
            <ac:spMk id="6" creationId="{1EF60972-CF7E-69DA-5E34-E49B170FD28D}"/>
          </ac:spMkLst>
        </pc:spChg>
        <pc:spChg chg="mod">
          <ac:chgData name="mukesh naik" userId="6ccfc05c81a061ab" providerId="LiveId" clId="{DDFE74D4-7084-4A01-A341-5AE67CCF3CCD}" dt="2023-10-23T00:44:24.673" v="63" actId="20577"/>
          <ac:spMkLst>
            <pc:docMk/>
            <pc:sldMk cId="3924099817" sldId="256"/>
            <ac:spMk id="7" creationId="{11FD094F-62DE-CA26-0584-D6DE96670978}"/>
          </ac:spMkLst>
        </pc:spChg>
        <pc:spChg chg="mod">
          <ac:chgData name="mukesh naik" userId="6ccfc05c81a061ab" providerId="LiveId" clId="{DDFE74D4-7084-4A01-A341-5AE67CCF3CCD}" dt="2023-10-23T00:44:29.613" v="69" actId="20577"/>
          <ac:spMkLst>
            <pc:docMk/>
            <pc:sldMk cId="3924099817" sldId="256"/>
            <ac:spMk id="8" creationId="{3C62DAD3-1E56-3DE4-794B-FE2ED1DD293C}"/>
          </ac:spMkLst>
        </pc:spChg>
        <pc:spChg chg="mod">
          <ac:chgData name="mukesh naik" userId="6ccfc05c81a061ab" providerId="LiveId" clId="{DDFE74D4-7084-4A01-A341-5AE67CCF3CCD}" dt="2023-10-23T00:44:44.658" v="71" actId="1076"/>
          <ac:spMkLst>
            <pc:docMk/>
            <pc:sldMk cId="3924099817" sldId="256"/>
            <ac:spMk id="20" creationId="{03A97335-D7A1-4608-6BE4-58511B15EFF3}"/>
          </ac:spMkLst>
        </pc:spChg>
        <pc:spChg chg="mod">
          <ac:chgData name="mukesh naik" userId="6ccfc05c81a061ab" providerId="LiveId" clId="{DDFE74D4-7084-4A01-A341-5AE67CCF3CCD}" dt="2023-10-23T00:43:30.113" v="39"/>
          <ac:spMkLst>
            <pc:docMk/>
            <pc:sldMk cId="3924099817" sldId="256"/>
            <ac:spMk id="26" creationId="{15818A80-C8F0-F545-533D-86C3CFDAFCC2}"/>
          </ac:spMkLst>
        </pc:spChg>
        <pc:spChg chg="mod">
          <ac:chgData name="mukesh naik" userId="6ccfc05c81a061ab" providerId="LiveId" clId="{DDFE74D4-7084-4A01-A341-5AE67CCF3CCD}" dt="2023-10-23T00:42:32.973" v="37"/>
          <ac:spMkLst>
            <pc:docMk/>
            <pc:sldMk cId="3924099817" sldId="256"/>
            <ac:spMk id="28" creationId="{819CE3B0-0C0E-7861-CF68-2447FC6118CA}"/>
          </ac:spMkLst>
        </pc:spChg>
        <pc:spChg chg="add mod">
          <ac:chgData name="mukesh naik" userId="6ccfc05c81a061ab" providerId="LiveId" clId="{DDFE74D4-7084-4A01-A341-5AE67CCF3CCD}" dt="2023-10-23T00:45:46.243" v="83" actId="14100"/>
          <ac:spMkLst>
            <pc:docMk/>
            <pc:sldMk cId="3924099817" sldId="256"/>
            <ac:spMk id="84" creationId="{2709F42D-7DAC-C4CA-525F-5828651E2A71}"/>
          </ac:spMkLst>
        </pc:spChg>
        <pc:picChg chg="mod">
          <ac:chgData name="mukesh naik" userId="6ccfc05c81a061ab" providerId="LiveId" clId="{DDFE74D4-7084-4A01-A341-5AE67CCF3CCD}" dt="2023-10-23T00:44:37.312" v="70" actId="1076"/>
          <ac:picMkLst>
            <pc:docMk/>
            <pc:sldMk cId="3924099817" sldId="256"/>
            <ac:picMk id="3" creationId="{F86FF12E-F077-48A3-841E-9F370EDD0973}"/>
          </ac:picMkLst>
        </pc:picChg>
        <pc:picChg chg="mod">
          <ac:chgData name="mukesh naik" userId="6ccfc05c81a061ab" providerId="LiveId" clId="{DDFE74D4-7084-4A01-A341-5AE67CCF3CCD}" dt="2023-10-23T00:44:52.911" v="72" actId="1076"/>
          <ac:picMkLst>
            <pc:docMk/>
            <pc:sldMk cId="3924099817" sldId="256"/>
            <ac:picMk id="16" creationId="{F86FF12E-F077-48A3-841E-9F370EDD0973}"/>
          </ac:picMkLst>
        </pc:picChg>
        <pc:picChg chg="add mod">
          <ac:chgData name="mukesh naik" userId="6ccfc05c81a061ab" providerId="LiveId" clId="{DDFE74D4-7084-4A01-A341-5AE67CCF3CCD}" dt="2023-10-23T00:45:33.421" v="82" actId="1076"/>
          <ac:picMkLst>
            <pc:docMk/>
            <pc:sldMk cId="3924099817" sldId="256"/>
            <ac:picMk id="77" creationId="{2E2A22F7-FCB0-3C50-BF5E-A13018A1580E}"/>
          </ac:picMkLst>
        </pc:picChg>
        <pc:picChg chg="add del mod">
          <ac:chgData name="mukesh naik" userId="6ccfc05c81a061ab" providerId="LiveId" clId="{DDFE74D4-7084-4A01-A341-5AE67CCF3CCD}" dt="2023-10-23T00:02:19.734" v="12"/>
          <ac:picMkLst>
            <pc:docMk/>
            <pc:sldMk cId="3924099817" sldId="256"/>
            <ac:picMk id="83" creationId="{B4B20D88-E42B-7406-B683-033B9F1B0FBB}"/>
          </ac:picMkLst>
        </pc:picChg>
        <pc:cxnChg chg="mod">
          <ac:chgData name="mukesh naik" userId="6ccfc05c81a061ab" providerId="LiveId" clId="{DDFE74D4-7084-4A01-A341-5AE67CCF3CCD}" dt="2023-10-23T00:45:14.598" v="77" actId="14100"/>
          <ac:cxnSpMkLst>
            <pc:docMk/>
            <pc:sldMk cId="3924099817" sldId="256"/>
            <ac:cxnSpMk id="32" creationId="{E1DD44E7-6A31-B7C9-E312-29CB6173C2DF}"/>
          </ac:cxnSpMkLst>
        </pc:cxnChg>
        <pc:cxnChg chg="mod">
          <ac:chgData name="mukesh naik" userId="6ccfc05c81a061ab" providerId="LiveId" clId="{DDFE74D4-7084-4A01-A341-5AE67CCF3CCD}" dt="2023-10-23T00:45:10.697" v="76" actId="14100"/>
          <ac:cxnSpMkLst>
            <pc:docMk/>
            <pc:sldMk cId="3924099817" sldId="256"/>
            <ac:cxnSpMk id="36" creationId="{8B710731-B15C-CE4B-C737-7DAB54107AEE}"/>
          </ac:cxnSpMkLst>
        </pc:cxnChg>
        <pc:cxnChg chg="mod">
          <ac:chgData name="mukesh naik" userId="6ccfc05c81a061ab" providerId="LiveId" clId="{DDFE74D4-7084-4A01-A341-5AE67CCF3CCD}" dt="2023-10-23T00:45:18.067" v="78" actId="14100"/>
          <ac:cxnSpMkLst>
            <pc:docMk/>
            <pc:sldMk cId="3924099817" sldId="256"/>
            <ac:cxnSpMk id="38" creationId="{27A4D8DA-7DC5-4BC0-5783-D2D05F5F028D}"/>
          </ac:cxnSpMkLst>
        </pc:cxnChg>
        <pc:cxnChg chg="mod">
          <ac:chgData name="mukesh naik" userId="6ccfc05c81a061ab" providerId="LiveId" clId="{DDFE74D4-7084-4A01-A341-5AE67CCF3CCD}" dt="2023-10-23T00:45:01.281" v="74" actId="14100"/>
          <ac:cxnSpMkLst>
            <pc:docMk/>
            <pc:sldMk cId="3924099817" sldId="256"/>
            <ac:cxnSpMk id="41" creationId="{0073B617-E7C6-6938-3C9D-96FCD923CB2C}"/>
          </ac:cxnSpMkLst>
        </pc:cxnChg>
        <pc:cxnChg chg="mod">
          <ac:chgData name="mukesh naik" userId="6ccfc05c81a061ab" providerId="LiveId" clId="{DDFE74D4-7084-4A01-A341-5AE67CCF3CCD}" dt="2023-10-23T00:44:57.712" v="73" actId="14100"/>
          <ac:cxnSpMkLst>
            <pc:docMk/>
            <pc:sldMk cId="3924099817" sldId="256"/>
            <ac:cxnSpMk id="44" creationId="{E1A50301-AAAE-96D0-CF06-247BC77D6DBE}"/>
          </ac:cxnSpMkLst>
        </pc:cxnChg>
        <pc:cxnChg chg="del mod">
          <ac:chgData name="mukesh naik" userId="6ccfc05c81a061ab" providerId="LiveId" clId="{DDFE74D4-7084-4A01-A341-5AE67CCF3CCD}" dt="2023-10-23T00:41:12.256" v="22" actId="478"/>
          <ac:cxnSpMkLst>
            <pc:docMk/>
            <pc:sldMk cId="3924099817" sldId="256"/>
            <ac:cxnSpMk id="55" creationId="{937D739D-47D7-A644-8AC2-EC6C63507449}"/>
          </ac:cxnSpMkLst>
        </pc:cxnChg>
        <pc:cxnChg chg="mod">
          <ac:chgData name="mukesh naik" userId="6ccfc05c81a061ab" providerId="LiveId" clId="{DDFE74D4-7084-4A01-A341-5AE67CCF3CCD}" dt="2023-10-23T00:44:44.658" v="71" actId="1076"/>
          <ac:cxnSpMkLst>
            <pc:docMk/>
            <pc:sldMk cId="3924099817" sldId="256"/>
            <ac:cxnSpMk id="63" creationId="{9B1CA282-C413-A4D8-195C-885BF0790740}"/>
          </ac:cxnSpMkLst>
        </pc:cxnChg>
        <pc:cxnChg chg="mod">
          <ac:chgData name="mukesh naik" userId="6ccfc05c81a061ab" providerId="LiveId" clId="{DDFE74D4-7084-4A01-A341-5AE67CCF3CCD}" dt="2023-10-23T00:44:44.658" v="71" actId="1076"/>
          <ac:cxnSpMkLst>
            <pc:docMk/>
            <pc:sldMk cId="3924099817" sldId="256"/>
            <ac:cxnSpMk id="65" creationId="{D5003E18-CF91-C6A8-9821-E1F14BAD2534}"/>
          </ac:cxnSpMkLst>
        </pc:cxnChg>
        <pc:cxnChg chg="mod">
          <ac:chgData name="mukesh naik" userId="6ccfc05c81a061ab" providerId="LiveId" clId="{DDFE74D4-7084-4A01-A341-5AE67CCF3CCD}" dt="2023-10-23T00:44:44.658" v="71" actId="1076"/>
          <ac:cxnSpMkLst>
            <pc:docMk/>
            <pc:sldMk cId="3924099817" sldId="256"/>
            <ac:cxnSpMk id="70" creationId="{E2769B9A-1C13-6FFD-0717-A8B5EB1710C2}"/>
          </ac:cxnSpMkLst>
        </pc:cxnChg>
        <pc:cxnChg chg="mod">
          <ac:chgData name="mukesh naik" userId="6ccfc05c81a061ab" providerId="LiveId" clId="{DDFE74D4-7084-4A01-A341-5AE67CCF3CCD}" dt="2023-10-23T00:44:44.658" v="71" actId="1076"/>
          <ac:cxnSpMkLst>
            <pc:docMk/>
            <pc:sldMk cId="3924099817" sldId="256"/>
            <ac:cxnSpMk id="72" creationId="{DDC159BE-B76C-9019-B376-707DA9CD45CC}"/>
          </ac:cxnSpMkLst>
        </pc:cxnChg>
        <pc:cxnChg chg="mod">
          <ac:chgData name="mukesh naik" userId="6ccfc05c81a061ab" providerId="LiveId" clId="{DDFE74D4-7084-4A01-A341-5AE67CCF3CCD}" dt="2023-10-23T00:44:44.658" v="71" actId="1076"/>
          <ac:cxnSpMkLst>
            <pc:docMk/>
            <pc:sldMk cId="3924099817" sldId="256"/>
            <ac:cxnSpMk id="74" creationId="{9EC89846-44E5-68F8-145E-CC0E7C0D5BBC}"/>
          </ac:cxnSpMkLst>
        </pc:cxnChg>
        <pc:cxnChg chg="add del mod">
          <ac:chgData name="mukesh naik" userId="6ccfc05c81a061ab" providerId="LiveId" clId="{DDFE74D4-7084-4A01-A341-5AE67CCF3CCD}" dt="2023-10-23T00:41:50.844" v="24" actId="478"/>
          <ac:cxnSpMkLst>
            <pc:docMk/>
            <pc:sldMk cId="3924099817" sldId="256"/>
            <ac:cxnSpMk id="86" creationId="{B97589B4-8B0B-C1E5-D2A6-7B56E56A7057}"/>
          </ac:cxnSpMkLst>
        </pc:cxnChg>
        <pc:cxnChg chg="add del mod">
          <ac:chgData name="mukesh naik" userId="6ccfc05c81a061ab" providerId="LiveId" clId="{DDFE74D4-7084-4A01-A341-5AE67CCF3CCD}" dt="2023-10-23T00:41:53.181" v="25" actId="478"/>
          <ac:cxnSpMkLst>
            <pc:docMk/>
            <pc:sldMk cId="3924099817" sldId="256"/>
            <ac:cxnSpMk id="88" creationId="{5D2DB6FF-4ECA-2699-2CB7-8EBBD5E6BC47}"/>
          </ac:cxnSpMkLst>
        </pc:cxnChg>
        <pc:cxnChg chg="add mod">
          <ac:chgData name="mukesh naik" userId="6ccfc05c81a061ab" providerId="LiveId" clId="{DDFE74D4-7084-4A01-A341-5AE67CCF3CCD}" dt="2023-10-23T00:45:46.243" v="83" actId="14100"/>
          <ac:cxnSpMkLst>
            <pc:docMk/>
            <pc:sldMk cId="3924099817" sldId="256"/>
            <ac:cxnSpMk id="90" creationId="{565A4BAA-0ACF-B6F6-3FB1-AD87C6C95EB7}"/>
          </ac:cxnSpMkLst>
        </pc:cxnChg>
        <pc:cxnChg chg="add mod">
          <ac:chgData name="mukesh naik" userId="6ccfc05c81a061ab" providerId="LiveId" clId="{DDFE74D4-7084-4A01-A341-5AE67CCF3CCD}" dt="2023-10-23T00:45:33.421" v="82" actId="1076"/>
          <ac:cxnSpMkLst>
            <pc:docMk/>
            <pc:sldMk cId="3924099817" sldId="256"/>
            <ac:cxnSpMk id="92" creationId="{0C84F4F5-6C6B-71B8-5EA5-C9207C0F9C83}"/>
          </ac:cxnSpMkLst>
        </pc:cxnChg>
        <pc:cxnChg chg="add del mod">
          <ac:chgData name="mukesh naik" userId="6ccfc05c81a061ab" providerId="LiveId" clId="{DDFE74D4-7084-4A01-A341-5AE67CCF3CCD}" dt="2023-10-23T00:41:56.622" v="26" actId="478"/>
          <ac:cxnSpMkLst>
            <pc:docMk/>
            <pc:sldMk cId="3924099817" sldId="256"/>
            <ac:cxnSpMk id="94" creationId="{1FE86393-81C4-5C66-D5B9-0CC48127A64F}"/>
          </ac:cxnSpMkLst>
        </pc:cxnChg>
        <pc:cxnChg chg="add mod">
          <ac:chgData name="mukesh naik" userId="6ccfc05c81a061ab" providerId="LiveId" clId="{DDFE74D4-7084-4A01-A341-5AE67CCF3CCD}" dt="2023-10-23T00:43:30.113" v="39"/>
          <ac:cxnSpMkLst>
            <pc:docMk/>
            <pc:sldMk cId="3924099817" sldId="256"/>
            <ac:cxnSpMk id="96" creationId="{400FC15E-716D-307A-AFFE-A4B64888DACB}"/>
          </ac:cxnSpMkLst>
        </pc:cxnChg>
        <pc:cxnChg chg="add mod">
          <ac:chgData name="mukesh naik" userId="6ccfc05c81a061ab" providerId="LiveId" clId="{DDFE74D4-7084-4A01-A341-5AE67CCF3CCD}" dt="2023-10-23T00:45:46.243" v="83" actId="14100"/>
          <ac:cxnSpMkLst>
            <pc:docMk/>
            <pc:sldMk cId="3924099817" sldId="256"/>
            <ac:cxnSpMk id="98" creationId="{8411F0C8-DDE0-34EF-D65A-477D398FFFF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AA19-A897-2B00-D1F1-182E77D2C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009A1-920E-B6D3-7477-B18360C37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9D31C-6FAC-79F1-147F-C515ABA3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4B7-0865-44F9-9F1F-272B1E05C86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F36F-093E-1BDB-C83A-DD9E3A04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96CA4-95BA-8D41-E3F9-91BD3DA9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5D44-5E11-438E-9318-4BC133A23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86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3495-2C10-CE90-D564-712774AD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3D65B-E0F3-121D-3C1A-DBB458B9B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0F3B5-70A9-1C52-FDCB-897338E4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4B7-0865-44F9-9F1F-272B1E05C86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5236-97E9-D3E3-1865-CD9B04DB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624E-2358-E0CE-0D9A-CC0321D6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5D44-5E11-438E-9318-4BC133A23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2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A1B51-C016-5C81-DA8F-62F7294FA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6AC87-64FC-3F18-26B5-F03FC47AD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0BBE-78AA-EED2-DDC9-6034F6A3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4B7-0865-44F9-9F1F-272B1E05C86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1FE24-548A-134F-A296-98FCF456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E32E-E4BE-A3F0-7B54-34CE568D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5D44-5E11-438E-9318-4BC133A23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95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1EBF-1CCE-73EB-5F10-014BE764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87B1-2A2E-4C4B-AD7C-0F7774E7C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A976-0E9D-A9AE-DEAA-8094FADF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4B7-0865-44F9-9F1F-272B1E05C86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9F84-1487-0012-7B9A-D5085FA0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6D64-DF92-230E-8D58-27F35D80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5D44-5E11-438E-9318-4BC133A23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81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6A94-CD64-0B00-D33F-15911BA5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A3A41-1480-2379-7727-96E1BAEA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925B-34B8-7328-7FAD-385642EC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4B7-0865-44F9-9F1F-272B1E05C86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DA600-85A7-A5F1-63F1-07CD28CF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F410-CC11-3115-16F0-2239CE90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5D44-5E11-438E-9318-4BC133A23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A78A-52CE-2C9A-4243-05560A87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A4C6-AE41-EAAE-5349-0D9A3CFF1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FA86E-7809-5146-92F3-680C32E85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CBD0A-8C51-7274-CBCC-1D6B46F0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4B7-0865-44F9-9F1F-272B1E05C86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C338A-4924-9EAF-A540-9558B55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49556-9666-60DD-E69D-28D9EF67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5D44-5E11-438E-9318-4BC133A23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0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8D45-236D-AB80-2367-84DA60C8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7E5A5-62A5-F543-FF2C-F4A4189C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C7A06-5A78-6065-08B0-75FEEF905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898A1-8A54-4A0F-0236-5DBA72108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AF725-88C4-F34C-088F-D1D5FCAF9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106AB-89F1-3367-AB72-EA507ADF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4B7-0865-44F9-9F1F-272B1E05C86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6FDE7-3E89-A61D-8B35-5EA23784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616C4-1F0F-F135-1AF8-13720AC0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5D44-5E11-438E-9318-4BC133A23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1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0BE5-7653-D2C0-FF4F-0F1EE637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D27A1-FC59-F288-DCD0-0A640633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4B7-0865-44F9-9F1F-272B1E05C86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DDC8-DC9F-B0C2-C26B-94AE5D4F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4543B-A661-64F9-ADF4-7E28BA5F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5D44-5E11-438E-9318-4BC133A23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F123E-8CD4-2241-CB3E-81C8B9A9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4B7-0865-44F9-9F1F-272B1E05C86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6F54B-1FD6-2CA1-7861-ABB53E1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016E5-D86F-BDCA-0DEF-20F6617B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5D44-5E11-438E-9318-4BC133A23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8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50B4-871B-DA10-92A9-669DAACF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B2CE-E52C-9B6F-8CE1-69B10E2A5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F08EC-160F-E983-CC4B-08BDA2E7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E56DC-6CBA-9A4F-8417-84451353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4B7-0865-44F9-9F1F-272B1E05C86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F0277-E9D7-E497-CDA9-24A61FF7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E110A-A4BC-A665-934B-33B9431C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5D44-5E11-438E-9318-4BC133A23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80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A4CA-64A8-74C4-2269-FD143FE6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606AF-D63B-A75B-5ECF-E727D2F1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11063-B2B0-1426-0A9D-E042AA2FC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09A87-DA31-D5AE-33F3-69599CE0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4B7-0865-44F9-9F1F-272B1E05C86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0F6E9-C47D-3DEA-2EFB-131CAA85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E222-322E-E922-2A28-91AD7215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5D44-5E11-438E-9318-4BC133A23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6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E7AF-8028-0769-0DB1-F1D2CAF3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4ADEB-84E7-AEA2-568E-1176CFC6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919A-3C00-F033-6A75-5BAD3A772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54B7-0865-44F9-9F1F-272B1E05C86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139DE-812C-659D-2FBB-2A29CC6AB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EB418-0557-1494-17B0-B6980A027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5D44-5E11-438E-9318-4BC133A23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7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0BD07CE-CE41-BD34-2F9B-CF68CD304FDB}"/>
              </a:ext>
            </a:extLst>
          </p:cNvPr>
          <p:cNvSpPr/>
          <p:nvPr/>
        </p:nvSpPr>
        <p:spPr>
          <a:xfrm>
            <a:off x="4410777" y="654522"/>
            <a:ext cx="3024740" cy="899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01.01.Create Account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5EE6E5-1094-D22A-B3E7-1318659D7A16}"/>
              </a:ext>
            </a:extLst>
          </p:cNvPr>
          <p:cNvSpPr/>
          <p:nvPr/>
        </p:nvSpPr>
        <p:spPr>
          <a:xfrm>
            <a:off x="4355430" y="1848051"/>
            <a:ext cx="3080086" cy="82777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01.02.Authorize Account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60972-CF7E-69DA-5E34-E49B170FD28D}"/>
              </a:ext>
            </a:extLst>
          </p:cNvPr>
          <p:cNvSpPr/>
          <p:nvPr/>
        </p:nvSpPr>
        <p:spPr>
          <a:xfrm>
            <a:off x="4343400" y="2954955"/>
            <a:ext cx="3176337" cy="899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01.03.Access/View Account Summary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FD094F-62DE-CA26-0584-D6DE96670978}"/>
              </a:ext>
            </a:extLst>
          </p:cNvPr>
          <p:cNvSpPr/>
          <p:nvPr/>
        </p:nvSpPr>
        <p:spPr>
          <a:xfrm>
            <a:off x="4355430" y="4088330"/>
            <a:ext cx="3282215" cy="9143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01.04.Update Account 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62DAD3-1E56-3DE4-794B-FE2ED1DD293C}"/>
              </a:ext>
            </a:extLst>
          </p:cNvPr>
          <p:cNvSpPr/>
          <p:nvPr/>
        </p:nvSpPr>
        <p:spPr>
          <a:xfrm>
            <a:off x="4494998" y="5236142"/>
            <a:ext cx="3041582" cy="962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01.05.Provide Customer Support </a:t>
            </a:r>
            <a:r>
              <a:rPr lang="en-IN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6FF12E-F077-48A3-841E-9F370EDD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560" y="4473989"/>
            <a:ext cx="933333" cy="904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6FF12E-F077-48A3-841E-9F370EDD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923" y="2632387"/>
            <a:ext cx="933333" cy="904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6FF12E-F077-48A3-841E-9F370EDD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61" y="2565816"/>
            <a:ext cx="933333" cy="904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A97335-D7A1-4608-6BE4-58511B15EFF3}"/>
              </a:ext>
            </a:extLst>
          </p:cNvPr>
          <p:cNvSpPr txBox="1"/>
          <p:nvPr/>
        </p:nvSpPr>
        <p:spPr>
          <a:xfrm>
            <a:off x="10207923" y="3545612"/>
            <a:ext cx="13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18A80-C8F0-F545-533D-86C3CFDAFCC2}"/>
              </a:ext>
            </a:extLst>
          </p:cNvPr>
          <p:cNvSpPr txBox="1"/>
          <p:nvPr/>
        </p:nvSpPr>
        <p:spPr>
          <a:xfrm>
            <a:off x="10123703" y="5378864"/>
            <a:ext cx="13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Users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9CE3B0-0C0E-7861-CF68-2447FC6118CA}"/>
              </a:ext>
            </a:extLst>
          </p:cNvPr>
          <p:cNvSpPr txBox="1"/>
          <p:nvPr/>
        </p:nvSpPr>
        <p:spPr>
          <a:xfrm>
            <a:off x="1455586" y="3545612"/>
            <a:ext cx="132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Registered Patients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D44E7-6A31-B7C9-E312-29CB6173C2DF}"/>
              </a:ext>
            </a:extLst>
          </p:cNvPr>
          <p:cNvCxnSpPr>
            <a:cxnSpLocks/>
            <a:stCxn id="28" idx="3"/>
            <a:endCxn id="4" idx="2"/>
          </p:cNvCxnSpPr>
          <p:nvPr/>
        </p:nvCxnSpPr>
        <p:spPr>
          <a:xfrm flipV="1">
            <a:off x="2778170" y="1104503"/>
            <a:ext cx="1632607" cy="276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710731-B15C-CE4B-C737-7DAB54107AEE}"/>
              </a:ext>
            </a:extLst>
          </p:cNvPr>
          <p:cNvCxnSpPr>
            <a:cxnSpLocks/>
            <a:stCxn id="28" idx="3"/>
            <a:endCxn id="5" idx="2"/>
          </p:cNvCxnSpPr>
          <p:nvPr/>
        </p:nvCxnSpPr>
        <p:spPr>
          <a:xfrm flipV="1">
            <a:off x="2778170" y="2261938"/>
            <a:ext cx="1577260" cy="160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A4D8DA-7DC5-4BC0-5783-D2D05F5F028D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778170" y="3432614"/>
            <a:ext cx="1577260" cy="43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73B617-E7C6-6938-3C9D-96FCD923CB2C}"/>
              </a:ext>
            </a:extLst>
          </p:cNvPr>
          <p:cNvCxnSpPr>
            <a:cxnSpLocks/>
            <a:stCxn id="28" idx="3"/>
            <a:endCxn id="7" idx="2"/>
          </p:cNvCxnSpPr>
          <p:nvPr/>
        </p:nvCxnSpPr>
        <p:spPr>
          <a:xfrm>
            <a:off x="2778170" y="3868778"/>
            <a:ext cx="1577260" cy="67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A50301-AAAE-96D0-CF06-247BC77D6DBE}"/>
              </a:ext>
            </a:extLst>
          </p:cNvPr>
          <p:cNvCxnSpPr>
            <a:cxnSpLocks/>
            <a:stCxn id="28" idx="3"/>
            <a:endCxn id="8" idx="2"/>
          </p:cNvCxnSpPr>
          <p:nvPr/>
        </p:nvCxnSpPr>
        <p:spPr>
          <a:xfrm>
            <a:off x="2778170" y="3868778"/>
            <a:ext cx="1716828" cy="18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1CA282-C413-A4D8-195C-885BF0790740}"/>
              </a:ext>
            </a:extLst>
          </p:cNvPr>
          <p:cNvCxnSpPr>
            <a:stCxn id="20" idx="1"/>
            <a:endCxn id="4" idx="6"/>
          </p:cNvCxnSpPr>
          <p:nvPr/>
        </p:nvCxnSpPr>
        <p:spPr>
          <a:xfrm flipH="1" flipV="1">
            <a:off x="7435517" y="1104503"/>
            <a:ext cx="2772406" cy="262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003E18-CF91-C6A8-9821-E1F14BAD2534}"/>
              </a:ext>
            </a:extLst>
          </p:cNvPr>
          <p:cNvCxnSpPr>
            <a:cxnSpLocks/>
            <a:stCxn id="20" idx="1"/>
            <a:endCxn id="5" idx="6"/>
          </p:cNvCxnSpPr>
          <p:nvPr/>
        </p:nvCxnSpPr>
        <p:spPr>
          <a:xfrm flipH="1" flipV="1">
            <a:off x="7435516" y="2261938"/>
            <a:ext cx="2772407" cy="146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769B9A-1C13-6FFD-0717-A8B5EB1710C2}"/>
              </a:ext>
            </a:extLst>
          </p:cNvPr>
          <p:cNvCxnSpPr>
            <a:stCxn id="20" idx="1"/>
            <a:endCxn id="6" idx="6"/>
          </p:cNvCxnSpPr>
          <p:nvPr/>
        </p:nvCxnSpPr>
        <p:spPr>
          <a:xfrm flipH="1" flipV="1">
            <a:off x="7519737" y="3404936"/>
            <a:ext cx="2688186" cy="32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C159BE-B76C-9019-B376-707DA9CD45CC}"/>
              </a:ext>
            </a:extLst>
          </p:cNvPr>
          <p:cNvCxnSpPr>
            <a:stCxn id="20" idx="1"/>
            <a:endCxn id="7" idx="6"/>
          </p:cNvCxnSpPr>
          <p:nvPr/>
        </p:nvCxnSpPr>
        <p:spPr>
          <a:xfrm flipH="1">
            <a:off x="7637645" y="3730278"/>
            <a:ext cx="2570278" cy="81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C89846-44E5-68F8-145E-CC0E7C0D5BBC}"/>
              </a:ext>
            </a:extLst>
          </p:cNvPr>
          <p:cNvCxnSpPr>
            <a:stCxn id="20" idx="1"/>
            <a:endCxn id="8" idx="6"/>
          </p:cNvCxnSpPr>
          <p:nvPr/>
        </p:nvCxnSpPr>
        <p:spPr>
          <a:xfrm flipH="1">
            <a:off x="7536580" y="3730278"/>
            <a:ext cx="2671343" cy="198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646B415-4C5C-A7CE-7036-2D8832D0DE84}"/>
              </a:ext>
            </a:extLst>
          </p:cNvPr>
          <p:cNvSpPr txBox="1"/>
          <p:nvPr/>
        </p:nvSpPr>
        <p:spPr>
          <a:xfrm>
            <a:off x="190893" y="36566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Portal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Account Management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E2A22F7-FCB0-3C50-BF5E-A13018A1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38" y="4743054"/>
            <a:ext cx="757608" cy="73450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2709F42D-7DAC-C4CA-525F-5828651E2A71}"/>
              </a:ext>
            </a:extLst>
          </p:cNvPr>
          <p:cNvSpPr txBox="1"/>
          <p:nvPr/>
        </p:nvSpPr>
        <p:spPr>
          <a:xfrm>
            <a:off x="1470259" y="5507239"/>
            <a:ext cx="103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Account Manager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5A4BAA-0ACF-B6F6-3FB1-AD87C6C95EB7}"/>
              </a:ext>
            </a:extLst>
          </p:cNvPr>
          <p:cNvCxnSpPr>
            <a:cxnSpLocks/>
            <a:stCxn id="84" idx="3"/>
            <a:endCxn id="6" idx="2"/>
          </p:cNvCxnSpPr>
          <p:nvPr/>
        </p:nvCxnSpPr>
        <p:spPr>
          <a:xfrm flipV="1">
            <a:off x="2507530" y="3404936"/>
            <a:ext cx="1835870" cy="242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C84F4F5-6C6B-71B8-5EA5-C9207C0F9C83}"/>
              </a:ext>
            </a:extLst>
          </p:cNvPr>
          <p:cNvCxnSpPr>
            <a:cxnSpLocks/>
            <a:stCxn id="77" idx="3"/>
            <a:endCxn id="77" idx="3"/>
          </p:cNvCxnSpPr>
          <p:nvPr/>
        </p:nvCxnSpPr>
        <p:spPr>
          <a:xfrm>
            <a:off x="2422146" y="511030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00FC15E-716D-307A-AFFE-A4B64888DACB}"/>
              </a:ext>
            </a:extLst>
          </p:cNvPr>
          <p:cNvCxnSpPr>
            <a:stCxn id="26" idx="1"/>
            <a:endCxn id="6" idx="6"/>
          </p:cNvCxnSpPr>
          <p:nvPr/>
        </p:nvCxnSpPr>
        <p:spPr>
          <a:xfrm flipH="1" flipV="1">
            <a:off x="7519737" y="3404936"/>
            <a:ext cx="2603966" cy="215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11F0C8-DDE0-34EF-D65A-477D398FFFF8}"/>
              </a:ext>
            </a:extLst>
          </p:cNvPr>
          <p:cNvCxnSpPr>
            <a:cxnSpLocks/>
            <a:stCxn id="84" idx="3"/>
            <a:endCxn id="7" idx="2"/>
          </p:cNvCxnSpPr>
          <p:nvPr/>
        </p:nvCxnSpPr>
        <p:spPr>
          <a:xfrm flipV="1">
            <a:off x="2507530" y="4545530"/>
            <a:ext cx="1847900" cy="128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9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44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veluvoludhanusha@gmail.com</dc:creator>
  <cp:lastModifiedBy>mukesh naik</cp:lastModifiedBy>
  <cp:revision>2</cp:revision>
  <dcterms:created xsi:type="dcterms:W3CDTF">2023-10-21T22:39:03Z</dcterms:created>
  <dcterms:modified xsi:type="dcterms:W3CDTF">2023-10-23T00:45:52Z</dcterms:modified>
</cp:coreProperties>
</file>