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466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2DDA-EC34-43DA-B6D1-F1A057844828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31E1-FC51-4959-907D-7DE7F5E06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24045-663B-4BFC-92CC-0C0914DA6E21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2C5D-31A3-4815-B416-F12FB5FFD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9E737-AFEC-49A6-8631-FFAC6D662A7D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746A2-C0BF-4043-87E8-978481DC3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5856-FC89-42DC-AAAD-6762E3E50DF0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08B43-16BB-4921-A278-AA9EB369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E2E2-6A1B-4943-BB85-9D4FB4244E70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B982A-FA58-4477-AE1A-F2BDA9E45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D761-695F-4C16-B740-9170A50A6440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83BDE-D067-4BCE-85E3-7DB916EF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63011-0B29-452F-AB3C-7E720C1E8DF0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F329-7883-4167-971B-C2B1B3F13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04939-2AB7-4412-BFDE-23B2CD795073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C947-AAD5-4768-8897-806D00ED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92D5-3708-453E-BF10-DA56E36FF620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A1BA8-8C29-4368-A57C-D17EDDBE0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8463-34A4-41B3-944D-2C0C531EA531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6BE76-0008-49C3-9D92-5BBA5F64A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D293C-7A44-44E9-8AC1-31276AD255B5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FB0A-6809-488D-B8CE-D67299B49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4EAA4A-F962-4C21-B4E4-71EFBC467BA7}" type="datetimeFigureOut">
              <a:rPr lang="en-US"/>
              <a:pPr>
                <a:defRPr/>
              </a:pPr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3EFCA-4FCC-44FE-853A-CD48C6B79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89"/>
            <a:ext cx="9144000" cy="51263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Class Diagram (Patient Portal)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A488E5-F002-9639-73B6-15A2CC51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820"/>
            <a:ext cx="12192000" cy="635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 Diagram (Patient Portal)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Parag Bhole</dc:creator>
  <cp:lastModifiedBy>Liu, Kelly</cp:lastModifiedBy>
  <cp:revision>14</cp:revision>
  <dcterms:created xsi:type="dcterms:W3CDTF">2016-12-02T22:59:44Z</dcterms:created>
  <dcterms:modified xsi:type="dcterms:W3CDTF">2023-12-03T19:52:01Z</dcterms:modified>
</cp:coreProperties>
</file>