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0munYV8U7IPq3nYtLAxHZ4fG6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1CA5-F026-AD5C-2EE1-4BD929C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E5E8-11E1-7BED-4986-6B0C0DABC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65D13-7A8E-F168-A95D-95029C2C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-45097"/>
            <a:ext cx="11936362" cy="68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13888" y="4005879"/>
            <a:ext cx="1833645" cy="9496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Browse Doctor Profiles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979556" y="1903632"/>
            <a:ext cx="1836069" cy="95103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02.02 Update personal Information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845796" y="4013444"/>
            <a:ext cx="1833645" cy="9496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02.04 Check Doctors Availability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50188" y="4272845"/>
            <a:ext cx="10220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request</a:t>
            </a:r>
            <a:endParaRPr/>
          </a:p>
        </p:txBody>
      </p:sp>
      <p:cxnSp>
        <p:nvCxnSpPr>
          <p:cNvPr id="88" name="Google Shape;88;p1"/>
          <p:cNvCxnSpPr>
            <a:stCxn id="84" idx="3"/>
            <a:endCxn id="86" idx="1"/>
          </p:cNvCxnSpPr>
          <p:nvPr/>
        </p:nvCxnSpPr>
        <p:spPr>
          <a:xfrm>
            <a:off x="6747533" y="4480724"/>
            <a:ext cx="10983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"/>
          <p:cNvSpPr txBox="1"/>
          <p:nvPr/>
        </p:nvSpPr>
        <p:spPr>
          <a:xfrm>
            <a:off x="141325" y="4889694"/>
            <a:ext cx="584380" cy="54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777702" y="4005879"/>
            <a:ext cx="1288584" cy="9496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02.05 Book Appointment</a:t>
            </a:r>
            <a:endParaRPr/>
          </a:p>
        </p:txBody>
      </p:sp>
      <p:pic>
        <p:nvPicPr>
          <p:cNvPr id="91" name="Google Shape;91;p1" descr="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530" y="4005879"/>
            <a:ext cx="916823" cy="9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978345" y="4005879"/>
            <a:ext cx="1836069" cy="9496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02.01 Sign up an Account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762937" y="4265836"/>
            <a:ext cx="10284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Doctors Data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882292" y="4272845"/>
            <a:ext cx="823828" cy="27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 data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 flipH="1">
            <a:off x="10020600" y="4272845"/>
            <a:ext cx="77386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Request  </a:t>
            </a:r>
            <a:endParaRPr/>
          </a:p>
        </p:txBody>
      </p:sp>
      <p:cxnSp>
        <p:nvCxnSpPr>
          <p:cNvPr id="96" name="Google Shape;96;p1"/>
          <p:cNvCxnSpPr>
            <a:endCxn id="92" idx="1"/>
          </p:cNvCxnSpPr>
          <p:nvPr/>
        </p:nvCxnSpPr>
        <p:spPr>
          <a:xfrm rot="10800000" flipH="1">
            <a:off x="696745" y="4480724"/>
            <a:ext cx="12816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7" name="Google Shape;97;p1"/>
          <p:cNvCxnSpPr>
            <a:stCxn id="92" idx="3"/>
            <a:endCxn id="84" idx="1"/>
          </p:cNvCxnSpPr>
          <p:nvPr/>
        </p:nvCxnSpPr>
        <p:spPr>
          <a:xfrm>
            <a:off x="3814414" y="4480724"/>
            <a:ext cx="109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98;p1"/>
          <p:cNvCxnSpPr>
            <a:stCxn id="86" idx="3"/>
            <a:endCxn id="90" idx="1"/>
          </p:cNvCxnSpPr>
          <p:nvPr/>
        </p:nvCxnSpPr>
        <p:spPr>
          <a:xfrm rot="10800000" flipH="1">
            <a:off x="9679441" y="4480789"/>
            <a:ext cx="1098300" cy="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99" name="Google Shape;99;p1"/>
          <p:cNvSpPr txBox="1"/>
          <p:nvPr/>
        </p:nvSpPr>
        <p:spPr>
          <a:xfrm>
            <a:off x="3037609" y="582859"/>
            <a:ext cx="6116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– Patient Dashboard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rot="10800000" flipH="1">
            <a:off x="697853" y="2424963"/>
            <a:ext cx="1260670" cy="2060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01" name="Google Shape;101;p1"/>
          <p:cNvSpPr txBox="1"/>
          <p:nvPr/>
        </p:nvSpPr>
        <p:spPr>
          <a:xfrm>
            <a:off x="603304" y="3141002"/>
            <a:ext cx="1100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4913888" y="4005879"/>
            <a:ext cx="1833600" cy="94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6" scaled="0"/>
          </a:gra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02.03 Browse Doctor Profiles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78345" y="1290569"/>
            <a:ext cx="1836000" cy="95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6" scaled="0"/>
          </a:gra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02.02 Update personal Information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845796" y="4013444"/>
            <a:ext cx="1833600" cy="94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6" scaled="0"/>
          </a:gra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02.04 Check Doctors Availability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50188" y="4272845"/>
            <a:ext cx="1022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>
            <a:stCxn id="106" idx="3"/>
            <a:endCxn id="108" idx="1"/>
          </p:cNvCxnSpPr>
          <p:nvPr/>
        </p:nvCxnSpPr>
        <p:spPr>
          <a:xfrm>
            <a:off x="6747488" y="4480779"/>
            <a:ext cx="10983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11" name="Google Shape;111;p2"/>
          <p:cNvSpPr txBox="1"/>
          <p:nvPr/>
        </p:nvSpPr>
        <p:spPr>
          <a:xfrm>
            <a:off x="141325" y="4889694"/>
            <a:ext cx="5844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777702" y="4005879"/>
            <a:ext cx="1288500" cy="94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6" scaled="0"/>
          </a:gra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02.05 Book Appointment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 descr="Ma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530" y="4005879"/>
            <a:ext cx="916823" cy="9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2012318" y="3986453"/>
            <a:ext cx="1836000" cy="94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BF98"/>
              </a:gs>
              <a:gs pos="50000">
                <a:srgbClr val="C7D5C1"/>
              </a:gs>
              <a:gs pos="100000">
                <a:srgbClr val="E2EAE1"/>
              </a:gs>
            </a:gsLst>
            <a:lin ang="2700006" scaled="0"/>
          </a:gra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02.01 Sign up an Account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762937" y="4265836"/>
            <a:ext cx="1028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Doctors Data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82292" y="4272845"/>
            <a:ext cx="8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 flipH="1">
            <a:off x="10020461" y="4272845"/>
            <a:ext cx="774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 Request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"/>
          <p:cNvCxnSpPr>
            <a:endCxn id="114" idx="1"/>
          </p:cNvCxnSpPr>
          <p:nvPr/>
        </p:nvCxnSpPr>
        <p:spPr>
          <a:xfrm rot="10800000" flipH="1">
            <a:off x="730718" y="4461353"/>
            <a:ext cx="12816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19" name="Google Shape;119;p2"/>
          <p:cNvCxnSpPr>
            <a:stCxn id="114" idx="3"/>
            <a:endCxn id="106" idx="1"/>
          </p:cNvCxnSpPr>
          <p:nvPr/>
        </p:nvCxnSpPr>
        <p:spPr>
          <a:xfrm>
            <a:off x="3848318" y="4461353"/>
            <a:ext cx="1065570" cy="194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0" name="Google Shape;120;p2"/>
          <p:cNvCxnSpPr>
            <a:stCxn id="108" idx="3"/>
            <a:endCxn id="112" idx="1"/>
          </p:cNvCxnSpPr>
          <p:nvPr/>
        </p:nvCxnSpPr>
        <p:spPr>
          <a:xfrm rot="10800000" flipH="1">
            <a:off x="9679396" y="4480844"/>
            <a:ext cx="10983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1" name="Google Shape;121;p2"/>
          <p:cNvSpPr txBox="1"/>
          <p:nvPr/>
        </p:nvSpPr>
        <p:spPr>
          <a:xfrm>
            <a:off x="3037609" y="582859"/>
            <a:ext cx="611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​Data Flow Diagram (Physical) – Patient Dashboard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2"/>
          <p:cNvCxnSpPr>
            <a:cxnSpLocks/>
          </p:cNvCxnSpPr>
          <p:nvPr/>
        </p:nvCxnSpPr>
        <p:spPr>
          <a:xfrm flipV="1">
            <a:off x="610480" y="1683822"/>
            <a:ext cx="1280492" cy="271982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" name="Google Shape;123;p2"/>
          <p:cNvSpPr txBox="1"/>
          <p:nvPr/>
        </p:nvSpPr>
        <p:spPr>
          <a:xfrm>
            <a:off x="422881" y="2721321"/>
            <a:ext cx="1101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Internal Storage 39">
            <a:extLst>
              <a:ext uri="{FF2B5EF4-FFF2-40B4-BE49-F238E27FC236}">
                <a16:creationId xmlns:a16="http://schemas.microsoft.com/office/drawing/2014/main" id="{CEF35B3D-C4B5-6523-2E39-1EB44F3D978D}"/>
              </a:ext>
            </a:extLst>
          </p:cNvPr>
          <p:cNvSpPr>
            <a:spLocks noChangeAspect="1"/>
          </p:cNvSpPr>
          <p:nvPr/>
        </p:nvSpPr>
        <p:spPr>
          <a:xfrm>
            <a:off x="1913714" y="2852121"/>
            <a:ext cx="989987" cy="452639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 </a:t>
            </a:r>
            <a:r>
              <a:rPr lang="en-US" dirty="0">
                <a:solidFill>
                  <a:schemeClr val="tx1"/>
                </a:solidFill>
              </a:rPr>
              <a:t>Patient</a:t>
            </a:r>
            <a:endParaRPr lang="en-US" dirty="0"/>
          </a:p>
        </p:txBody>
      </p:sp>
      <p:sp>
        <p:nvSpPr>
          <p:cNvPr id="3" name="Internal Storage 39">
            <a:extLst>
              <a:ext uri="{FF2B5EF4-FFF2-40B4-BE49-F238E27FC236}">
                <a16:creationId xmlns:a16="http://schemas.microsoft.com/office/drawing/2014/main" id="{B7AAD849-E33B-A8A9-E780-A5A65154BB50}"/>
              </a:ext>
            </a:extLst>
          </p:cNvPr>
          <p:cNvSpPr>
            <a:spLocks noChangeAspect="1"/>
          </p:cNvSpPr>
          <p:nvPr/>
        </p:nvSpPr>
        <p:spPr>
          <a:xfrm>
            <a:off x="10595765" y="2846093"/>
            <a:ext cx="1367370" cy="458665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D6 Appointment</a:t>
            </a:r>
          </a:p>
        </p:txBody>
      </p:sp>
      <p:sp>
        <p:nvSpPr>
          <p:cNvPr id="4" name="Internal Storage 39">
            <a:extLst>
              <a:ext uri="{FF2B5EF4-FFF2-40B4-BE49-F238E27FC236}">
                <a16:creationId xmlns:a16="http://schemas.microsoft.com/office/drawing/2014/main" id="{4945E769-DD4B-9BC0-9A3F-B085D84EF7E0}"/>
              </a:ext>
            </a:extLst>
          </p:cNvPr>
          <p:cNvSpPr>
            <a:spLocks noChangeAspect="1"/>
          </p:cNvSpPr>
          <p:nvPr/>
        </p:nvSpPr>
        <p:spPr>
          <a:xfrm>
            <a:off x="2947788" y="2845333"/>
            <a:ext cx="1367370" cy="445200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D2 Account Management</a:t>
            </a:r>
            <a:endParaRPr lang="en-US" dirty="0"/>
          </a:p>
        </p:txBody>
      </p:sp>
      <p:sp>
        <p:nvSpPr>
          <p:cNvPr id="5" name="Internal Storage 39">
            <a:extLst>
              <a:ext uri="{FF2B5EF4-FFF2-40B4-BE49-F238E27FC236}">
                <a16:creationId xmlns:a16="http://schemas.microsoft.com/office/drawing/2014/main" id="{BD9819D5-7A37-6421-4040-CF2BCB4B7522}"/>
              </a:ext>
            </a:extLst>
          </p:cNvPr>
          <p:cNvSpPr>
            <a:spLocks noChangeAspect="1"/>
          </p:cNvSpPr>
          <p:nvPr/>
        </p:nvSpPr>
        <p:spPr>
          <a:xfrm>
            <a:off x="4829287" y="2900165"/>
            <a:ext cx="1265763" cy="440462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D3 Specialties</a:t>
            </a:r>
            <a:endParaRPr lang="en-US" dirty="0"/>
          </a:p>
        </p:txBody>
      </p:sp>
      <p:sp>
        <p:nvSpPr>
          <p:cNvPr id="6" name="Internal Storage 39">
            <a:extLst>
              <a:ext uri="{FF2B5EF4-FFF2-40B4-BE49-F238E27FC236}">
                <a16:creationId xmlns:a16="http://schemas.microsoft.com/office/drawing/2014/main" id="{AC517A52-08AF-2576-B8B8-A60328F7C545}"/>
              </a:ext>
            </a:extLst>
          </p:cNvPr>
          <p:cNvSpPr>
            <a:spLocks noChangeAspect="1"/>
          </p:cNvSpPr>
          <p:nvPr/>
        </p:nvSpPr>
        <p:spPr>
          <a:xfrm>
            <a:off x="6142257" y="2887159"/>
            <a:ext cx="1098300" cy="440462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D4 Doctors</a:t>
            </a:r>
            <a:endParaRPr lang="en-US" dirty="0"/>
          </a:p>
        </p:txBody>
      </p:sp>
      <p:sp>
        <p:nvSpPr>
          <p:cNvPr id="7" name="Internal Storage 39">
            <a:extLst>
              <a:ext uri="{FF2B5EF4-FFF2-40B4-BE49-F238E27FC236}">
                <a16:creationId xmlns:a16="http://schemas.microsoft.com/office/drawing/2014/main" id="{DC52774D-FBB2-E70F-B239-FFDFEA4A7253}"/>
              </a:ext>
            </a:extLst>
          </p:cNvPr>
          <p:cNvSpPr>
            <a:spLocks noChangeAspect="1"/>
          </p:cNvSpPr>
          <p:nvPr/>
        </p:nvSpPr>
        <p:spPr>
          <a:xfrm>
            <a:off x="8078911" y="2887797"/>
            <a:ext cx="1367370" cy="407239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D5 Schedule</a:t>
            </a:r>
            <a:endParaRPr lang="en-US" dirty="0"/>
          </a:p>
        </p:txBody>
      </p:sp>
      <p:cxnSp>
        <p:nvCxnSpPr>
          <p:cNvPr id="15" name="Google Shape;122;p2">
            <a:extLst>
              <a:ext uri="{FF2B5EF4-FFF2-40B4-BE49-F238E27FC236}">
                <a16:creationId xmlns:a16="http://schemas.microsoft.com/office/drawing/2014/main" id="{87679B6E-A6A1-C573-3791-484EF7E88C8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2169" y="3340627"/>
            <a:ext cx="1" cy="6589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0" name="Google Shape;122;p2">
            <a:extLst>
              <a:ext uri="{FF2B5EF4-FFF2-40B4-BE49-F238E27FC236}">
                <a16:creationId xmlns:a16="http://schemas.microsoft.com/office/drawing/2014/main" id="{133F6E9D-7588-6AE1-D54D-9E3723EC91F3}"/>
              </a:ext>
            </a:extLst>
          </p:cNvPr>
          <p:cNvCxnSpPr>
            <a:cxnSpLocks/>
          </p:cNvCxnSpPr>
          <p:nvPr/>
        </p:nvCxnSpPr>
        <p:spPr>
          <a:xfrm>
            <a:off x="8754431" y="3327621"/>
            <a:ext cx="1" cy="6589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1" name="Google Shape;122;p2">
            <a:extLst>
              <a:ext uri="{FF2B5EF4-FFF2-40B4-BE49-F238E27FC236}">
                <a16:creationId xmlns:a16="http://schemas.microsoft.com/office/drawing/2014/main" id="{4084AC95-AC66-B37E-9DF2-B1E3B7D742F2}"/>
              </a:ext>
            </a:extLst>
          </p:cNvPr>
          <p:cNvCxnSpPr>
            <a:cxnSpLocks/>
          </p:cNvCxnSpPr>
          <p:nvPr/>
        </p:nvCxnSpPr>
        <p:spPr>
          <a:xfrm>
            <a:off x="6510686" y="3334860"/>
            <a:ext cx="1" cy="6589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2" name="Google Shape;122;p2">
            <a:extLst>
              <a:ext uri="{FF2B5EF4-FFF2-40B4-BE49-F238E27FC236}">
                <a16:creationId xmlns:a16="http://schemas.microsoft.com/office/drawing/2014/main" id="{31632A29-5D5E-C52F-AA11-A9F99F263BD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1279450" y="3304758"/>
            <a:ext cx="0" cy="6729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3" name="Google Shape;122;p2">
            <a:extLst>
              <a:ext uri="{FF2B5EF4-FFF2-40B4-BE49-F238E27FC236}">
                <a16:creationId xmlns:a16="http://schemas.microsoft.com/office/drawing/2014/main" id="{4641373C-F0DD-7B89-364C-57A51D71C312}"/>
              </a:ext>
            </a:extLst>
          </p:cNvPr>
          <p:cNvCxnSpPr>
            <a:cxnSpLocks/>
          </p:cNvCxnSpPr>
          <p:nvPr/>
        </p:nvCxnSpPr>
        <p:spPr>
          <a:xfrm flipV="1">
            <a:off x="3404859" y="3304758"/>
            <a:ext cx="0" cy="68169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4" name="Google Shape;122;p2">
            <a:extLst>
              <a:ext uri="{FF2B5EF4-FFF2-40B4-BE49-F238E27FC236}">
                <a16:creationId xmlns:a16="http://schemas.microsoft.com/office/drawing/2014/main" id="{748F3019-45E8-120D-787B-6937349A90B5}"/>
              </a:ext>
            </a:extLst>
          </p:cNvPr>
          <p:cNvCxnSpPr>
            <a:cxnSpLocks/>
          </p:cNvCxnSpPr>
          <p:nvPr/>
        </p:nvCxnSpPr>
        <p:spPr>
          <a:xfrm flipV="1">
            <a:off x="2523852" y="3318743"/>
            <a:ext cx="2774" cy="6563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5" name="Google Shape;122;p2">
            <a:extLst>
              <a:ext uri="{FF2B5EF4-FFF2-40B4-BE49-F238E27FC236}">
                <a16:creationId xmlns:a16="http://schemas.microsoft.com/office/drawing/2014/main" id="{30CA75A8-7D9E-5F1D-C0EE-A04A8FDF5FC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408708" y="2241569"/>
            <a:ext cx="24951" cy="6105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7" name="Google Shape;122;p2">
            <a:extLst>
              <a:ext uri="{FF2B5EF4-FFF2-40B4-BE49-F238E27FC236}">
                <a16:creationId xmlns:a16="http://schemas.microsoft.com/office/drawing/2014/main" id="{4F01C016-EC2B-1F11-0827-E4D01C438A9C}"/>
              </a:ext>
            </a:extLst>
          </p:cNvPr>
          <p:cNvCxnSpPr>
            <a:cxnSpLocks/>
          </p:cNvCxnSpPr>
          <p:nvPr/>
        </p:nvCxnSpPr>
        <p:spPr>
          <a:xfrm>
            <a:off x="3404859" y="2252911"/>
            <a:ext cx="0" cy="5781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E8B8BD-78B1-5C56-13C9-1C5579B59C1D}"/>
              </a:ext>
            </a:extLst>
          </p:cNvPr>
          <p:cNvSpPr txBox="1"/>
          <p:nvPr/>
        </p:nvSpPr>
        <p:spPr>
          <a:xfrm>
            <a:off x="7799171" y="3551184"/>
            <a:ext cx="855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Schedule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BA8771-9742-6E76-E132-A10B10EA2E71}"/>
              </a:ext>
            </a:extLst>
          </p:cNvPr>
          <p:cNvSpPr txBox="1"/>
          <p:nvPr/>
        </p:nvSpPr>
        <p:spPr>
          <a:xfrm>
            <a:off x="9709692" y="3576477"/>
            <a:ext cx="17041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Appointment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7BC784-FB11-DD9B-DF61-DB8B3F43D9E9}"/>
              </a:ext>
            </a:extLst>
          </p:cNvPr>
          <p:cNvSpPr txBox="1"/>
          <p:nvPr/>
        </p:nvSpPr>
        <p:spPr>
          <a:xfrm>
            <a:off x="6498198" y="3436668"/>
            <a:ext cx="9800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Doctors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298FD7-7ED1-DB7D-0533-1B09CE57552F}"/>
              </a:ext>
            </a:extLst>
          </p:cNvPr>
          <p:cNvSpPr txBox="1"/>
          <p:nvPr/>
        </p:nvSpPr>
        <p:spPr>
          <a:xfrm>
            <a:off x="3370625" y="3559778"/>
            <a:ext cx="923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Account 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2B3665-9976-F392-354B-0C54B60E232B}"/>
              </a:ext>
            </a:extLst>
          </p:cNvPr>
          <p:cNvSpPr txBox="1"/>
          <p:nvPr/>
        </p:nvSpPr>
        <p:spPr>
          <a:xfrm>
            <a:off x="3404859" y="2378132"/>
            <a:ext cx="11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Patient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E650AA-81D8-3A3B-83EB-23B7BD2B5144}"/>
              </a:ext>
            </a:extLst>
          </p:cNvPr>
          <p:cNvSpPr txBox="1"/>
          <p:nvPr/>
        </p:nvSpPr>
        <p:spPr>
          <a:xfrm>
            <a:off x="1523881" y="2423734"/>
            <a:ext cx="11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Patient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027D7-DCF7-821A-F16B-04B55C432D88}"/>
              </a:ext>
            </a:extLst>
          </p:cNvPr>
          <p:cNvSpPr txBox="1"/>
          <p:nvPr/>
        </p:nvSpPr>
        <p:spPr>
          <a:xfrm>
            <a:off x="1589418" y="3708130"/>
            <a:ext cx="11291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Patient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436-BA67-0EB9-D8E4-73BB638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944" y="393633"/>
            <a:ext cx="10515600" cy="880878"/>
          </a:xfrm>
        </p:spPr>
        <p:txBody>
          <a:bodyPr>
            <a:normAutofit/>
          </a:bodyPr>
          <a:lstStyle/>
          <a:p>
            <a:pPr algn="ctr"/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– Patient Dashboard</a:t>
            </a:r>
            <a:endParaRPr lang="en-US" sz="1800" dirty="0"/>
          </a:p>
        </p:txBody>
      </p:sp>
      <p:sp>
        <p:nvSpPr>
          <p:cNvPr id="13" name="Google Shape;99;p1">
            <a:extLst>
              <a:ext uri="{FF2B5EF4-FFF2-40B4-BE49-F238E27FC236}">
                <a16:creationId xmlns:a16="http://schemas.microsoft.com/office/drawing/2014/main" id="{3212CA19-87C1-7EFC-BD9C-A75C2599AC91}"/>
              </a:ext>
            </a:extLst>
          </p:cNvPr>
          <p:cNvSpPr txBox="1"/>
          <p:nvPr/>
        </p:nvSpPr>
        <p:spPr>
          <a:xfrm>
            <a:off x="4895906" y="562905"/>
            <a:ext cx="6116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5309DA-135E-CBA2-8CDD-F053A14C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340938"/>
            <a:ext cx="11838039" cy="46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7B74-9794-1C5D-CD7B-5BEB910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7" y="365125"/>
            <a:ext cx="10419735" cy="966328"/>
          </a:xfrm>
        </p:spPr>
        <p:txBody>
          <a:bodyPr>
            <a:normAutofit/>
          </a:bodyPr>
          <a:lstStyle/>
          <a:p>
            <a:pPr algn="ctr"/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 – Patient Dashboard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6F2E5-50EC-FCE8-F75E-FC830D3E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31453"/>
            <a:ext cx="11942850" cy="53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4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Data Flow Diagram (Logical) – Patient Dashboard</vt:lpstr>
      <vt:lpstr>Data Flow Diagram (Physical) – Patient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lastModifiedBy>Liu, Kelly</cp:lastModifiedBy>
  <cp:revision>2</cp:revision>
  <dcterms:created xsi:type="dcterms:W3CDTF">2022-11-12T20:30:24Z</dcterms:created>
  <dcterms:modified xsi:type="dcterms:W3CDTF">2023-12-10T17:20:00Z</dcterms:modified>
</cp:coreProperties>
</file>