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5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E9D4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A926D-9DCD-3236-2A05-6E3B370F4806}" v="5" dt="2022-12-06T01:40:05.053"/>
    <p1510:client id="{C43183E5-48DC-13F4-107E-AAE1D940DC07}" v="129" dt="2022-12-06T17:20:5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9CFA926D-9DCD-3236-2A05-6E3B370F4806}"/>
    <pc:docChg chg="modSld">
      <pc:chgData name="Hernandez Perez, Mr. Fernando Enmanuel" userId="S::fh48713n@pace.edu::5c1b3c76-c6d9-4287-8b2e-9d7a9538a451" providerId="AD" clId="Web-{9CFA926D-9DCD-3236-2A05-6E3B370F4806}" dt="2022-12-06T01:40:05.053" v="4" actId="1076"/>
      <pc:docMkLst>
        <pc:docMk/>
      </pc:docMkLst>
      <pc:sldChg chg="addSp modSp">
        <pc:chgData name="Hernandez Perez, Mr. Fernando Enmanuel" userId="S::fh48713n@pace.edu::5c1b3c76-c6d9-4287-8b2e-9d7a9538a451" providerId="AD" clId="Web-{9CFA926D-9DCD-3236-2A05-6E3B370F4806}" dt="2022-12-06T01:40:05.053" v="4" actId="1076"/>
        <pc:sldMkLst>
          <pc:docMk/>
          <pc:sldMk cId="954291355" sldId="258"/>
        </pc:sldMkLst>
        <pc:spChg chg="add mod">
          <ac:chgData name="Hernandez Perez, Mr. Fernando Enmanuel" userId="S::fh48713n@pace.edu::5c1b3c76-c6d9-4287-8b2e-9d7a9538a451" providerId="AD" clId="Web-{9CFA926D-9DCD-3236-2A05-6E3B370F4806}" dt="2022-12-06T01:40:05.053" v="4" actId="1076"/>
          <ac:spMkLst>
            <pc:docMk/>
            <pc:sldMk cId="954291355" sldId="258"/>
            <ac:spMk id="3" creationId="{721752E8-C4F6-69CC-4930-D59D77CBA49E}"/>
          </ac:spMkLst>
        </pc:spChg>
      </pc:sldChg>
    </pc:docChg>
  </pc:docChgLst>
  <pc:docChgLst>
    <pc:chgData name="Mopidevi, Mr. Sriharsha" userId="S::vm60343n@pace.edu::b9d40b02-478c-409a-9aa6-4e5ea781b57d" providerId="AD" clId="Web-{C43183E5-48DC-13F4-107E-AAE1D940DC07}"/>
    <pc:docChg chg="addSld delSld modSld sldOrd">
      <pc:chgData name="Mopidevi, Mr. Sriharsha" userId="S::vm60343n@pace.edu::b9d40b02-478c-409a-9aa6-4e5ea781b57d" providerId="AD" clId="Web-{C43183E5-48DC-13F4-107E-AAE1D940DC07}" dt="2022-12-06T17:20:55.894" v="126"/>
      <pc:docMkLst>
        <pc:docMk/>
      </pc:docMkLst>
      <pc:sldChg chg="addSp delSp modSp">
        <pc:chgData name="Mopidevi, Mr. Sriharsha" userId="S::vm60343n@pace.edu::b9d40b02-478c-409a-9aa6-4e5ea781b57d" providerId="AD" clId="Web-{C43183E5-48DC-13F4-107E-AAE1D940DC07}" dt="2022-12-06T17:20:31.659" v="124"/>
        <pc:sldMkLst>
          <pc:docMk/>
          <pc:sldMk cId="784770427" sldId="257"/>
        </pc:sldMkLst>
        <pc:spChg chg="mod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" creationId="{525781B1-DEC3-BA54-4166-780D5B2E519D}"/>
          </ac:spMkLst>
        </pc:spChg>
        <pc:spChg chg="mod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3" creationId="{F5E4016F-D575-F966-8595-9701C79907E1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62" creationId="{BCED4D40-4B67-4331-AC48-79B82B4A47D8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64" creationId="{670CEDEF-4F34-412E-84EE-329C1E936AF5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5.065" v="120"/>
          <ac:spMkLst>
            <pc:docMk/>
            <pc:sldMk cId="784770427" sldId="257"/>
            <ac:spMk id="2066" creationId="{5E39A796-BE83-48B1-B33F-35C4A32AAB57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5.065" v="120"/>
          <ac:spMkLst>
            <pc:docMk/>
            <pc:sldMk cId="784770427" sldId="257"/>
            <ac:spMk id="2067" creationId="{72F84B47-E267-4194-8194-831DB7B5547F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69" creationId="{BA79A7CF-01AF-4178-9369-94E0C90EB046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0" creationId="{A8384FB5-9ADC-4DDC-881B-597D56F5B15D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1" creationId="{99413ED5-9ED4-4772-BCE4-2BCAE6B12E35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2" creationId="{1199E1B1-A8C0-4FE8-A5A8-1CB41D69F857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3" creationId="{04357C93-F0CB-4A1C-8F77-4E9063789819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4" creationId="{84A8DE83-DE75-4B41-9DB4-A7EC0B0DEC0B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5" creationId="{90F533E9-6690-41A8-A372-4C6C622D028D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6" creationId="{A7009A0A-BEF5-4EAC-AF15-E4F9F002E239}"/>
          </ac:spMkLst>
        </pc:spChg>
        <pc:picChg chg="mod">
          <ac:chgData name="Mopidevi, Mr. Sriharsha" userId="S::vm60343n@pace.edu::b9d40b02-478c-409a-9aa6-4e5ea781b57d" providerId="AD" clId="Web-{C43183E5-48DC-13F4-107E-AAE1D940DC07}" dt="2022-12-06T17:20:31.659" v="124"/>
          <ac:picMkLst>
            <pc:docMk/>
            <pc:sldMk cId="784770427" sldId="257"/>
            <ac:picMk id="2050" creationId="{7C0A5F63-375F-3C57-C268-9061A145D2F5}"/>
          </ac:picMkLst>
        </pc:picChg>
        <pc:inkChg chg="add del">
          <ac:chgData name="Mopidevi, Mr. Sriharsha" userId="S::vm60343n@pace.edu::b9d40b02-478c-409a-9aa6-4e5ea781b57d" providerId="AD" clId="Web-{C43183E5-48DC-13F4-107E-AAE1D940DC07}" dt="2022-12-06T17:20:30.956" v="123"/>
          <ac:inkMkLst>
            <pc:docMk/>
            <pc:sldMk cId="784770427" sldId="257"/>
            <ac:inkMk id="4" creationId="{B7FE82AA-5896-2115-D8D5-A302100E8E04}"/>
          </ac:inkMkLst>
        </pc:inkChg>
      </pc:sldChg>
      <pc:sldChg chg="addSp delSp modSp">
        <pc:chgData name="Mopidevi, Mr. Sriharsha" userId="S::vm60343n@pace.edu::b9d40b02-478c-409a-9aa6-4e5ea781b57d" providerId="AD" clId="Web-{C43183E5-48DC-13F4-107E-AAE1D940DC07}" dt="2022-12-06T17:01:25.763" v="3" actId="14100"/>
        <pc:sldMkLst>
          <pc:docMk/>
          <pc:sldMk cId="954291355" sldId="258"/>
        </pc:sldMkLst>
        <pc:spChg chg="add del mod">
          <ac:chgData name="Mopidevi, Mr. Sriharsha" userId="S::vm60343n@pace.edu::b9d40b02-478c-409a-9aa6-4e5ea781b57d" providerId="AD" clId="Web-{C43183E5-48DC-13F4-107E-AAE1D940DC07}" dt="2022-12-06T17:01:13.684" v="1"/>
          <ac:spMkLst>
            <pc:docMk/>
            <pc:sldMk cId="954291355" sldId="258"/>
            <ac:spMk id="6" creationId="{0E0E1720-E208-FB41-D55B-26D2EA8412FE}"/>
          </ac:spMkLst>
        </pc:spChg>
        <pc:picChg chg="del">
          <ac:chgData name="Mopidevi, Mr. Sriharsha" userId="S::vm60343n@pace.edu::b9d40b02-478c-409a-9aa6-4e5ea781b57d" providerId="AD" clId="Web-{C43183E5-48DC-13F4-107E-AAE1D940DC07}" dt="2022-12-06T17:01:12.778" v="0"/>
          <ac:picMkLst>
            <pc:docMk/>
            <pc:sldMk cId="954291355" sldId="258"/>
            <ac:picMk id="5" creationId="{14596D29-E99A-4A22-A957-1F546DAEA442}"/>
          </ac:picMkLst>
        </pc:picChg>
        <pc:picChg chg="add mod ord">
          <ac:chgData name="Mopidevi, Mr. Sriharsha" userId="S::vm60343n@pace.edu::b9d40b02-478c-409a-9aa6-4e5ea781b57d" providerId="AD" clId="Web-{C43183E5-48DC-13F4-107E-AAE1D940DC07}" dt="2022-12-06T17:01:25.763" v="3" actId="14100"/>
          <ac:picMkLst>
            <pc:docMk/>
            <pc:sldMk cId="954291355" sldId="258"/>
            <ac:picMk id="7" creationId="{C4839A80-25FC-BD41-1DC4-146F84224E3E}"/>
          </ac:picMkLst>
        </pc:picChg>
      </pc:sldChg>
      <pc:sldChg chg="addSp delSp modSp">
        <pc:chgData name="Mopidevi, Mr. Sriharsha" userId="S::vm60343n@pace.edu::b9d40b02-478c-409a-9aa6-4e5ea781b57d" providerId="AD" clId="Web-{C43183E5-48DC-13F4-107E-AAE1D940DC07}" dt="2022-12-06T17:02:19.749" v="9" actId="14100"/>
        <pc:sldMkLst>
          <pc:docMk/>
          <pc:sldMk cId="1411887583" sldId="259"/>
        </pc:sldMkLst>
        <pc:picChg chg="add mod">
          <ac:chgData name="Mopidevi, Mr. Sriharsha" userId="S::vm60343n@pace.edu::b9d40b02-478c-409a-9aa6-4e5ea781b57d" providerId="AD" clId="Web-{C43183E5-48DC-13F4-107E-AAE1D940DC07}" dt="2022-12-06T17:02:19.749" v="9" actId="14100"/>
          <ac:picMkLst>
            <pc:docMk/>
            <pc:sldMk cId="1411887583" sldId="259"/>
            <ac:picMk id="3" creationId="{5060B56B-5B62-EFA7-5A39-86628A1113DF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1:58.014" v="4"/>
          <ac:picMkLst>
            <pc:docMk/>
            <pc:sldMk cId="1411887583" sldId="259"/>
            <ac:picMk id="4" creationId="{4BD5B589-2597-36FB-DC62-FCBDA3B4F460}"/>
          </ac:picMkLst>
        </pc:picChg>
      </pc:sldChg>
      <pc:sldChg chg="addSp delSp modSp ord">
        <pc:chgData name="Mopidevi, Mr. Sriharsha" userId="S::vm60343n@pace.edu::b9d40b02-478c-409a-9aa6-4e5ea781b57d" providerId="AD" clId="Web-{C43183E5-48DC-13F4-107E-AAE1D940DC07}" dt="2022-12-06T17:07:02.820" v="42"/>
        <pc:sldMkLst>
          <pc:docMk/>
          <pc:sldMk cId="1204838506" sldId="260"/>
        </pc:sldMkLst>
        <pc:picChg chg="add mod">
          <ac:chgData name="Mopidevi, Mr. Sriharsha" userId="S::vm60343n@pace.edu::b9d40b02-478c-409a-9aa6-4e5ea781b57d" providerId="AD" clId="Web-{C43183E5-48DC-13F4-107E-AAE1D940DC07}" dt="2022-12-06T17:04:01.143" v="19" actId="1076"/>
          <ac:picMkLst>
            <pc:docMk/>
            <pc:sldMk cId="1204838506" sldId="260"/>
            <ac:picMk id="3" creationId="{169A7EF3-A649-4AF9-BFD4-47B35BD235DF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3:27.548" v="10"/>
          <ac:picMkLst>
            <pc:docMk/>
            <pc:sldMk cId="1204838506" sldId="260"/>
            <ac:picMk id="5" creationId="{3F42A96A-0126-3A61-01A8-2A26F9902121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3:29.439" v="11"/>
          <ac:picMkLst>
            <pc:docMk/>
            <pc:sldMk cId="1204838506" sldId="260"/>
            <ac:picMk id="9" creationId="{C4669872-A80E-7005-DDA6-6DACB982F80E}"/>
          </ac:picMkLst>
        </pc:picChg>
      </pc:sldChg>
      <pc:sldChg chg="addSp delSp modSp">
        <pc:chgData name="Mopidevi, Mr. Sriharsha" userId="S::vm60343n@pace.edu::b9d40b02-478c-409a-9aa6-4e5ea781b57d" providerId="AD" clId="Web-{C43183E5-48DC-13F4-107E-AAE1D940DC07}" dt="2022-12-06T17:04:59.144" v="27" actId="1076"/>
        <pc:sldMkLst>
          <pc:docMk/>
          <pc:sldMk cId="1578281899" sldId="261"/>
        </pc:sldMkLst>
        <pc:picChg chg="add mod">
          <ac:chgData name="Mopidevi, Mr. Sriharsha" userId="S::vm60343n@pace.edu::b9d40b02-478c-409a-9aa6-4e5ea781b57d" providerId="AD" clId="Web-{C43183E5-48DC-13F4-107E-AAE1D940DC07}" dt="2022-12-06T17:04:59.144" v="27" actId="1076"/>
          <ac:picMkLst>
            <pc:docMk/>
            <pc:sldMk cId="1578281899" sldId="261"/>
            <ac:picMk id="3" creationId="{8E748033-145E-5EB3-7DD6-DDF02FD93FA9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4:37.988" v="20"/>
          <ac:picMkLst>
            <pc:docMk/>
            <pc:sldMk cId="1578281899" sldId="261"/>
            <ac:picMk id="4" creationId="{969EA15E-A28E-1239-25FB-EAE507A18F0F}"/>
          </ac:picMkLst>
        </pc:picChg>
      </pc:sldChg>
      <pc:sldChg chg="del">
        <pc:chgData name="Mopidevi, Mr. Sriharsha" userId="S::vm60343n@pace.edu::b9d40b02-478c-409a-9aa6-4e5ea781b57d" providerId="AD" clId="Web-{C43183E5-48DC-13F4-107E-AAE1D940DC07}" dt="2022-12-06T17:06:25.147" v="39"/>
        <pc:sldMkLst>
          <pc:docMk/>
          <pc:sldMk cId="1268051063" sldId="262"/>
        </pc:sldMkLst>
      </pc:sldChg>
      <pc:sldChg chg="modSp ord">
        <pc:chgData name="Mopidevi, Mr. Sriharsha" userId="S::vm60343n@pace.edu::b9d40b02-478c-409a-9aa6-4e5ea781b57d" providerId="AD" clId="Web-{C43183E5-48DC-13F4-107E-AAE1D940DC07}" dt="2022-12-06T17:14:01.818" v="80" actId="20577"/>
        <pc:sldMkLst>
          <pc:docMk/>
          <pc:sldMk cId="1657821794" sldId="264"/>
        </pc:sldMkLst>
        <pc:spChg chg="mod">
          <ac:chgData name="Mopidevi, Mr. Sriharsha" userId="S::vm60343n@pace.edu::b9d40b02-478c-409a-9aa6-4e5ea781b57d" providerId="AD" clId="Web-{C43183E5-48DC-13F4-107E-AAE1D940DC07}" dt="2022-12-06T17:14:01.818" v="80" actId="20577"/>
          <ac:spMkLst>
            <pc:docMk/>
            <pc:sldMk cId="1657821794" sldId="264"/>
            <ac:spMk id="2" creationId="{9B7240FD-C5C4-B0D3-822C-ABFA8E6FEDEA}"/>
          </ac:spMkLst>
        </pc:spChg>
      </pc:sldChg>
      <pc:sldChg chg="addSp delSp modSp ord">
        <pc:chgData name="Mopidevi, Mr. Sriharsha" userId="S::vm60343n@pace.edu::b9d40b02-478c-409a-9aa6-4e5ea781b57d" providerId="AD" clId="Web-{C43183E5-48DC-13F4-107E-AAE1D940DC07}" dt="2022-12-06T17:06:19.022" v="38" actId="14100"/>
        <pc:sldMkLst>
          <pc:docMk/>
          <pc:sldMk cId="3427972128" sldId="265"/>
        </pc:sldMkLst>
        <pc:picChg chg="add mod">
          <ac:chgData name="Mopidevi, Mr. Sriharsha" userId="S::vm60343n@pace.edu::b9d40b02-478c-409a-9aa6-4e5ea781b57d" providerId="AD" clId="Web-{C43183E5-48DC-13F4-107E-AAE1D940DC07}" dt="2022-12-06T17:06:19.022" v="38" actId="14100"/>
          <ac:picMkLst>
            <pc:docMk/>
            <pc:sldMk cId="3427972128" sldId="265"/>
            <ac:picMk id="3" creationId="{981ACE5D-DCC7-D55E-2A05-1B0E9B7EEE92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5:53.162" v="30"/>
          <ac:picMkLst>
            <pc:docMk/>
            <pc:sldMk cId="3427972128" sldId="265"/>
            <ac:picMk id="5" creationId="{D2787CE2-7384-88EB-7BA4-0A38D55DB879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5:56.303" v="31"/>
          <ac:picMkLst>
            <pc:docMk/>
            <pc:sldMk cId="3427972128" sldId="265"/>
            <ac:picMk id="7" creationId="{C0EA284F-EEEC-5A39-A7B1-A58AC7604DAC}"/>
          </ac:picMkLst>
        </pc:picChg>
      </pc:sldChg>
      <pc:sldChg chg="addSp delSp modSp add mod replId modShow">
        <pc:chgData name="Mopidevi, Mr. Sriharsha" userId="S::vm60343n@pace.edu::b9d40b02-478c-409a-9aa6-4e5ea781b57d" providerId="AD" clId="Web-{C43183E5-48DC-13F4-107E-AAE1D940DC07}" dt="2022-12-06T17:20:55.894" v="126"/>
        <pc:sldMkLst>
          <pc:docMk/>
          <pc:sldMk cId="2127911296" sldId="266"/>
        </pc:sldMkLst>
        <pc:spChg chg="mod">
          <ac:chgData name="Mopidevi, Mr. Sriharsha" userId="S::vm60343n@pace.edu::b9d40b02-478c-409a-9aa6-4e5ea781b57d" providerId="AD" clId="Web-{C43183E5-48DC-13F4-107E-AAE1D940DC07}" dt="2022-12-06T17:10:44.812" v="49" actId="20577"/>
          <ac:spMkLst>
            <pc:docMk/>
            <pc:sldMk cId="2127911296" sldId="266"/>
            <ac:spMk id="2" creationId="{9B7240FD-C5C4-B0D3-822C-ABFA8E6FEDEA}"/>
          </ac:spMkLst>
        </pc:spChg>
        <pc:spChg chg="add">
          <ac:chgData name="Mopidevi, Mr. Sriharsha" userId="S::vm60343n@pace.edu::b9d40b02-478c-409a-9aa6-4e5ea781b57d" providerId="AD" clId="Web-{C43183E5-48DC-13F4-107E-AAE1D940DC07}" dt="2022-12-06T17:17:39.184" v="87"/>
          <ac:spMkLst>
            <pc:docMk/>
            <pc:sldMk cId="2127911296" sldId="266"/>
            <ac:spMk id="12" creationId="{6778F9E5-D0E0-C97E-FC0D-21A2D8B845A2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18:17.873" v="93"/>
          <ac:spMkLst>
            <pc:docMk/>
            <pc:sldMk cId="2127911296" sldId="266"/>
            <ac:spMk id="16" creationId="{6E1E92D0-0E11-C93A-9F57-0556D2CB5B7C}"/>
          </ac:spMkLst>
        </pc:spChg>
        <pc:spChg chg="add">
          <ac:chgData name="Mopidevi, Mr. Sriharsha" userId="S::vm60343n@pace.edu::b9d40b02-478c-409a-9aa6-4e5ea781b57d" providerId="AD" clId="Web-{C43183E5-48DC-13F4-107E-AAE1D940DC07}" dt="2022-12-06T17:18:33.077" v="96"/>
          <ac:spMkLst>
            <pc:docMk/>
            <pc:sldMk cId="2127911296" sldId="266"/>
            <ac:spMk id="17" creationId="{1A849FC5-5D54-92C8-2EB6-9F9BF8685560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19:17.281" v="111"/>
          <ac:spMkLst>
            <pc:docMk/>
            <pc:sldMk cId="2127911296" sldId="266"/>
            <ac:spMk id="20" creationId="{AE8F4C92-FC02-58EF-22B1-D0FB7FE75C65}"/>
          </ac:spMkLst>
        </pc:spChg>
        <pc:picChg chg="add del mod">
          <ac:chgData name="Mopidevi, Mr. Sriharsha" userId="S::vm60343n@pace.edu::b9d40b02-478c-409a-9aa6-4e5ea781b57d" providerId="AD" clId="Web-{C43183E5-48DC-13F4-107E-AAE1D940DC07}" dt="2022-12-06T17:10:59.984" v="54"/>
          <ac:picMkLst>
            <pc:docMk/>
            <pc:sldMk cId="2127911296" sldId="266"/>
            <ac:picMk id="3" creationId="{14F6BEF7-5A6C-321D-8FA2-90C7EF82E2B9}"/>
          </ac:picMkLst>
        </pc:picChg>
        <pc:picChg chg="add mod">
          <ac:chgData name="Mopidevi, Mr. Sriharsha" userId="S::vm60343n@pace.edu::b9d40b02-478c-409a-9aa6-4e5ea781b57d" providerId="AD" clId="Web-{C43183E5-48DC-13F4-107E-AAE1D940DC07}" dt="2022-12-06T17:13:15.067" v="67" actId="1076"/>
          <ac:picMkLst>
            <pc:docMk/>
            <pc:sldMk cId="2127911296" sldId="266"/>
            <ac:picMk id="4" creationId="{C6111995-E331-F29F-2FA6-27E337CFFE0D}"/>
          </ac:picMkLst>
        </pc:picChg>
        <pc:picChg chg="add mod">
          <ac:chgData name="Mopidevi, Mr. Sriharsha" userId="S::vm60343n@pace.edu::b9d40b02-478c-409a-9aa6-4e5ea781b57d" providerId="AD" clId="Web-{C43183E5-48DC-13F4-107E-AAE1D940DC07}" dt="2022-12-06T17:13:19.254" v="68" actId="14100"/>
          <ac:picMkLst>
            <pc:docMk/>
            <pc:sldMk cId="2127911296" sldId="266"/>
            <ac:picMk id="5" creationId="{78E5B65A-0E8C-4754-8694-5B06050FE77B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11:13.406" v="58"/>
          <ac:picMkLst>
            <pc:docMk/>
            <pc:sldMk cId="2127911296" sldId="266"/>
            <ac:picMk id="6" creationId="{0E4CC09F-F615-61D8-E2B5-26844BBF5921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10:52.328" v="51"/>
          <ac:picMkLst>
            <pc:docMk/>
            <pc:sldMk cId="2127911296" sldId="266"/>
            <ac:picMk id="9" creationId="{808AE326-DC3E-778D-D342-1D686E1AFDA4}"/>
          </ac:picMkLst>
        </pc:picChg>
        <pc:picChg chg="del mod">
          <ac:chgData name="Mopidevi, Mr. Sriharsha" userId="S::vm60343n@pace.edu::b9d40b02-478c-409a-9aa6-4e5ea781b57d" providerId="AD" clId="Web-{C43183E5-48DC-13F4-107E-AAE1D940DC07}" dt="2022-12-06T17:12:57.410" v="61"/>
          <ac:picMkLst>
            <pc:docMk/>
            <pc:sldMk cId="2127911296" sldId="266"/>
            <ac:picMk id="11" creationId="{DF6632FF-0BE3-1E25-1B1D-AFEAF3334E17}"/>
          </ac:picMkLst>
        </pc:picChg>
        <pc:inkChg chg="add del">
          <ac:chgData name="Mopidevi, Mr. Sriharsha" userId="S::vm60343n@pace.edu::b9d40b02-478c-409a-9aa6-4e5ea781b57d" providerId="AD" clId="Web-{C43183E5-48DC-13F4-107E-AAE1D940DC07}" dt="2022-12-06T17:17:22.637" v="86"/>
          <ac:inkMkLst>
            <pc:docMk/>
            <pc:sldMk cId="2127911296" sldId="266"/>
            <ac:inkMk id="7" creationId="{EF725A4E-908D-1C49-C487-7D4174D6AB0C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7:11.230" v="83"/>
          <ac:inkMkLst>
            <pc:docMk/>
            <pc:sldMk cId="2127911296" sldId="266"/>
            <ac:inkMk id="8" creationId="{D44EC8D0-F4FA-FCA7-AD51-30293F61EAB6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7:21.856" v="85"/>
          <ac:inkMkLst>
            <pc:docMk/>
            <pc:sldMk cId="2127911296" sldId="266"/>
            <ac:inkMk id="10" creationId="{1CB899F0-BFD0-E283-EE5E-696D6EB415F0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7:44.106" v="88"/>
          <ac:inkMkLst>
            <pc:docMk/>
            <pc:sldMk cId="2127911296" sldId="266"/>
            <ac:inkMk id="13" creationId="{67C281C1-19E1-B1A5-ACA4-24DE294379BF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7:51.419" v="89"/>
          <ac:inkMkLst>
            <pc:docMk/>
            <pc:sldMk cId="2127911296" sldId="266"/>
            <ac:inkMk id="14" creationId="{7B9D0FE7-0F25-6262-BD12-03F0B90348F1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8:19.217" v="95"/>
          <ac:inkMkLst>
            <pc:docMk/>
            <pc:sldMk cId="2127911296" sldId="266"/>
            <ac:inkMk id="15" creationId="{C3FFAB8E-1027-C3AA-C399-9E73A25C6586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8:36.718" v="97"/>
          <ac:inkMkLst>
            <pc:docMk/>
            <pc:sldMk cId="2127911296" sldId="266"/>
            <ac:inkMk id="18" creationId="{498CC5FE-B275-882E-CCC7-3C148F74D418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16.281" v="110"/>
          <ac:inkMkLst>
            <pc:docMk/>
            <pc:sldMk cId="2127911296" sldId="266"/>
            <ac:inkMk id="19" creationId="{A458E45C-59A5-04A3-126F-71F7F2B7BD78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10.140" v="107"/>
          <ac:inkMkLst>
            <pc:docMk/>
            <pc:sldMk cId="2127911296" sldId="266"/>
            <ac:inkMk id="21" creationId="{BF7350A9-670C-A4D0-F375-35835E3EAA05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9.312" v="106"/>
          <ac:inkMkLst>
            <pc:docMk/>
            <pc:sldMk cId="2127911296" sldId="266"/>
            <ac:inkMk id="22" creationId="{054EA99E-1DE4-C243-D18C-4D4849E715D5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8.515" v="105"/>
          <ac:inkMkLst>
            <pc:docMk/>
            <pc:sldMk cId="2127911296" sldId="266"/>
            <ac:inkMk id="23" creationId="{A7A0E85B-F222-E428-958B-9C1115233730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7.140" v="104"/>
          <ac:inkMkLst>
            <pc:docMk/>
            <pc:sldMk cId="2127911296" sldId="266"/>
            <ac:inkMk id="24" creationId="{16107E62-D672-D82D-937D-393283864345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23.078" v="112"/>
          <ac:inkMkLst>
            <pc:docMk/>
            <pc:sldMk cId="2127911296" sldId="266"/>
            <ac:inkMk id="26" creationId="{2D5376EB-CF9A-7E9C-56C6-1E8C8E0DE228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31.172" v="113"/>
          <ac:inkMkLst>
            <pc:docMk/>
            <pc:sldMk cId="2127911296" sldId="266"/>
            <ac:inkMk id="27" creationId="{6B8BF10A-9B9F-A415-518A-2A7AC7E6BC11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37.016" v="114"/>
          <ac:inkMkLst>
            <pc:docMk/>
            <pc:sldMk cId="2127911296" sldId="266"/>
            <ac:inkMk id="28" creationId="{3D347696-2C96-FAB3-B68C-5420034AB7A2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20:55.894" v="126"/>
          <ac:inkMkLst>
            <pc:docMk/>
            <pc:sldMk cId="2127911296" sldId="266"/>
            <ac:inkMk id="29" creationId="{B696C1F0-CD09-1C9E-B774-FA182E61738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36699F-75A4-8944-8478-1A20F6B3730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5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E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71117-6240-3CBB-9854-A478EFD6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96647"/>
            <a:ext cx="10571998" cy="10618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                                                    </a:t>
            </a:r>
            <a:r>
              <a:rPr lang="en-US" sz="4400" dirty="0"/>
              <a:t>HealthConnectPro..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98603-C01C-E398-046F-87C884ADC0CA}"/>
              </a:ext>
            </a:extLst>
          </p:cNvPr>
          <p:cNvSpPr txBox="1"/>
          <p:nvPr/>
        </p:nvSpPr>
        <p:spPr>
          <a:xfrm>
            <a:off x="176981" y="1042220"/>
            <a:ext cx="4477315" cy="4011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CS691 FALL 2023 PROJECT TEAM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Kelly </a:t>
            </a:r>
            <a:r>
              <a:rPr lang="en-US" b="1" dirty="0" err="1"/>
              <a:t>liu</a:t>
            </a: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Nikhil Bhosale BHAU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Tiara Hammond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Mukesh </a:t>
            </a:r>
            <a:r>
              <a:rPr lang="en-US" b="1" dirty="0" err="1"/>
              <a:t>Laudya</a:t>
            </a: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Kamesh Nalla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Nikhil Kumar </a:t>
            </a:r>
            <a:r>
              <a:rPr lang="en-US" b="1" dirty="0" err="1"/>
              <a:t>Ratakonda</a:t>
            </a:r>
            <a:r>
              <a:rPr lang="en-US" b="1" dirty="0"/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Vivek Vinay </a:t>
            </a:r>
            <a:r>
              <a:rPr lang="en-US" b="1" dirty="0" err="1"/>
              <a:t>Somani</a:t>
            </a: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 err="1"/>
              <a:t>Dhanusha</a:t>
            </a:r>
            <a:r>
              <a:rPr lang="en-US" b="1" dirty="0"/>
              <a:t> </a:t>
            </a:r>
            <a:r>
              <a:rPr lang="en-US" b="1" dirty="0" err="1"/>
              <a:t>Veluvolu</a:t>
            </a: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E2C11-C4AB-C5D7-7143-BAC9B5B9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9" y="894735"/>
            <a:ext cx="8013289" cy="50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FA924E-D1BE-8C7F-5935-914FC1FA10F6}"/>
              </a:ext>
            </a:extLst>
          </p:cNvPr>
          <p:cNvSpPr txBox="1">
            <a:spLocks/>
          </p:cNvSpPr>
          <p:nvPr/>
        </p:nvSpPr>
        <p:spPr>
          <a:xfrm>
            <a:off x="334297" y="832801"/>
            <a:ext cx="7687070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Feature – Edit user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217FFC-59A0-DFBB-EE40-6ED1F60B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961095"/>
            <a:ext cx="12103510" cy="48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EA800A-7D6F-70BD-AE41-DCA5FC0A0F2A}"/>
              </a:ext>
            </a:extLst>
          </p:cNvPr>
          <p:cNvSpPr txBox="1">
            <a:spLocks/>
          </p:cNvSpPr>
          <p:nvPr/>
        </p:nvSpPr>
        <p:spPr>
          <a:xfrm>
            <a:off x="330390" y="22668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Feature – Delete Appointment from Database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5F2EA1-F2E3-BDC4-C411-A72F6C9F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334FF1-E0DE-C72C-1DD8-CE6D88D1928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Feature – Login Page CSS styling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5AF2E1B-03E3-D45A-4395-18D4D8B4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290"/>
            <a:ext cx="12192000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8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lang="en-US" sz="3200" dirty="0">
                <a:solidFill>
                  <a:schemeClr val="bg1"/>
                </a:solidFill>
              </a:rPr>
              <a:t>Feature -  Signup CSS styling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2B4BCA-1727-573D-64C7-C26277F7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956"/>
            <a:ext cx="12192000" cy="49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sz="3200" dirty="0">
                <a:solidFill>
                  <a:schemeClr val="bg1"/>
                </a:solidFill>
              </a:rPr>
              <a:t>Build &amp; Deployment on AWS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Using Jenkins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B0D36-E7F4-9F1B-1C29-CCDD0FB2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392"/>
            <a:ext cx="12192000" cy="46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3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7200">
                <a:solidFill>
                  <a:schemeClr val="tx1"/>
                </a:solidFill>
              </a:rPr>
              <a:t>Thank you!!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1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781B1-DEC3-BA54-4166-780D5B2E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GitHub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016F-D575-F966-8595-9701C799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48" y="978993"/>
            <a:ext cx="5719738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kern="1200" dirty="0">
                <a:latin typeface="+mn-lt"/>
                <a:ea typeface="+mn-ea"/>
                <a:cs typeface="+mn-cs"/>
              </a:rPr>
              <a:t>https://github.com/nikhilScaleup/HealthConnectPro/tree/nikhil_bhosale_dev</a:t>
            </a:r>
          </a:p>
        </p:txBody>
      </p:sp>
    </p:spTree>
    <p:extLst>
      <p:ext uri="{BB962C8B-B14F-4D97-AF65-F5344CB8AC3E}">
        <p14:creationId xmlns:p14="http://schemas.microsoft.com/office/powerpoint/2010/main" val="78477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Repository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D908C1-6952-7CBD-1E55-15624F296030}"/>
              </a:ext>
            </a:extLst>
          </p:cNvPr>
          <p:cNvSpPr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752E8-C4F6-69CC-4930-D59D77CBA49E}"/>
              </a:ext>
            </a:extLst>
          </p:cNvPr>
          <p:cNvSpPr/>
          <p:nvPr/>
        </p:nvSpPr>
        <p:spPr>
          <a:xfrm>
            <a:off x="8218887" y="4721461"/>
            <a:ext cx="841275" cy="602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E0DA1-AACC-51F8-9EF9-4C7C130F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828800"/>
            <a:ext cx="1184787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– Doctor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BEE57-1C20-BA3A-D052-D9302519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2015732"/>
            <a:ext cx="11887200" cy="46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Feature – Patient Module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C414F-6B1B-27BB-AC6D-57308D62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16"/>
            <a:ext cx="12300155" cy="51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3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6E053-0C64-0D1B-B6B0-7DFA2279D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8" b="-1"/>
          <a:stretch/>
        </p:blipFill>
        <p:spPr>
          <a:xfrm>
            <a:off x="0" y="1858298"/>
            <a:ext cx="12192000" cy="499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5" y="340763"/>
            <a:ext cx="6737769" cy="1125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Feature – Admin Module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E6F863-7569-0AE5-0711-ABE9FC753AB3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/>
              <a:t>FEATURE – APPOINTMENT 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C865DB-7AA4-921B-6C65-E982F23E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853755"/>
            <a:ext cx="12113342" cy="50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1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687698-9737-36AC-DFE4-F16BCA398C2C}"/>
              </a:ext>
            </a:extLst>
          </p:cNvPr>
          <p:cNvSpPr txBox="1">
            <a:spLocks/>
          </p:cNvSpPr>
          <p:nvPr/>
        </p:nvSpPr>
        <p:spPr>
          <a:xfrm>
            <a:off x="-1390255" y="593214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Feature -Cancel Appointment 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161274-8977-906C-4525-81EFD477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848465"/>
            <a:ext cx="12113341" cy="51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Feature -Delete Appointment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5F25F5-84CB-44F8-40DB-FD414354ECE1}"/>
              </a:ext>
            </a:extLst>
          </p:cNvPr>
          <p:cNvSpPr txBox="1">
            <a:spLocks/>
          </p:cNvSpPr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059A82-C8D4-734C-A2BC-4B8FD657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139"/>
            <a:ext cx="12192000" cy="4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75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104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Lexend Deca</vt:lpstr>
      <vt:lpstr>Arial</vt:lpstr>
      <vt:lpstr>Century Gothic</vt:lpstr>
      <vt:lpstr>Wingdings 2</vt:lpstr>
      <vt:lpstr>Quotable</vt:lpstr>
      <vt:lpstr>                                                    HealthConnectPro.. </vt:lpstr>
      <vt:lpstr>GitHub URL</vt:lpstr>
      <vt:lpstr>Repository Structure</vt:lpstr>
      <vt:lpstr>Feature – Doctor Module</vt:lpstr>
      <vt:lpstr>Feature – Patient Module</vt:lpstr>
      <vt:lpstr>Feature – Admin Module</vt:lpstr>
      <vt:lpstr>PowerPoint Presentation</vt:lpstr>
      <vt:lpstr>PowerPoint Presentation</vt:lpstr>
      <vt:lpstr>Feature -Delete Appointment </vt:lpstr>
      <vt:lpstr>PowerPoint Presentation</vt:lpstr>
      <vt:lpstr>PowerPoint Presentation</vt:lpstr>
      <vt:lpstr>PowerPoint Presentation</vt:lpstr>
      <vt:lpstr>Feature -  Signup CSS styling </vt:lpstr>
      <vt:lpstr>Build &amp; Deployment on AWS Using Jenkins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[Est - SIS] Hernandez Perez, Fernando Enmanuel</dc:creator>
  <cp:lastModifiedBy>Liu, Kelly</cp:lastModifiedBy>
  <cp:revision>94</cp:revision>
  <dcterms:created xsi:type="dcterms:W3CDTF">2022-12-06T01:10:38Z</dcterms:created>
  <dcterms:modified xsi:type="dcterms:W3CDTF">2023-12-12T04:39:10Z</dcterms:modified>
</cp:coreProperties>
</file>