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92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esh laudya" userId="6ccfc05c81a061ab" providerId="LiveId" clId="{BCFC5638-ABED-4B36-AD35-87F584CD4879}"/>
    <pc:docChg chg="custSel modSld">
      <pc:chgData name="mukesh laudya" userId="6ccfc05c81a061ab" providerId="LiveId" clId="{BCFC5638-ABED-4B36-AD35-87F584CD4879}" dt="2023-10-07T02:07:08.212" v="8" actId="20577"/>
      <pc:docMkLst>
        <pc:docMk/>
      </pc:docMkLst>
      <pc:sldChg chg="delSp modSp mod">
        <pc:chgData name="mukesh laudya" userId="6ccfc05c81a061ab" providerId="LiveId" clId="{BCFC5638-ABED-4B36-AD35-87F584CD4879}" dt="2023-10-07T02:07:02.379" v="7" actId="1076"/>
        <pc:sldMkLst>
          <pc:docMk/>
          <pc:sldMk cId="0" sldId="256"/>
        </pc:sldMkLst>
        <pc:spChg chg="mod">
          <ac:chgData name="mukesh laudya" userId="6ccfc05c81a061ab" providerId="LiveId" clId="{BCFC5638-ABED-4B36-AD35-87F584CD4879}" dt="2023-10-07T02:07:02.379" v="7" actId="1076"/>
          <ac:spMkLst>
            <pc:docMk/>
            <pc:sldMk cId="0" sldId="256"/>
            <ac:spMk id="161" creationId="{00000000-0000-0000-0000-000000000000}"/>
          </ac:spMkLst>
        </pc:spChg>
        <pc:spChg chg="del mod">
          <ac:chgData name="mukesh laudya" userId="6ccfc05c81a061ab" providerId="LiveId" clId="{BCFC5638-ABED-4B36-AD35-87F584CD4879}" dt="2023-10-07T02:06:03.269" v="1" actId="478"/>
          <ac:spMkLst>
            <pc:docMk/>
            <pc:sldMk cId="0" sldId="256"/>
            <ac:spMk id="178" creationId="{00000000-0000-0000-0000-000000000000}"/>
          </ac:spMkLst>
        </pc:spChg>
        <pc:spChg chg="mod">
          <ac:chgData name="mukesh laudya" userId="6ccfc05c81a061ab" providerId="LiveId" clId="{BCFC5638-ABED-4B36-AD35-87F584CD4879}" dt="2023-10-07T02:06:07.984" v="2" actId="1076"/>
          <ac:spMkLst>
            <pc:docMk/>
            <pc:sldMk cId="0" sldId="256"/>
            <ac:spMk id="179" creationId="{00000000-0000-0000-0000-000000000000}"/>
          </ac:spMkLst>
        </pc:spChg>
        <pc:spChg chg="mod">
          <ac:chgData name="mukesh laudya" userId="6ccfc05c81a061ab" providerId="LiveId" clId="{BCFC5638-ABED-4B36-AD35-87F584CD4879}" dt="2023-10-07T02:06:44.586" v="6" actId="1076"/>
          <ac:spMkLst>
            <pc:docMk/>
            <pc:sldMk cId="0" sldId="256"/>
            <ac:spMk id="180" creationId="{00000000-0000-0000-0000-000000000000}"/>
          </ac:spMkLst>
        </pc:spChg>
        <pc:spChg chg="mod">
          <ac:chgData name="mukesh laudya" userId="6ccfc05c81a061ab" providerId="LiveId" clId="{BCFC5638-ABED-4B36-AD35-87F584CD4879}" dt="2023-10-07T02:06:18.428" v="4" actId="1076"/>
          <ac:spMkLst>
            <pc:docMk/>
            <pc:sldMk cId="0" sldId="256"/>
            <ac:spMk id="181" creationId="{00000000-0000-0000-0000-000000000000}"/>
          </ac:spMkLst>
        </pc:spChg>
        <pc:spChg chg="mod">
          <ac:chgData name="mukesh laudya" userId="6ccfc05c81a061ab" providerId="LiveId" clId="{BCFC5638-ABED-4B36-AD35-87F584CD4879}" dt="2023-10-07T02:06:20.842" v="5" actId="1076"/>
          <ac:spMkLst>
            <pc:docMk/>
            <pc:sldMk cId="0" sldId="256"/>
            <ac:spMk id="182" creationId="{00000000-0000-0000-0000-000000000000}"/>
          </ac:spMkLst>
        </pc:spChg>
      </pc:sldChg>
      <pc:sldChg chg="modSp mod">
        <pc:chgData name="mukesh laudya" userId="6ccfc05c81a061ab" providerId="LiveId" clId="{BCFC5638-ABED-4B36-AD35-87F584CD4879}" dt="2023-10-07T02:07:08.212" v="8" actId="20577"/>
        <pc:sldMkLst>
          <pc:docMk/>
          <pc:sldMk cId="262467952" sldId="258"/>
        </pc:sldMkLst>
        <pc:spChg chg="mod">
          <ac:chgData name="mukesh laudya" userId="6ccfc05c81a061ab" providerId="LiveId" clId="{BCFC5638-ABED-4B36-AD35-87F584CD4879}" dt="2023-10-07T02:07:08.212" v="8" actId="20577"/>
          <ac:spMkLst>
            <pc:docMk/>
            <pc:sldMk cId="262467952" sldId="258"/>
            <ac:spMk id="7" creationId="{0DD5CF8A-E404-34FE-CDBF-A0A0B20CCB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df0b2c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3df0b2c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65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3247199" y="0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>
              <a:buSzPct val="100000"/>
            </a:pPr>
            <a:r>
              <a:rPr lang="en-GB" sz="1500" b="1" dirty="0"/>
              <a:t>Application: PATIENT PORTAL</a:t>
            </a:r>
            <a:br>
              <a:rPr lang="en-GB" sz="1500" b="1" dirty="0"/>
            </a:br>
            <a:r>
              <a:rPr lang="en-GB" sz="1500" b="1" dirty="0"/>
              <a:t>Type: Application Architecture</a:t>
            </a:r>
            <a:br>
              <a:rPr lang="en-GB" sz="1500" b="1" dirty="0"/>
            </a:br>
            <a:r>
              <a:rPr lang="en-GB" sz="1500" b="1" dirty="0"/>
              <a:t>View: Logical View</a:t>
            </a:r>
            <a:br>
              <a:rPr lang="en-GB" sz="1500" b="1" dirty="0"/>
            </a:br>
            <a:r>
              <a:rPr lang="en-GB" sz="1500" b="1" dirty="0"/>
              <a:t>Style: Layered Architecture Pattern</a:t>
            </a:r>
            <a:endParaRPr lang="en-US" dirty="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12245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3075085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 registration and authentication</a:t>
            </a:r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6659850" y="294787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99151" y="1777059"/>
            <a:ext cx="884400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DOCTORS</a:t>
            </a:r>
            <a:endParaRPr lang="en-US" sz="1100" dirty="0"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21389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211128" y="2732749"/>
            <a:ext cx="1079072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PATIENTS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39677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-37728" y="4510050"/>
            <a:ext cx="1294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5"/>
          <p:cNvCxnSpPr>
            <a:cxnSpLocks/>
            <a:endCxn id="148" idx="3"/>
          </p:cNvCxnSpPr>
          <p:nvPr/>
        </p:nvCxnSpPr>
        <p:spPr>
          <a:xfrm flipH="1">
            <a:off x="694746" y="2437597"/>
            <a:ext cx="5955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7" name="Google Shape;157;p25"/>
          <p:cNvCxnSpPr>
            <a:cxnSpLocks/>
            <a:stCxn id="131" idx="3"/>
          </p:cNvCxnSpPr>
          <p:nvPr/>
        </p:nvCxnSpPr>
        <p:spPr>
          <a:xfrm>
            <a:off x="694700" y="1526873"/>
            <a:ext cx="595500" cy="9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0" name="Google Shape;160;p25"/>
          <p:cNvSpPr/>
          <p:nvPr/>
        </p:nvSpPr>
        <p:spPr>
          <a:xfrm>
            <a:off x="3066386" y="1919390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Patient dashboard</a:t>
            </a:r>
          </a:p>
        </p:txBody>
      </p:sp>
      <p:sp>
        <p:nvSpPr>
          <p:cNvPr id="161" name="Google Shape;161;p25"/>
          <p:cNvSpPr/>
          <p:nvPr/>
        </p:nvSpPr>
        <p:spPr>
          <a:xfrm>
            <a:off x="3075085" y="247944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Doctors Dashboard</a:t>
            </a:r>
          </a:p>
        </p:txBody>
      </p:sp>
      <p:sp>
        <p:nvSpPr>
          <p:cNvPr id="162" name="Google Shape;162;p25"/>
          <p:cNvSpPr/>
          <p:nvPr/>
        </p:nvSpPr>
        <p:spPr>
          <a:xfrm>
            <a:off x="3075085" y="3067292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Diagnostic Reports</a:t>
            </a:r>
          </a:p>
        </p:txBody>
      </p:sp>
      <p:sp>
        <p:nvSpPr>
          <p:cNvPr id="163" name="Google Shape;163;p25"/>
          <p:cNvSpPr/>
          <p:nvPr/>
        </p:nvSpPr>
        <p:spPr>
          <a:xfrm>
            <a:off x="3075085" y="3650028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Payment 	</a:t>
            </a:r>
          </a:p>
        </p:txBody>
      </p:sp>
      <p:sp>
        <p:nvSpPr>
          <p:cNvPr id="164" name="Google Shape;164;p25"/>
          <p:cNvSpPr/>
          <p:nvPr/>
        </p:nvSpPr>
        <p:spPr>
          <a:xfrm>
            <a:off x="3095500" y="431050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bg1"/>
                </a:solidFill>
              </a:rPr>
              <a:t>Advertisemen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32486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Patient data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5132486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Doctors data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132486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Appointment data</a:t>
            </a:r>
          </a:p>
        </p:txBody>
      </p:sp>
      <p:sp>
        <p:nvSpPr>
          <p:cNvPr id="171" name="Google Shape;171;p25"/>
          <p:cNvSpPr/>
          <p:nvPr/>
        </p:nvSpPr>
        <p:spPr>
          <a:xfrm>
            <a:off x="5132486" y="2727550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Medical records</a:t>
            </a:r>
          </a:p>
        </p:txBody>
      </p:sp>
      <p:sp>
        <p:nvSpPr>
          <p:cNvPr id="172" name="Google Shape;172;p25"/>
          <p:cNvSpPr/>
          <p:nvPr/>
        </p:nvSpPr>
        <p:spPr>
          <a:xfrm>
            <a:off x="5132486" y="3216810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Payment information</a:t>
            </a:r>
          </a:p>
        </p:txBody>
      </p:sp>
      <p:sp>
        <p:nvSpPr>
          <p:cNvPr id="173" name="Google Shape;173;p25"/>
          <p:cNvSpPr/>
          <p:nvPr/>
        </p:nvSpPr>
        <p:spPr>
          <a:xfrm>
            <a:off x="5132486" y="3753648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Communication data </a:t>
            </a:r>
          </a:p>
        </p:txBody>
      </p:sp>
      <p:sp>
        <p:nvSpPr>
          <p:cNvPr id="175" name="Google Shape;175;p25"/>
          <p:cNvSpPr/>
          <p:nvPr/>
        </p:nvSpPr>
        <p:spPr>
          <a:xfrm>
            <a:off x="5132486" y="4291633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Feedback</a:t>
            </a:r>
            <a:endParaRPr sz="1100" dirty="0"/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55550" y="1550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Payment Gateways</a:t>
            </a:r>
            <a:endParaRPr lang="en-US" dirty="0"/>
          </a:p>
        </p:txBody>
      </p:sp>
      <p:sp>
        <p:nvSpPr>
          <p:cNvPr id="179" name="Google Shape;179;p25"/>
          <p:cNvSpPr/>
          <p:nvPr/>
        </p:nvSpPr>
        <p:spPr>
          <a:xfrm>
            <a:off x="7049775" y="2149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API integration</a:t>
            </a:r>
            <a:endParaRPr lang="en-US" dirty="0"/>
          </a:p>
        </p:txBody>
      </p:sp>
      <p:sp>
        <p:nvSpPr>
          <p:cNvPr id="180" name="Google Shape;180;p25"/>
          <p:cNvSpPr/>
          <p:nvPr/>
        </p:nvSpPr>
        <p:spPr>
          <a:xfrm>
            <a:off x="7065675" y="2762599"/>
            <a:ext cx="1809600" cy="637464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Data base management systems (DBMS)</a:t>
            </a:r>
          </a:p>
        </p:txBody>
      </p:sp>
      <p:sp>
        <p:nvSpPr>
          <p:cNvPr id="181" name="Google Shape;181;p25"/>
          <p:cNvSpPr/>
          <p:nvPr/>
        </p:nvSpPr>
        <p:spPr>
          <a:xfrm>
            <a:off x="7065675" y="3590912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Services (AWS )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7049775" y="4159394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&amp; Delivery Pipeline</a:t>
            </a:r>
            <a:endParaRPr lang="en-GB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2" name="Google Shape;142;p25">
            <a:extLst>
              <a:ext uri="{FF2B5EF4-FFF2-40B4-BE49-F238E27FC236}">
                <a16:creationId xmlns:a16="http://schemas.microsoft.com/office/drawing/2014/main" id="{24B71C4F-D354-AFF6-C1C9-3C023755D25E}"/>
              </a:ext>
            </a:extLst>
          </p:cNvPr>
          <p:cNvSpPr/>
          <p:nvPr/>
        </p:nvSpPr>
        <p:spPr>
          <a:xfrm>
            <a:off x="1323838" y="2245959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Web Browser</a:t>
            </a:r>
            <a:endParaRPr lang="en-US"/>
          </a:p>
        </p:txBody>
      </p:sp>
      <p:cxnSp>
        <p:nvCxnSpPr>
          <p:cNvPr id="3" name="Google Shape;154;p25">
            <a:extLst>
              <a:ext uri="{FF2B5EF4-FFF2-40B4-BE49-F238E27FC236}">
                <a16:creationId xmlns:a16="http://schemas.microsoft.com/office/drawing/2014/main" id="{7BC0379D-CAC9-E6D1-505D-B658F45891D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96548" y="3986712"/>
            <a:ext cx="706849" cy="375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" name="Google Shape;158;p25">
            <a:extLst>
              <a:ext uri="{FF2B5EF4-FFF2-40B4-BE49-F238E27FC236}">
                <a16:creationId xmlns:a16="http://schemas.microsoft.com/office/drawing/2014/main" id="{1F819442-0668-74CE-5684-0E20525A646F}"/>
              </a:ext>
            </a:extLst>
          </p:cNvPr>
          <p:cNvCxnSpPr>
            <a:cxnSpLocks/>
          </p:cNvCxnSpPr>
          <p:nvPr/>
        </p:nvCxnSpPr>
        <p:spPr>
          <a:xfrm>
            <a:off x="2598229" y="2437597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" name="Google Shape;142;p25">
            <a:extLst>
              <a:ext uri="{FF2B5EF4-FFF2-40B4-BE49-F238E27FC236}">
                <a16:creationId xmlns:a16="http://schemas.microsoft.com/office/drawing/2014/main" id="{6BA76797-8902-5D18-18BF-81F68EA77C38}"/>
              </a:ext>
            </a:extLst>
          </p:cNvPr>
          <p:cNvSpPr/>
          <p:nvPr/>
        </p:nvSpPr>
        <p:spPr>
          <a:xfrm>
            <a:off x="1303397" y="3775362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Web Browser</a:t>
            </a:r>
            <a:endParaRPr lang="en-US"/>
          </a:p>
        </p:txBody>
      </p:sp>
      <p:cxnSp>
        <p:nvCxnSpPr>
          <p:cNvPr id="8" name="Google Shape;158;p25">
            <a:extLst>
              <a:ext uri="{FF2B5EF4-FFF2-40B4-BE49-F238E27FC236}">
                <a16:creationId xmlns:a16="http://schemas.microsoft.com/office/drawing/2014/main" id="{CA3310CF-DC9F-5477-6620-77D0D7AFB6E0}"/>
              </a:ext>
            </a:extLst>
          </p:cNvPr>
          <p:cNvCxnSpPr>
            <a:cxnSpLocks/>
          </p:cNvCxnSpPr>
          <p:nvPr/>
        </p:nvCxnSpPr>
        <p:spPr>
          <a:xfrm>
            <a:off x="2598229" y="3964998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25">
            <a:extLst>
              <a:ext uri="{FF2B5EF4-FFF2-40B4-BE49-F238E27FC236}">
                <a16:creationId xmlns:a16="http://schemas.microsoft.com/office/drawing/2014/main" id="{0DD5CF8A-E404-34FE-CDBF-A0A0B20CCB93}"/>
              </a:ext>
            </a:extLst>
          </p:cNvPr>
          <p:cNvSpPr txBox="1">
            <a:spLocks/>
          </p:cNvSpPr>
          <p:nvPr/>
        </p:nvSpPr>
        <p:spPr>
          <a:xfrm>
            <a:off x="3019279" y="231322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00000"/>
            </a:pPr>
            <a:r>
              <a:rPr lang="en-GB" sz="1500" b="1" dirty="0"/>
              <a:t>Application: PATIENT PORTAL</a:t>
            </a:r>
            <a:br>
              <a:rPr lang="en-GB" sz="1500" b="1" dirty="0"/>
            </a:br>
            <a:r>
              <a:rPr lang="en-GB" sz="1500" b="1" dirty="0"/>
              <a:t>Type: Application Architecture</a:t>
            </a:r>
            <a:br>
              <a:rPr lang="en-GB" sz="1500" b="1" dirty="0"/>
            </a:br>
            <a:r>
              <a:rPr lang="en-GB" sz="1500" b="1" dirty="0"/>
              <a:t>View: Process View</a:t>
            </a:r>
            <a:br>
              <a:rPr lang="en-GB" sz="1500" b="1"/>
            </a:br>
            <a:endParaRPr lang="en-GB" sz="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5D318-F0C1-2C47-1BD6-6CC5B56F6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0" y="983422"/>
            <a:ext cx="8002888" cy="386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99</Words>
  <Application>Microsoft Office PowerPoint</Application>
  <PresentationFormat>On-screen Show (16:9)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Application: PATIENT PORTAL Type: Application Architecture View: Logical View Style: Layered Architecture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FoodPantry Type: Application Architecture View: Logical View Style: Layered Architecture Pattern</dc:title>
  <dc:creator>Vivek</dc:creator>
  <cp:lastModifiedBy>mukesh laudya</cp:lastModifiedBy>
  <cp:revision>70</cp:revision>
  <dcterms:modified xsi:type="dcterms:W3CDTF">2023-10-07T02:07:15Z</dcterms:modified>
</cp:coreProperties>
</file>