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7"/>
  </p:notesMasterIdLst>
  <p:sldIdLst>
    <p:sldId id="256" r:id="rId2"/>
    <p:sldId id="257" r:id="rId3"/>
    <p:sldId id="258" r:id="rId4"/>
    <p:sldId id="259" r:id="rId5"/>
    <p:sldId id="274" r:id="rId6"/>
    <p:sldId id="260" r:id="rId7"/>
    <p:sldId id="261" r:id="rId8"/>
    <p:sldId id="262" r:id="rId9"/>
    <p:sldId id="263" r:id="rId10"/>
    <p:sldId id="279" r:id="rId11"/>
    <p:sldId id="264" r:id="rId12"/>
    <p:sldId id="265" r:id="rId13"/>
    <p:sldId id="266" r:id="rId14"/>
    <p:sldId id="267" r:id="rId15"/>
    <p:sldId id="280" r:id="rId16"/>
    <p:sldId id="268" r:id="rId17"/>
    <p:sldId id="269" r:id="rId18"/>
    <p:sldId id="281" r:id="rId19"/>
    <p:sldId id="270" r:id="rId20"/>
    <p:sldId id="271" r:id="rId21"/>
    <p:sldId id="275" r:id="rId22"/>
    <p:sldId id="276" r:id="rId23"/>
    <p:sldId id="278" r:id="rId24"/>
    <p:sldId id="272" r:id="rId25"/>
    <p:sldId id="273" r:id="rId26"/>
  </p:sldIdLst>
  <p:sldSz cx="9144000" cy="5143500" type="screen16x9"/>
  <p:notesSz cx="6858000" cy="9144000"/>
  <p:embeddedFontLst>
    <p:embeddedFont>
      <p:font typeface="Barlow Condensed" panose="020F0502020204030204" pitchFamily="34" charset="0"/>
      <p:regular r:id="rId28"/>
      <p:bold r:id="rId29"/>
      <p:italic r:id="rId30"/>
      <p:boldItalic r:id="rId31"/>
    </p:embeddedFont>
    <p:embeddedFont>
      <p:font typeface="Georgia" panose="02040502050405020303" pitchFamily="18"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47C84-F66D-3A44-8613-271A7CA229F0}" v="13" dt="2024-04-10T01:50:23.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0"/>
    <p:restoredTop sz="94651"/>
  </p:normalViewPr>
  <p:slideViewPr>
    <p:cSldViewPr snapToGrid="0">
      <p:cViewPr varScale="1">
        <p:scale>
          <a:sx n="147" d="100"/>
          <a:sy n="147" d="100"/>
        </p:scale>
        <p:origin x="5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6ce98e618e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6ce98e618e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6ce98e618e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6ce98e618e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6ce98e618e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6ce98e618e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2969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6ce98e618e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6ce98e618e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6ce98e618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6ce98e618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6ce98e618e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6ce98e618e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6ce98e618e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6ce98e618e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6ce98e618e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6ce98e618e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6ce98e618e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6ce98e618e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6ce98e618e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6ce98e618e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6ce98e618e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6ce98e618e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6ce98e618e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6ce98e618e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6ce98e618e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6ce98e618e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6ce98e618e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6ce98e618e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6ce98e618e_0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6ce98e618e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6ce98e618e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6ce98e618e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ce98e618e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6ce98e618e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30DF486-3438-A340-9F75-BB86BE289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 y="4198500"/>
            <a:ext cx="3425624" cy="945000"/>
          </a:xfrm>
          <a:prstGeom prst="rect">
            <a:avLst/>
          </a:prstGeom>
        </p:spPr>
      </p:pic>
      <p:sp>
        <p:nvSpPr>
          <p:cNvPr id="2" name="Title 1"/>
          <p:cNvSpPr>
            <a:spLocks noGrp="1"/>
          </p:cNvSpPr>
          <p:nvPr>
            <p:ph type="ctrTitle" hasCustomPrompt="1"/>
          </p:nvPr>
        </p:nvSpPr>
        <p:spPr>
          <a:xfrm>
            <a:off x="339555" y="771706"/>
            <a:ext cx="7204245" cy="1105586"/>
          </a:xfrm>
        </p:spPr>
        <p:txBody>
          <a:bodyPr lIns="0" anchor="b">
            <a:noAutofit/>
          </a:bodyPr>
          <a:lstStyle>
            <a:lvl1pPr algn="l">
              <a:defRPr sz="4050" b="1" cap="all" baseline="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339555" y="3200116"/>
            <a:ext cx="4114682" cy="499912"/>
          </a:xfrm>
        </p:spPr>
        <p:txBody>
          <a:bodyPr lIns="0" anchor="t">
            <a:normAutofit/>
          </a:bodyPr>
          <a:lstStyle>
            <a:lvl1pPr marL="0" indent="0" algn="l">
              <a:buNone/>
              <a:defRPr sz="1125" b="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a:xfrm>
            <a:off x="339555" y="1981747"/>
            <a:ext cx="887187" cy="283472"/>
          </a:xfrm>
          <a:solidFill>
            <a:schemeClr val="accent1"/>
          </a:solidFill>
        </p:spPr>
        <p:txBody>
          <a:bodyPr/>
          <a:lstStyle>
            <a:lvl1pPr>
              <a:defRPr sz="825">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4/19/24</a:t>
            </a:fld>
            <a:endParaRPr lang="en-US" dirty="0"/>
          </a:p>
        </p:txBody>
      </p:sp>
      <p:sp>
        <p:nvSpPr>
          <p:cNvPr id="8" name="Footer Placeholder 7"/>
          <p:cNvSpPr>
            <a:spLocks noGrp="1"/>
          </p:cNvSpPr>
          <p:nvPr>
            <p:ph type="ftr" sz="quarter" idx="11"/>
          </p:nvPr>
        </p:nvSpPr>
        <p:spPr>
          <a:xfrm>
            <a:off x="4967756" y="4782924"/>
            <a:ext cx="3220281" cy="187753"/>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4782924"/>
            <a:ext cx="415425" cy="187753"/>
          </a:xfrm>
        </p:spPr>
        <p:txBody>
          <a:bodyPr/>
          <a:lstStyle>
            <a:lvl1pPr algn="ctr">
              <a:defRPr/>
            </a:lvl1pPr>
          </a:lstStyle>
          <a:p>
            <a:pPr marL="0" lvl="0" indent="0" algn="r" rtl="0">
              <a:spcBef>
                <a:spcPts val="0"/>
              </a:spcBef>
              <a:spcAft>
                <a:spcPts val="0"/>
              </a:spcAft>
              <a:buNone/>
            </a:pPr>
            <a:fld id="{00000000-1234-1234-1234-123412341234}" type="slidenum">
              <a:rPr lang="en" smtClean="0"/>
              <a:t>‹#›</a:t>
            </a:fld>
            <a:endParaRPr lang="en"/>
          </a:p>
        </p:txBody>
      </p:sp>
      <p:sp>
        <p:nvSpPr>
          <p:cNvPr id="19" name="Rectangle 18"/>
          <p:cNvSpPr/>
          <p:nvPr/>
        </p:nvSpPr>
        <p:spPr>
          <a:xfrm>
            <a:off x="1" y="148936"/>
            <a:ext cx="2311648" cy="1489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Rectangle 23"/>
          <p:cNvSpPr/>
          <p:nvPr/>
        </p:nvSpPr>
        <p:spPr>
          <a:xfrm>
            <a:off x="2288114" y="148936"/>
            <a:ext cx="2285296" cy="1489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24"/>
          <p:cNvSpPr/>
          <p:nvPr/>
        </p:nvSpPr>
        <p:spPr>
          <a:xfrm>
            <a:off x="4573410" y="148936"/>
            <a:ext cx="2285296" cy="1489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Rectangle 25"/>
          <p:cNvSpPr/>
          <p:nvPr/>
        </p:nvSpPr>
        <p:spPr>
          <a:xfrm>
            <a:off x="6858705" y="148936"/>
            <a:ext cx="2285296" cy="1489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7" name="Rectangle 26"/>
          <p:cNvSpPr/>
          <p:nvPr/>
        </p:nvSpPr>
        <p:spPr>
          <a:xfrm>
            <a:off x="1" y="0"/>
            <a:ext cx="9143999" cy="1489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2316770740"/>
      </p:ext>
    </p:extLst>
  </p:cSld>
  <p:clrMapOvr>
    <a:masterClrMapping/>
  </p:clrMapOvr>
  <p:transition spd="slow">
    <p:push dir="u"/>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4911" y="1047144"/>
            <a:ext cx="4157035" cy="502703"/>
          </a:xfrm>
        </p:spPr>
        <p:txBody>
          <a:bodyPr anchor="b">
            <a:noAutofit/>
          </a:bodyPr>
          <a:lstStyle>
            <a:lvl1pPr marL="0" indent="0">
              <a:buNone/>
              <a:defRPr sz="2100" b="1" baseline="0">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911" y="1638300"/>
            <a:ext cx="4157035" cy="2885209"/>
          </a:xfrm>
        </p:spPr>
        <p:txBody>
          <a:bodyPr>
            <a:normAutofit/>
          </a:bodyPr>
          <a:lstStyle>
            <a:lvl1pPr marL="216694" indent="-216694">
              <a:spcBef>
                <a:spcPts val="600"/>
              </a:spcBef>
              <a:spcAft>
                <a:spcPts val="600"/>
              </a:spcAft>
              <a:buFont typeface="Wingdings" charset="2"/>
              <a:buChar char="§"/>
              <a:defRPr sz="1500"/>
            </a:lvl1pPr>
            <a:lvl2pPr marL="514350" indent="-171450">
              <a:spcBef>
                <a:spcPts val="600"/>
              </a:spcBef>
              <a:spcAft>
                <a:spcPts val="600"/>
              </a:spcAft>
              <a:buFont typeface="Wingdings" charset="2"/>
              <a:buChar char="§"/>
              <a:defRPr sz="1350"/>
            </a:lvl2pPr>
            <a:lvl3pPr marL="857250" indent="-171450">
              <a:spcBef>
                <a:spcPts val="600"/>
              </a:spcBef>
              <a:spcAft>
                <a:spcPts val="600"/>
              </a:spcAft>
              <a:buFont typeface="Wingdings" charset="2"/>
              <a:buChar char="§"/>
              <a:defRPr sz="1200"/>
            </a:lvl3pPr>
            <a:lvl4pPr marL="1200150" indent="-171450">
              <a:spcBef>
                <a:spcPts val="600"/>
              </a:spcBef>
              <a:spcAft>
                <a:spcPts val="600"/>
              </a:spcAft>
              <a:buFont typeface="Wingdings" charset="2"/>
              <a:buChar char="§"/>
              <a:defRPr sz="1050"/>
            </a:lvl4pPr>
            <a:lvl5pPr marL="1543050" indent="-171450">
              <a:spcBef>
                <a:spcPts val="600"/>
              </a:spcBef>
              <a:spcAft>
                <a:spcPts val="600"/>
              </a:spcAft>
              <a:buFont typeface="Wingdings" charset="2"/>
              <a:buChar cha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7115" y="1047144"/>
            <a:ext cx="4195094" cy="502703"/>
          </a:xfrm>
        </p:spPr>
        <p:txBody>
          <a:bodyPr anchor="b">
            <a:normAutofit/>
          </a:bodyPr>
          <a:lstStyle>
            <a:lvl1pPr marL="0" indent="0">
              <a:buNone/>
              <a:defRPr sz="21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77115" y="1638300"/>
            <a:ext cx="4195094" cy="2885209"/>
          </a:xfrm>
        </p:spPr>
        <p:txBody>
          <a:bodyPr>
            <a:normAutofit/>
          </a:bodyPr>
          <a:lstStyle>
            <a:lvl1pPr marL="216694" indent="-216694">
              <a:spcBef>
                <a:spcPts val="600"/>
              </a:spcBef>
              <a:spcAft>
                <a:spcPts val="600"/>
              </a:spcAft>
              <a:buFont typeface="Wingdings" charset="2"/>
              <a:buChar char="§"/>
              <a:defRPr sz="1500"/>
            </a:lvl1pPr>
            <a:lvl2pPr marL="514350" indent="-171450">
              <a:spcBef>
                <a:spcPts val="600"/>
              </a:spcBef>
              <a:spcAft>
                <a:spcPts val="600"/>
              </a:spcAft>
              <a:buFont typeface="Wingdings" charset="2"/>
              <a:buChar char="§"/>
              <a:defRPr sz="1350"/>
            </a:lvl2pPr>
            <a:lvl3pPr marL="857250" indent="-171450">
              <a:spcBef>
                <a:spcPts val="600"/>
              </a:spcBef>
              <a:spcAft>
                <a:spcPts val="600"/>
              </a:spcAft>
              <a:buFont typeface="Wingdings" charset="2"/>
              <a:buChar char="§"/>
              <a:defRPr sz="1200"/>
            </a:lvl3pPr>
            <a:lvl4pPr marL="1200150" indent="-171450">
              <a:spcBef>
                <a:spcPts val="600"/>
              </a:spcBef>
              <a:spcAft>
                <a:spcPts val="600"/>
              </a:spcAft>
              <a:buFont typeface="Wingdings" charset="2"/>
              <a:buChar char="§"/>
              <a:defRPr sz="1050"/>
            </a:lvl4pPr>
            <a:lvl5pPr marL="1543050" indent="-171450">
              <a:spcBef>
                <a:spcPts val="600"/>
              </a:spcBef>
              <a:spcAft>
                <a:spcPts val="600"/>
              </a:spcAft>
              <a:buFont typeface="Wingdings" charset="2"/>
              <a:buChar cha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194912" y="325582"/>
            <a:ext cx="8677297" cy="671945"/>
          </a:xfrm>
        </p:spPr>
        <p:txBody>
          <a:bodyPr/>
          <a:lstStyle>
            <a:lvl1pPr>
              <a:defRPr b="1"/>
            </a:lvl1pPr>
          </a:lstStyle>
          <a:p>
            <a:r>
              <a:rPr lang="en-US" dirty="0"/>
              <a:t>CLICK TO EDIT MASTER TITLE STYLE</a:t>
            </a:r>
          </a:p>
        </p:txBody>
      </p:sp>
      <p:sp>
        <p:nvSpPr>
          <p:cNvPr id="2" name="Date Placeholder 1"/>
          <p:cNvSpPr>
            <a:spLocks noGrp="1"/>
          </p:cNvSpPr>
          <p:nvPr>
            <p:ph type="dt" sz="half" idx="10"/>
          </p:nvPr>
        </p:nvSpPr>
        <p:spPr/>
        <p:txBody>
          <a:bodyPr/>
          <a:lstStyle/>
          <a:p>
            <a:fld id="{C17F432B-3FBE-4889-963D-BF97BFBB7D3F}" type="datetime1">
              <a:rPr lang="en-US" smtClean="0"/>
              <a:t>4/19/24</a:t>
            </a:fld>
            <a:endParaRPr lang="en-US" dirty="0"/>
          </a:p>
        </p:txBody>
      </p:sp>
      <p:sp>
        <p:nvSpPr>
          <p:cNvPr id="11" name="Footer Placeholder 10"/>
          <p:cNvSpPr>
            <a:spLocks noGrp="1"/>
          </p:cNvSpPr>
          <p:nvPr>
            <p:ph type="ftr" sz="quarter" idx="11"/>
          </p:nvPr>
        </p:nvSpPr>
        <p:spPr/>
        <p:txBody>
          <a:bodyPr/>
          <a:lstStyle/>
          <a:p>
            <a:r>
              <a:rPr lang="en-US"/>
              <a:t>PRESENTATION TITLE</a:t>
            </a:r>
            <a:endParaRPr lang="en-US" dirty="0"/>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9161735"/>
      </p:ext>
    </p:extLst>
  </p:cSld>
  <p:clrMapOvr>
    <a:masterClrMapping/>
  </p:clrMapOvr>
  <p:transition spd="slow">
    <p:push dir="u"/>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6" name="Date Placeholder 5"/>
          <p:cNvSpPr>
            <a:spLocks noGrp="1"/>
          </p:cNvSpPr>
          <p:nvPr>
            <p:ph type="dt" sz="half" idx="10"/>
          </p:nvPr>
        </p:nvSpPr>
        <p:spPr/>
        <p:txBody>
          <a:bodyPr/>
          <a:lstStyle/>
          <a:p>
            <a:fld id="{310CCC04-1E76-41EE-A8AC-75AD85313D09}" type="datetime1">
              <a:rPr lang="en-US" smtClean="0"/>
              <a:t>4/19/24</a:t>
            </a:fld>
            <a:endParaRPr lang="en-US" dirty="0"/>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1158579"/>
      </p:ext>
    </p:extLst>
  </p:cSld>
  <p:clrMapOvr>
    <a:masterClrMapping/>
  </p:clrMapOvr>
  <p:transition spd="slow">
    <p:push dir="u"/>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3974A9E-84AC-4661-9381-CC35B09E47F7}" type="datetime1">
              <a:rPr lang="en-US" smtClean="0"/>
              <a:t>4/19/24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5911749"/>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_NoBkgrd">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063253" y="4751482"/>
            <a:ext cx="885836" cy="187753"/>
          </a:xfrm>
        </p:spPr>
        <p:txBody>
          <a:bodyPr/>
          <a:lstStyle/>
          <a:p>
            <a:fld id="{1E55829F-8847-4C2A-8DD0-690EAD78E53F}" type="datetime1">
              <a:rPr lang="en-US" smtClean="0"/>
              <a:t>4/19/24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grpSp>
        <p:nvGrpSpPr>
          <p:cNvPr id="8" name="Group 7">
            <a:extLst>
              <a:ext uri="{FF2B5EF4-FFF2-40B4-BE49-F238E27FC236}">
                <a16:creationId xmlns:a16="http://schemas.microsoft.com/office/drawing/2014/main" id="{CE2D4160-4A25-214B-B0DD-33C1D7760F82}"/>
              </a:ext>
            </a:extLst>
          </p:cNvPr>
          <p:cNvGrpSpPr/>
          <p:nvPr/>
        </p:nvGrpSpPr>
        <p:grpSpPr>
          <a:xfrm>
            <a:off x="0" y="0"/>
            <a:ext cx="9144000" cy="297873"/>
            <a:chOff x="0" y="0"/>
            <a:chExt cx="12192000" cy="397164"/>
          </a:xfrm>
        </p:grpSpPr>
        <p:sp>
          <p:nvSpPr>
            <p:cNvPr id="9" name="Rectangle 8">
              <a:extLst>
                <a:ext uri="{FF2B5EF4-FFF2-40B4-BE49-F238E27FC236}">
                  <a16:creationId xmlns:a16="http://schemas.microsoft.com/office/drawing/2014/main" id="{F7FFB46B-498F-AE4A-B9A7-4C6AB5B81AAF}"/>
                </a:ext>
              </a:extLst>
            </p:cNvPr>
            <p:cNvSpPr/>
            <p:nvPr/>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277A2065-ED1B-724B-9396-45C1760E61EB}"/>
                </a:ext>
              </a:extLst>
            </p:cNvPr>
            <p:cNvSpPr/>
            <p:nvPr/>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BBD3DEAB-7BCF-4A44-8C12-F5B4318DA822}"/>
                </a:ext>
              </a:extLst>
            </p:cNvPr>
            <p:cNvSpPr/>
            <p:nvPr/>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C530BD48-AC82-AD43-8C23-93AE5272CAC7}"/>
                </a:ext>
              </a:extLst>
            </p:cNvPr>
            <p:cNvSpPr/>
            <p:nvPr/>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C026E371-D75A-604E-88BB-90AFCE90362A}"/>
                </a:ext>
              </a:extLst>
            </p:cNvPr>
            <p:cNvSpPr/>
            <p:nvPr/>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3752422317"/>
      </p:ext>
    </p:extLst>
  </p:cSld>
  <p:clrMapOvr>
    <a:masterClrMapping/>
  </p:clrMapOvr>
  <p:transition spd="slow">
    <p:push dir="u"/>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ontext or 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47554" y="928256"/>
            <a:ext cx="3248891" cy="682652"/>
          </a:xfrm>
        </p:spPr>
        <p:txBody>
          <a:bodyPr anchor="b">
            <a:normAutofit/>
          </a:bodyPr>
          <a:lstStyle>
            <a:lvl1pPr algn="ctr">
              <a:defRPr sz="2100" b="1" cap="all" baseline="0"/>
            </a:lvl1pPr>
          </a:lstStyle>
          <a:p>
            <a:r>
              <a:rPr lang="en-US" dirty="0"/>
              <a:t>CONTEXT or THEME</a:t>
            </a:r>
          </a:p>
        </p:txBody>
      </p:sp>
      <p:sp>
        <p:nvSpPr>
          <p:cNvPr id="3" name="Date Placeholder 2"/>
          <p:cNvSpPr>
            <a:spLocks noGrp="1"/>
          </p:cNvSpPr>
          <p:nvPr>
            <p:ph type="dt" sz="half" idx="10"/>
          </p:nvPr>
        </p:nvSpPr>
        <p:spPr>
          <a:xfrm>
            <a:off x="8063253" y="4751482"/>
            <a:ext cx="885836" cy="187753"/>
          </a:xfrm>
        </p:spPr>
        <p:txBody>
          <a:bodyPr/>
          <a:lstStyle/>
          <a:p>
            <a:fld id="{5FDFC970-B950-4395-A833-47227D4A68CA}" type="datetime1">
              <a:rPr lang="en-US" smtClean="0"/>
              <a:t>4/19/24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2" name="Straight Connector 11"/>
          <p:cNvCxnSpPr/>
          <p:nvPr/>
        </p:nvCxnSpPr>
        <p:spPr>
          <a:xfrm>
            <a:off x="2947555" y="1683328"/>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47555" y="3501737"/>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3"/>
          </p:nvPr>
        </p:nvSpPr>
        <p:spPr>
          <a:xfrm>
            <a:off x="495300" y="1815270"/>
            <a:ext cx="8153400" cy="1585913"/>
          </a:xfrm>
        </p:spPr>
        <p:txBody>
          <a:bodyPr anchor="ctr">
            <a:normAutofit/>
          </a:bodyPr>
          <a:lstStyle>
            <a:lvl1pPr marL="0" indent="0" algn="ctr">
              <a:lnSpc>
                <a:spcPct val="100000"/>
              </a:lnSpc>
              <a:buNone/>
              <a:defRPr sz="2100"/>
            </a:lvl1pPr>
            <a:lvl2pPr algn="ctr">
              <a:defRPr/>
            </a:lvl2pPr>
            <a:lvl3pPr algn="ctr">
              <a:defRPr/>
            </a:lvl3pPr>
            <a:lvl4pPr algn="ctr">
              <a:defRPr/>
            </a:lvl4pPr>
            <a:lvl5pPr algn="ctr">
              <a:defRPr/>
            </a:lvl5pPr>
          </a:lstStyle>
          <a:p>
            <a:pPr lvl="0"/>
            <a:r>
              <a:rPr lang="en-US"/>
              <a:t>Click to edit Master text styles</a:t>
            </a:r>
          </a:p>
        </p:txBody>
      </p:sp>
      <p:sp>
        <p:nvSpPr>
          <p:cNvPr id="17" name="Text Placeholder 16"/>
          <p:cNvSpPr>
            <a:spLocks noGrp="1"/>
          </p:cNvSpPr>
          <p:nvPr>
            <p:ph type="body" sz="quarter" idx="14"/>
          </p:nvPr>
        </p:nvSpPr>
        <p:spPr>
          <a:xfrm>
            <a:off x="2947555" y="3588544"/>
            <a:ext cx="3248891" cy="207169"/>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900" b="1" cap="all" baseline="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Click to edit Master text styles</a:t>
            </a:r>
          </a:p>
        </p:txBody>
      </p:sp>
      <p:grpSp>
        <p:nvGrpSpPr>
          <p:cNvPr id="10" name="Group 9">
            <a:extLst>
              <a:ext uri="{FF2B5EF4-FFF2-40B4-BE49-F238E27FC236}">
                <a16:creationId xmlns:a16="http://schemas.microsoft.com/office/drawing/2014/main" id="{CD9AFB0B-41DD-F947-A857-F70C3043CB58}"/>
              </a:ext>
            </a:extLst>
          </p:cNvPr>
          <p:cNvGrpSpPr/>
          <p:nvPr/>
        </p:nvGrpSpPr>
        <p:grpSpPr>
          <a:xfrm>
            <a:off x="0" y="0"/>
            <a:ext cx="9144000" cy="297873"/>
            <a:chOff x="0" y="0"/>
            <a:chExt cx="12192000" cy="397164"/>
          </a:xfrm>
        </p:grpSpPr>
        <p:sp>
          <p:nvSpPr>
            <p:cNvPr id="11" name="Rectangle 10">
              <a:extLst>
                <a:ext uri="{FF2B5EF4-FFF2-40B4-BE49-F238E27FC236}">
                  <a16:creationId xmlns:a16="http://schemas.microsoft.com/office/drawing/2014/main" id="{C76CD61E-7E92-D14D-9C2B-ACA64B9951C1}"/>
                </a:ext>
              </a:extLst>
            </p:cNvPr>
            <p:cNvSpPr/>
            <p:nvPr/>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D7D0C72E-2BBA-454D-BD97-AC183A643FB8}"/>
                </a:ext>
              </a:extLst>
            </p:cNvPr>
            <p:cNvSpPr/>
            <p:nvPr/>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a:extLst>
                <a:ext uri="{FF2B5EF4-FFF2-40B4-BE49-F238E27FC236}">
                  <a16:creationId xmlns:a16="http://schemas.microsoft.com/office/drawing/2014/main" id="{CAA61640-FDAF-4345-8014-B6E2CE4F6002}"/>
                </a:ext>
              </a:extLst>
            </p:cNvPr>
            <p:cNvSpPr/>
            <p:nvPr/>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ectangle 17">
              <a:extLst>
                <a:ext uri="{FF2B5EF4-FFF2-40B4-BE49-F238E27FC236}">
                  <a16:creationId xmlns:a16="http://schemas.microsoft.com/office/drawing/2014/main" id="{2874264D-D990-F44D-9800-EA8DF5CA5159}"/>
                </a:ext>
              </a:extLst>
            </p:cNvPr>
            <p:cNvSpPr/>
            <p:nvPr/>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Rectangle 18">
              <a:extLst>
                <a:ext uri="{FF2B5EF4-FFF2-40B4-BE49-F238E27FC236}">
                  <a16:creationId xmlns:a16="http://schemas.microsoft.com/office/drawing/2014/main" id="{856356CE-4984-C84D-82AE-A8CF95C81E59}"/>
                </a:ext>
              </a:extLst>
            </p:cNvPr>
            <p:cNvSpPr/>
            <p:nvPr/>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3741357932"/>
      </p:ext>
    </p:extLst>
  </p:cSld>
  <p:clrMapOvr>
    <a:masterClrMapping/>
  </p:clrMapOvr>
  <p:transition spd="slow">
    <p:push dir="u"/>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ntext or Quote with Photo">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4762714" y="605901"/>
            <a:ext cx="4080486" cy="4083865"/>
          </a:xfrm>
        </p:spPr>
        <p:txBody>
          <a:bodyPr/>
          <a:lstStyle/>
          <a:p>
            <a:r>
              <a:rPr lang="en-US"/>
              <a:t>Click icon to add picture</a:t>
            </a:r>
          </a:p>
        </p:txBody>
      </p:sp>
      <p:sp>
        <p:nvSpPr>
          <p:cNvPr id="2" name="Title 1"/>
          <p:cNvSpPr>
            <a:spLocks noGrp="1"/>
          </p:cNvSpPr>
          <p:nvPr>
            <p:ph type="title" hasCustomPrompt="1"/>
          </p:nvPr>
        </p:nvSpPr>
        <p:spPr>
          <a:xfrm>
            <a:off x="640772" y="928256"/>
            <a:ext cx="3248891" cy="682652"/>
          </a:xfrm>
        </p:spPr>
        <p:txBody>
          <a:bodyPr anchor="b">
            <a:normAutofit/>
          </a:bodyPr>
          <a:lstStyle>
            <a:lvl1pPr algn="ctr">
              <a:defRPr sz="2100" b="1" cap="all" baseline="0"/>
            </a:lvl1pPr>
          </a:lstStyle>
          <a:p>
            <a:r>
              <a:rPr lang="en-US" dirty="0"/>
              <a:t>CONTEXT or THEME</a:t>
            </a:r>
          </a:p>
        </p:txBody>
      </p:sp>
      <p:sp>
        <p:nvSpPr>
          <p:cNvPr id="3" name="Date Placeholder 2"/>
          <p:cNvSpPr>
            <a:spLocks noGrp="1"/>
          </p:cNvSpPr>
          <p:nvPr>
            <p:ph type="dt" sz="half" idx="10"/>
          </p:nvPr>
        </p:nvSpPr>
        <p:spPr>
          <a:xfrm>
            <a:off x="8063253" y="4751482"/>
            <a:ext cx="885836" cy="187753"/>
          </a:xfrm>
        </p:spPr>
        <p:txBody>
          <a:bodyPr/>
          <a:lstStyle/>
          <a:p>
            <a:fld id="{5FDFC970-B950-4395-A833-47227D4A68CA}" type="datetime1">
              <a:rPr lang="en-US" smtClean="0"/>
              <a:t>4/19/24</a:t>
            </a:fld>
            <a:endParaRPr lang="en-US" dirty="0"/>
          </a:p>
        </p:txBody>
      </p:sp>
      <p:sp>
        <p:nvSpPr>
          <p:cNvPr id="4" name="Footer Placeholder 3"/>
          <p:cNvSpPr>
            <a:spLocks noGrp="1"/>
          </p:cNvSpPr>
          <p:nvPr>
            <p:ph type="ftr" sz="quarter" idx="11"/>
          </p:nvPr>
        </p:nvSpPr>
        <p:spPr>
          <a:xfrm>
            <a:off x="194912" y="4751482"/>
            <a:ext cx="2915434" cy="187753"/>
          </a:xfrm>
        </p:spPr>
        <p:txBody>
          <a:bodyPr/>
          <a:lstStyle/>
          <a:p>
            <a:r>
              <a:rPr lang="en-US"/>
              <a:t>PRESENTATION TITLE</a:t>
            </a:r>
            <a:endParaRPr lang="en-US" dirty="0"/>
          </a:p>
        </p:txBody>
      </p:sp>
      <p:sp>
        <p:nvSpPr>
          <p:cNvPr id="5" name="Slide Number Placeholder 4"/>
          <p:cNvSpPr>
            <a:spLocks noGrp="1"/>
          </p:cNvSpPr>
          <p:nvPr>
            <p:ph type="sldNum" sz="quarter" idx="12"/>
          </p:nvPr>
        </p:nvSpPr>
        <p:spPr>
          <a:xfrm>
            <a:off x="3359728" y="4751482"/>
            <a:ext cx="762000" cy="187753"/>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5" name="Text Placeholder 14"/>
          <p:cNvSpPr>
            <a:spLocks noGrp="1"/>
          </p:cNvSpPr>
          <p:nvPr>
            <p:ph type="body" sz="quarter" idx="13"/>
          </p:nvPr>
        </p:nvSpPr>
        <p:spPr>
          <a:xfrm>
            <a:off x="408707" y="1806769"/>
            <a:ext cx="3713021" cy="1585913"/>
          </a:xfrm>
        </p:spPr>
        <p:txBody>
          <a:bodyPr anchor="ctr">
            <a:normAutofit/>
          </a:bodyPr>
          <a:lstStyle>
            <a:lvl1pPr marL="0" indent="0" algn="ctr">
              <a:lnSpc>
                <a:spcPct val="100000"/>
              </a:lnSpc>
              <a:buNone/>
              <a:defRPr sz="1650"/>
            </a:lvl1pPr>
            <a:lvl2pPr algn="ctr">
              <a:defRPr/>
            </a:lvl2pPr>
            <a:lvl3pPr algn="ctr">
              <a:defRPr/>
            </a:lvl3pPr>
            <a:lvl4pPr algn="ctr">
              <a:defRPr/>
            </a:lvl4pPr>
            <a:lvl5pPr algn="ctr">
              <a:defRPr/>
            </a:lvl5pPr>
          </a:lstStyle>
          <a:p>
            <a:pPr lvl="0"/>
            <a:r>
              <a:rPr lang="en-US"/>
              <a:t>Click to edit Master text styles</a:t>
            </a:r>
          </a:p>
        </p:txBody>
      </p:sp>
      <p:sp>
        <p:nvSpPr>
          <p:cNvPr id="17" name="Text Placeholder 16"/>
          <p:cNvSpPr>
            <a:spLocks noGrp="1"/>
          </p:cNvSpPr>
          <p:nvPr>
            <p:ph type="body" sz="quarter" idx="14"/>
          </p:nvPr>
        </p:nvSpPr>
        <p:spPr>
          <a:xfrm>
            <a:off x="640772" y="3588544"/>
            <a:ext cx="3248891" cy="207169"/>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900" b="1" cap="all" baseline="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Click to edit Master text styles</a:t>
            </a:r>
          </a:p>
        </p:txBody>
      </p:sp>
      <p:cxnSp>
        <p:nvCxnSpPr>
          <p:cNvPr id="10" name="Straight Connector 9"/>
          <p:cNvCxnSpPr/>
          <p:nvPr/>
        </p:nvCxnSpPr>
        <p:spPr>
          <a:xfrm>
            <a:off x="640773" y="1683328"/>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0773" y="3501737"/>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6DF50DA-7B18-354A-ADC8-AE0388894B36}"/>
              </a:ext>
            </a:extLst>
          </p:cNvPr>
          <p:cNvGrpSpPr/>
          <p:nvPr/>
        </p:nvGrpSpPr>
        <p:grpSpPr>
          <a:xfrm>
            <a:off x="0" y="0"/>
            <a:ext cx="9144000" cy="297873"/>
            <a:chOff x="0" y="0"/>
            <a:chExt cx="12192000" cy="397164"/>
          </a:xfrm>
        </p:grpSpPr>
        <p:sp>
          <p:nvSpPr>
            <p:cNvPr id="13" name="Rectangle 12">
              <a:extLst>
                <a:ext uri="{FF2B5EF4-FFF2-40B4-BE49-F238E27FC236}">
                  <a16:creationId xmlns:a16="http://schemas.microsoft.com/office/drawing/2014/main" id="{FD30A8D4-6A5A-154F-B1A1-1EFA9143C0DF}"/>
                </a:ext>
              </a:extLst>
            </p:cNvPr>
            <p:cNvSpPr/>
            <p:nvPr/>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2ABD13B1-A03B-334C-8443-736D9DCC4D25}"/>
                </a:ext>
              </a:extLst>
            </p:cNvPr>
            <p:cNvSpPr/>
            <p:nvPr/>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a:extLst>
                <a:ext uri="{FF2B5EF4-FFF2-40B4-BE49-F238E27FC236}">
                  <a16:creationId xmlns:a16="http://schemas.microsoft.com/office/drawing/2014/main" id="{1AE77912-2640-D24A-B1C4-A778B4DEDB3F}"/>
                </a:ext>
              </a:extLst>
            </p:cNvPr>
            <p:cNvSpPr/>
            <p:nvPr/>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ectangle 17">
              <a:extLst>
                <a:ext uri="{FF2B5EF4-FFF2-40B4-BE49-F238E27FC236}">
                  <a16:creationId xmlns:a16="http://schemas.microsoft.com/office/drawing/2014/main" id="{C343BB98-0911-ED45-99DF-3136DA24B6D5}"/>
                </a:ext>
              </a:extLst>
            </p:cNvPr>
            <p:cNvSpPr/>
            <p:nvPr/>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Rectangle 18">
              <a:extLst>
                <a:ext uri="{FF2B5EF4-FFF2-40B4-BE49-F238E27FC236}">
                  <a16:creationId xmlns:a16="http://schemas.microsoft.com/office/drawing/2014/main" id="{32DE1CE2-C376-9C45-BAD5-76783368CF28}"/>
                </a:ext>
              </a:extLst>
            </p:cNvPr>
            <p:cNvSpPr/>
            <p:nvPr/>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3123351220"/>
      </p:ext>
    </p:extLst>
  </p:cSld>
  <p:clrMapOvr>
    <a:masterClrMapping/>
  </p:clrMapOvr>
  <p:transition spd="slow">
    <p:push dir="u"/>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Divider 1">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2596169"/>
            <a:ext cx="6803231" cy="448866"/>
          </a:xfrm>
        </p:spPr>
        <p:txBody>
          <a:bodyPr>
            <a:normAutofit/>
          </a:bodyPr>
          <a:lstStyle>
            <a:lvl1pPr marL="0" indent="0" algn="ctr">
              <a:buNone/>
              <a:defRPr sz="24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3" y="1787236"/>
            <a:ext cx="8677297" cy="784514"/>
          </a:xfrm>
        </p:spPr>
        <p:txBody>
          <a:bodyPr anchor="b">
            <a:normAutofit/>
          </a:bodyPr>
          <a:lstStyle>
            <a:lvl1pPr algn="ctr">
              <a:defRPr sz="4500" b="1" cap="all" baseline="0"/>
            </a:lvl1pPr>
          </a:lstStyle>
          <a:p>
            <a:r>
              <a:rPr lang="en-US" dirty="0"/>
              <a:t>SECTION DIVIDER</a:t>
            </a:r>
          </a:p>
        </p:txBody>
      </p:sp>
      <p:sp>
        <p:nvSpPr>
          <p:cNvPr id="3" name="Date Placeholder 2"/>
          <p:cNvSpPr>
            <a:spLocks noGrp="1"/>
          </p:cNvSpPr>
          <p:nvPr>
            <p:ph type="dt" sz="half" idx="10"/>
          </p:nvPr>
        </p:nvSpPr>
        <p:spPr>
          <a:xfrm>
            <a:off x="8063253" y="4751482"/>
            <a:ext cx="885836" cy="187753"/>
          </a:xfrm>
        </p:spPr>
        <p:txBody>
          <a:bodyPr/>
          <a:lstStyle/>
          <a:p>
            <a:fld id="{5FDFC970-B950-4395-A833-47227D4A68CA}" type="datetime1">
              <a:rPr lang="en-US" smtClean="0"/>
              <a:t>4/19/24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a:extLst>
              <a:ext uri="{FF2B5EF4-FFF2-40B4-BE49-F238E27FC236}">
                <a16:creationId xmlns:a16="http://schemas.microsoft.com/office/drawing/2014/main" id="{B49E5936-8DDE-404C-8287-66CA0AC7109D}"/>
              </a:ext>
            </a:extLst>
          </p:cNvPr>
          <p:cNvGrpSpPr/>
          <p:nvPr/>
        </p:nvGrpSpPr>
        <p:grpSpPr>
          <a:xfrm>
            <a:off x="0" y="0"/>
            <a:ext cx="9144000" cy="297873"/>
            <a:chOff x="0" y="0"/>
            <a:chExt cx="12192000" cy="397164"/>
          </a:xfrm>
        </p:grpSpPr>
        <p:sp>
          <p:nvSpPr>
            <p:cNvPr id="8" name="Rectangle 7">
              <a:extLst>
                <a:ext uri="{FF2B5EF4-FFF2-40B4-BE49-F238E27FC236}">
                  <a16:creationId xmlns:a16="http://schemas.microsoft.com/office/drawing/2014/main" id="{AF089031-6A5B-9449-87D7-7C5CDDC88BC8}"/>
                </a:ext>
              </a:extLst>
            </p:cNvPr>
            <p:cNvSpPr/>
            <p:nvPr/>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75F6C75A-9108-CA4F-8B66-B6CECA99FEA2}"/>
                </a:ext>
              </a:extLst>
            </p:cNvPr>
            <p:cNvSpPr/>
            <p:nvPr/>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6ECF4384-BA6E-6245-8D88-99ED543B1D4E}"/>
                </a:ext>
              </a:extLst>
            </p:cNvPr>
            <p:cNvSpPr/>
            <p:nvPr/>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1E6C63DE-AB2B-974A-A8EC-EA2603B292F2}"/>
                </a:ext>
              </a:extLst>
            </p:cNvPr>
            <p:cNvSpPr/>
            <p:nvPr/>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67A2A04B-66A2-9349-97DE-C751FF656059}"/>
                </a:ext>
              </a:extLst>
            </p:cNvPr>
            <p:cNvSpPr/>
            <p:nvPr/>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3480950111"/>
      </p:ext>
    </p:extLst>
  </p:cSld>
  <p:clrMapOvr>
    <a:masterClrMapping/>
  </p:clrMapOvr>
  <p:transition spd="slow">
    <p:push dir="u"/>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Divider 2">
    <p:bg>
      <p:bgPr>
        <a:solidFill>
          <a:schemeClr val="accent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2596169"/>
            <a:ext cx="6803231" cy="448866"/>
          </a:xfrm>
        </p:spPr>
        <p:txBody>
          <a:bodyPr>
            <a:normAutofit/>
          </a:bodyPr>
          <a:lstStyle>
            <a:lvl1pPr marL="0" indent="0" algn="ctr">
              <a:buNone/>
              <a:defRPr sz="2400">
                <a:solidFill>
                  <a:schemeClr val="bg1"/>
                </a:solidFill>
              </a:defRPr>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3" y="1787236"/>
            <a:ext cx="8677297" cy="784514"/>
          </a:xfrm>
        </p:spPr>
        <p:txBody>
          <a:bodyPr anchor="b">
            <a:normAutofit/>
          </a:bodyPr>
          <a:lstStyle>
            <a:lvl1pPr algn="ctr">
              <a:defRPr sz="4500" b="1" cap="all" baseline="0">
                <a:solidFill>
                  <a:schemeClr val="bg1"/>
                </a:solidFill>
              </a:defRPr>
            </a:lvl1pPr>
          </a:lstStyle>
          <a:p>
            <a:r>
              <a:rPr lang="en-US" dirty="0"/>
              <a:t>SECTION DIVIDER</a:t>
            </a:r>
          </a:p>
        </p:txBody>
      </p:sp>
      <p:sp>
        <p:nvSpPr>
          <p:cNvPr id="3" name="Date Placeholder 2"/>
          <p:cNvSpPr>
            <a:spLocks noGrp="1"/>
          </p:cNvSpPr>
          <p:nvPr>
            <p:ph type="dt" sz="half" idx="10"/>
          </p:nvPr>
        </p:nvSpPr>
        <p:spPr>
          <a:xfrm>
            <a:off x="8063253" y="4751482"/>
            <a:ext cx="885836" cy="187753"/>
          </a:xfrm>
        </p:spPr>
        <p:txBody>
          <a:bodyPr/>
          <a:lstStyle>
            <a:lvl1pPr>
              <a:defRPr>
                <a:solidFill>
                  <a:schemeClr val="bg1"/>
                </a:solidFill>
              </a:defRPr>
            </a:lvl1pPr>
          </a:lstStyle>
          <a:p>
            <a:fld id="{5FDFC970-B950-4395-A833-47227D4A68CA}" type="datetime1">
              <a:rPr lang="en-US" smtClean="0"/>
              <a:pPr/>
              <a:t>4/19/24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a:extLst>
              <a:ext uri="{FF2B5EF4-FFF2-40B4-BE49-F238E27FC236}">
                <a16:creationId xmlns:a16="http://schemas.microsoft.com/office/drawing/2014/main" id="{3EF584D0-0125-DD43-839D-88959E97F904}"/>
              </a:ext>
            </a:extLst>
          </p:cNvPr>
          <p:cNvGrpSpPr/>
          <p:nvPr/>
        </p:nvGrpSpPr>
        <p:grpSpPr>
          <a:xfrm>
            <a:off x="0" y="0"/>
            <a:ext cx="9144000" cy="297873"/>
            <a:chOff x="0" y="0"/>
            <a:chExt cx="12192000" cy="397164"/>
          </a:xfrm>
        </p:grpSpPr>
        <p:sp>
          <p:nvSpPr>
            <p:cNvPr id="8" name="Rectangle 7">
              <a:extLst>
                <a:ext uri="{FF2B5EF4-FFF2-40B4-BE49-F238E27FC236}">
                  <a16:creationId xmlns:a16="http://schemas.microsoft.com/office/drawing/2014/main" id="{DD85CBA6-CECB-7248-880F-540A646F768D}"/>
                </a:ext>
              </a:extLst>
            </p:cNvPr>
            <p:cNvSpPr/>
            <p:nvPr/>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7F497680-B31E-0E4C-B43C-A3D9D08A4D9F}"/>
                </a:ext>
              </a:extLst>
            </p:cNvPr>
            <p:cNvSpPr/>
            <p:nvPr/>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91B6DF40-54B9-3B43-AE5C-98DAA975F991}"/>
                </a:ext>
              </a:extLst>
            </p:cNvPr>
            <p:cNvSpPr/>
            <p:nvPr/>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56860022-B720-0147-9D04-01AA504D7011}"/>
                </a:ext>
              </a:extLst>
            </p:cNvPr>
            <p:cNvSpPr/>
            <p:nvPr/>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4CE8E639-BFC3-EE48-B3BA-F70F153789ED}"/>
                </a:ext>
              </a:extLst>
            </p:cNvPr>
            <p:cNvSpPr/>
            <p:nvPr/>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3658626250"/>
      </p:ext>
    </p:extLst>
  </p:cSld>
  <p:clrMapOvr>
    <a:masterClrMapping/>
  </p:clrMapOvr>
  <p:transition spd="slow">
    <p:push dir="u"/>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ection Divider 3">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2596169"/>
            <a:ext cx="6803231" cy="448866"/>
          </a:xfrm>
        </p:spPr>
        <p:txBody>
          <a:bodyPr>
            <a:normAutofit/>
          </a:bodyPr>
          <a:lstStyle>
            <a:lvl1pPr marL="0" indent="0" algn="ctr">
              <a:buNone/>
              <a:defRPr sz="2400">
                <a:solidFill>
                  <a:schemeClr val="bg1"/>
                </a:solidFill>
              </a:defRPr>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3" y="1787236"/>
            <a:ext cx="8677297" cy="784514"/>
          </a:xfrm>
        </p:spPr>
        <p:txBody>
          <a:bodyPr anchor="b">
            <a:normAutofit/>
          </a:bodyPr>
          <a:lstStyle>
            <a:lvl1pPr algn="ctr">
              <a:defRPr sz="4500" b="1" cap="all" baseline="0">
                <a:solidFill>
                  <a:schemeClr val="bg1"/>
                </a:solidFill>
              </a:defRPr>
            </a:lvl1pPr>
          </a:lstStyle>
          <a:p>
            <a:r>
              <a:rPr lang="en-US" dirty="0"/>
              <a:t>SECTION DIVIDER</a:t>
            </a:r>
          </a:p>
        </p:txBody>
      </p:sp>
      <p:sp>
        <p:nvSpPr>
          <p:cNvPr id="3" name="Date Placeholder 2"/>
          <p:cNvSpPr>
            <a:spLocks noGrp="1"/>
          </p:cNvSpPr>
          <p:nvPr>
            <p:ph type="dt" sz="half" idx="10"/>
          </p:nvPr>
        </p:nvSpPr>
        <p:spPr>
          <a:xfrm>
            <a:off x="8063253" y="4751482"/>
            <a:ext cx="885836" cy="187753"/>
          </a:xfrm>
        </p:spPr>
        <p:txBody>
          <a:bodyPr/>
          <a:lstStyle>
            <a:lvl1pPr>
              <a:defRPr>
                <a:solidFill>
                  <a:schemeClr val="bg1"/>
                </a:solidFill>
              </a:defRPr>
            </a:lvl1pPr>
          </a:lstStyle>
          <a:p>
            <a:fld id="{5FDFC970-B950-4395-A833-47227D4A68CA}" type="datetime1">
              <a:rPr lang="en-US" smtClean="0"/>
              <a:pPr/>
              <a:t>4/19/24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a:extLst>
              <a:ext uri="{FF2B5EF4-FFF2-40B4-BE49-F238E27FC236}">
                <a16:creationId xmlns:a16="http://schemas.microsoft.com/office/drawing/2014/main" id="{2C670234-9DB2-424E-8823-6A9DA1AF548A}"/>
              </a:ext>
            </a:extLst>
          </p:cNvPr>
          <p:cNvGrpSpPr/>
          <p:nvPr/>
        </p:nvGrpSpPr>
        <p:grpSpPr>
          <a:xfrm>
            <a:off x="0" y="0"/>
            <a:ext cx="9144000" cy="297873"/>
            <a:chOff x="0" y="0"/>
            <a:chExt cx="12192000" cy="397164"/>
          </a:xfrm>
        </p:grpSpPr>
        <p:sp>
          <p:nvSpPr>
            <p:cNvPr id="8" name="Rectangle 7">
              <a:extLst>
                <a:ext uri="{FF2B5EF4-FFF2-40B4-BE49-F238E27FC236}">
                  <a16:creationId xmlns:a16="http://schemas.microsoft.com/office/drawing/2014/main" id="{4BDA2F90-2B7E-6F47-8B0A-F3C4FF1C9A5E}"/>
                </a:ext>
              </a:extLst>
            </p:cNvPr>
            <p:cNvSpPr/>
            <p:nvPr/>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1927351F-0FF7-514A-8571-9BFEC244FE4F}"/>
                </a:ext>
              </a:extLst>
            </p:cNvPr>
            <p:cNvSpPr/>
            <p:nvPr/>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758888C3-9E25-4646-9D2D-E0F0EF3A8D49}"/>
                </a:ext>
              </a:extLst>
            </p:cNvPr>
            <p:cNvSpPr/>
            <p:nvPr/>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9511E38F-B04A-1742-90E3-F0CA0679C756}"/>
                </a:ext>
              </a:extLst>
            </p:cNvPr>
            <p:cNvSpPr/>
            <p:nvPr/>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A8ED03F5-8D14-604E-AF5A-BBD1209FB81B}"/>
                </a:ext>
              </a:extLst>
            </p:cNvPr>
            <p:cNvSpPr/>
            <p:nvPr/>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1259019844"/>
      </p:ext>
    </p:extLst>
  </p:cSld>
  <p:clrMapOvr>
    <a:masterClrMapping/>
  </p:clrMapOvr>
  <p:transition spd="slow">
    <p:push dir="u"/>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2919" y="3435927"/>
            <a:ext cx="8158163" cy="1198418"/>
          </a:xfrm>
          <a:noFill/>
        </p:spPr>
        <p:txBody>
          <a:bodyPr wrap="square" rtlCol="0" anchor="ctr" anchorCtr="1">
            <a:noAutofit/>
          </a:bodyPr>
          <a:lstStyle>
            <a:lvl1pPr algn="ctr">
              <a:defRPr lang="en-US" sz="1350" b="0" i="0" cap="none" baseline="0">
                <a:solidFill>
                  <a:schemeClr val="tx1"/>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6" name="Date Placeholder 5"/>
          <p:cNvSpPr>
            <a:spLocks noGrp="1"/>
          </p:cNvSpPr>
          <p:nvPr>
            <p:ph type="dt" sz="half" idx="10"/>
          </p:nvPr>
        </p:nvSpPr>
        <p:spPr>
          <a:xfrm>
            <a:off x="8063253" y="4751482"/>
            <a:ext cx="885836" cy="187753"/>
          </a:xfrm>
        </p:spPr>
        <p:txBody>
          <a:bodyPr/>
          <a:lstStyle/>
          <a:p>
            <a:fld id="{75D660D7-90CE-4513-A3CE-C070B9421917}" type="datetime1">
              <a:rPr lang="en-US" smtClean="0"/>
              <a:t>4/19/24</a:t>
            </a:fld>
            <a:endParaRPr lang="en-US" dirty="0"/>
          </a:p>
        </p:txBody>
      </p:sp>
      <p:sp>
        <p:nvSpPr>
          <p:cNvPr id="10" name="Footer Placeholder 9"/>
          <p:cNvSpPr>
            <a:spLocks noGrp="1"/>
          </p:cNvSpPr>
          <p:nvPr>
            <p:ph type="ftr" sz="quarter" idx="11"/>
          </p:nvPr>
        </p:nvSpPr>
        <p:spPr/>
        <p:txBody>
          <a:bodyPr/>
          <a:lstStyle/>
          <a:p>
            <a:r>
              <a:rPr lang="en-US"/>
              <a:t>PRESENTATION TITLE</a:t>
            </a:r>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grpSp>
        <p:nvGrpSpPr>
          <p:cNvPr id="16" name="Group 15"/>
          <p:cNvGrpSpPr/>
          <p:nvPr/>
        </p:nvGrpSpPr>
        <p:grpSpPr>
          <a:xfrm>
            <a:off x="0" y="0"/>
            <a:ext cx="9144000" cy="297873"/>
            <a:chOff x="0" y="0"/>
            <a:chExt cx="12192000" cy="397164"/>
          </a:xfrm>
        </p:grpSpPr>
        <p:sp>
          <p:nvSpPr>
            <p:cNvPr id="17" name="Rectangle 16"/>
            <p:cNvSpPr/>
            <p:nvPr/>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ectangle 17"/>
            <p:cNvSpPr/>
            <p:nvPr/>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Rectangle 18"/>
            <p:cNvSpPr/>
            <p:nvPr/>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Rectangle 19"/>
            <p:cNvSpPr/>
            <p:nvPr/>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Rectangle 20"/>
            <p:cNvSpPr/>
            <p:nvPr/>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pic>
        <p:nvPicPr>
          <p:cNvPr id="4" name="Picture 3">
            <a:extLst>
              <a:ext uri="{FF2B5EF4-FFF2-40B4-BE49-F238E27FC236}">
                <a16:creationId xmlns:a16="http://schemas.microsoft.com/office/drawing/2014/main" id="{08F22C7D-C1E2-3043-B369-F9AA670BF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45" y="739190"/>
            <a:ext cx="4572108" cy="3056400"/>
          </a:xfrm>
          <a:prstGeom prst="rect">
            <a:avLst/>
          </a:prstGeom>
        </p:spPr>
      </p:pic>
    </p:spTree>
    <p:extLst>
      <p:ext uri="{BB962C8B-B14F-4D97-AF65-F5344CB8AC3E}">
        <p14:creationId xmlns:p14="http://schemas.microsoft.com/office/powerpoint/2010/main" val="3956758768"/>
      </p:ext>
    </p:extLst>
  </p:cSld>
  <p:clrMapOvr>
    <a:masterClrMapping/>
  </p:clrMapOvr>
  <p:transition spd="slow">
    <p:push dir="u"/>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Imag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4570593" y="297873"/>
            <a:ext cx="4573407" cy="4845627"/>
          </a:xfrm>
        </p:spPr>
        <p:txBody>
          <a:bodyPr/>
          <a:lstStyle/>
          <a:p>
            <a:r>
              <a:rPr lang="en-US"/>
              <a:t>Click icon to add picture</a:t>
            </a:r>
          </a:p>
        </p:txBody>
      </p:sp>
      <p:sp>
        <p:nvSpPr>
          <p:cNvPr id="2" name="Title 1"/>
          <p:cNvSpPr>
            <a:spLocks noGrp="1"/>
          </p:cNvSpPr>
          <p:nvPr>
            <p:ph type="ctrTitle" hasCustomPrompt="1"/>
          </p:nvPr>
        </p:nvSpPr>
        <p:spPr>
          <a:xfrm>
            <a:off x="339555" y="771706"/>
            <a:ext cx="4114682" cy="1105586"/>
          </a:xfrm>
        </p:spPr>
        <p:txBody>
          <a:bodyPr lIns="0" anchor="b">
            <a:noAutofit/>
          </a:bodyPr>
          <a:lstStyle>
            <a:lvl1pPr algn="l">
              <a:defRPr sz="4050" b="1" cap="all" baseline="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339555" y="3200116"/>
            <a:ext cx="4114682" cy="499912"/>
          </a:xfrm>
        </p:spPr>
        <p:txBody>
          <a:bodyPr lIns="0" anchor="t">
            <a:normAutofit/>
          </a:bodyPr>
          <a:lstStyle>
            <a:lvl1pPr marL="0" indent="0" algn="l">
              <a:buNone/>
              <a:defRPr sz="1125" b="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a:xfrm>
            <a:off x="339555" y="1981747"/>
            <a:ext cx="887187" cy="283472"/>
          </a:xfrm>
          <a:solidFill>
            <a:schemeClr val="accent1"/>
          </a:solidFill>
        </p:spPr>
        <p:txBody>
          <a:bodyPr/>
          <a:lstStyle>
            <a:lvl1pPr>
              <a:defRPr sz="825">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4/19/24</a:t>
            </a:fld>
            <a:endParaRPr lang="en-US" dirty="0"/>
          </a:p>
        </p:txBody>
      </p:sp>
      <p:sp>
        <p:nvSpPr>
          <p:cNvPr id="8" name="Footer Placeholder 7"/>
          <p:cNvSpPr>
            <a:spLocks noGrp="1"/>
          </p:cNvSpPr>
          <p:nvPr>
            <p:ph type="ftr" sz="quarter" idx="11"/>
          </p:nvPr>
        </p:nvSpPr>
        <p:spPr>
          <a:xfrm>
            <a:off x="4967756" y="4782924"/>
            <a:ext cx="3220281" cy="187753"/>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4782924"/>
            <a:ext cx="415425" cy="187753"/>
          </a:xfrm>
        </p:spPr>
        <p:txBody>
          <a:bodyPr/>
          <a:lstStyle>
            <a:lvl1pPr algn="ctr">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17" name="Group 16"/>
          <p:cNvGrpSpPr/>
          <p:nvPr/>
        </p:nvGrpSpPr>
        <p:grpSpPr>
          <a:xfrm>
            <a:off x="0" y="0"/>
            <a:ext cx="9144000" cy="297873"/>
            <a:chOff x="0" y="0"/>
            <a:chExt cx="12192000" cy="397164"/>
          </a:xfrm>
        </p:grpSpPr>
        <p:sp>
          <p:nvSpPr>
            <p:cNvPr id="19" name="Rectangle 18"/>
            <p:cNvSpPr/>
            <p:nvPr/>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Rectangle 23"/>
            <p:cNvSpPr/>
            <p:nvPr/>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24"/>
            <p:cNvSpPr/>
            <p:nvPr/>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Rectangle 25"/>
            <p:cNvSpPr/>
            <p:nvPr/>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7" name="Rectangle 26"/>
            <p:cNvSpPr/>
            <p:nvPr/>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pic>
        <p:nvPicPr>
          <p:cNvPr id="15" name="Picture 14">
            <a:extLst>
              <a:ext uri="{FF2B5EF4-FFF2-40B4-BE49-F238E27FC236}">
                <a16:creationId xmlns:a16="http://schemas.microsoft.com/office/drawing/2014/main" id="{BBE1A07C-8552-0542-9BF7-2A6100634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 y="4198500"/>
            <a:ext cx="3425624" cy="945000"/>
          </a:xfrm>
          <a:prstGeom prst="rect">
            <a:avLst/>
          </a:prstGeom>
        </p:spPr>
      </p:pic>
    </p:spTree>
    <p:extLst>
      <p:ext uri="{BB962C8B-B14F-4D97-AF65-F5344CB8AC3E}">
        <p14:creationId xmlns:p14="http://schemas.microsoft.com/office/powerpoint/2010/main" val="2710442619"/>
      </p:ext>
    </p:extLst>
  </p:cSld>
  <p:clrMapOvr>
    <a:masterClrMapping/>
  </p:clrMapOvr>
  <p:transition spd="slow">
    <p:push dir="u"/>
  </p:transition>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losing Slide_AL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069" y="3512127"/>
            <a:ext cx="8043863" cy="1169837"/>
          </a:xfrm>
          <a:noFill/>
        </p:spPr>
        <p:txBody>
          <a:bodyPr wrap="square" rtlCol="0" anchor="ctr" anchorCtr="1">
            <a:noAutofit/>
          </a:bodyPr>
          <a:lstStyle>
            <a:lvl1pPr marL="0" algn="ctr">
              <a:lnSpc>
                <a:spcPct val="75000"/>
              </a:lnSpc>
              <a:defRPr lang="en-US" sz="1350" b="0" i="0">
                <a:solidFill>
                  <a:schemeClr val="bg1">
                    <a:alpha val="81000"/>
                  </a:schemeClr>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6" name="Date Placeholder 5"/>
          <p:cNvSpPr>
            <a:spLocks noGrp="1"/>
          </p:cNvSpPr>
          <p:nvPr>
            <p:ph type="dt" sz="half" idx="10"/>
          </p:nvPr>
        </p:nvSpPr>
        <p:spPr>
          <a:xfrm>
            <a:off x="8063253" y="4751482"/>
            <a:ext cx="885836" cy="187753"/>
          </a:xfrm>
        </p:spPr>
        <p:txBody>
          <a:bodyPr/>
          <a:lstStyle>
            <a:lvl1pPr>
              <a:defRPr>
                <a:solidFill>
                  <a:schemeClr val="bg1"/>
                </a:solidFill>
              </a:defRPr>
            </a:lvl1pPr>
          </a:lstStyle>
          <a:p>
            <a:fld id="{0A368D4B-3D0A-49AB-8EA2-2DC8CB4594DB}" type="datetime1">
              <a:rPr lang="en-US" smtClean="0"/>
              <a:pPr/>
              <a:t>4/19/24</a:t>
            </a:fld>
            <a:endParaRPr lang="en-US" dirty="0"/>
          </a:p>
        </p:txBody>
      </p:sp>
      <p:sp>
        <p:nvSpPr>
          <p:cNvPr id="7" name="Footer Placeholder 6"/>
          <p:cNvSpPr>
            <a:spLocks noGrp="1"/>
          </p:cNvSpPr>
          <p:nvPr>
            <p:ph type="ftr" sz="quarter" idx="11"/>
          </p:nvPr>
        </p:nvSpPr>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8" name="Slide Number Placeholder 7"/>
          <p:cNvSpPr>
            <a:spLocks noGrp="1"/>
          </p:cNvSpPr>
          <p:nvPr>
            <p:ph type="sldNum" sz="quarter" idx="12"/>
          </p:nvPr>
        </p:nvSpPr>
        <p:spPr/>
        <p:txBody>
          <a:bodyPr/>
          <a:lstStyle>
            <a:lvl1pPr>
              <a:defRPr>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pic>
        <p:nvPicPr>
          <p:cNvPr id="5" name="Picture 4">
            <a:extLst>
              <a:ext uri="{FF2B5EF4-FFF2-40B4-BE49-F238E27FC236}">
                <a16:creationId xmlns:a16="http://schemas.microsoft.com/office/drawing/2014/main" id="{B312827E-EAC5-3946-AC23-03E04566D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46" y="739190"/>
            <a:ext cx="4572108" cy="3056400"/>
          </a:xfrm>
          <a:prstGeom prst="rect">
            <a:avLst/>
          </a:prstGeom>
          <a:effectLst/>
        </p:spPr>
      </p:pic>
      <p:grpSp>
        <p:nvGrpSpPr>
          <p:cNvPr id="10" name="Group 9">
            <a:extLst>
              <a:ext uri="{FF2B5EF4-FFF2-40B4-BE49-F238E27FC236}">
                <a16:creationId xmlns:a16="http://schemas.microsoft.com/office/drawing/2014/main" id="{26A1933B-4578-2C48-B386-B6DE7FB469A0}"/>
              </a:ext>
            </a:extLst>
          </p:cNvPr>
          <p:cNvGrpSpPr/>
          <p:nvPr/>
        </p:nvGrpSpPr>
        <p:grpSpPr>
          <a:xfrm>
            <a:off x="0" y="0"/>
            <a:ext cx="9144000" cy="297873"/>
            <a:chOff x="0" y="0"/>
            <a:chExt cx="12192000" cy="397164"/>
          </a:xfrm>
        </p:grpSpPr>
        <p:sp>
          <p:nvSpPr>
            <p:cNvPr id="11" name="Rectangle 10">
              <a:extLst>
                <a:ext uri="{FF2B5EF4-FFF2-40B4-BE49-F238E27FC236}">
                  <a16:creationId xmlns:a16="http://schemas.microsoft.com/office/drawing/2014/main" id="{218D5CB7-AA4B-854B-AB3D-49F9259FE929}"/>
                </a:ext>
              </a:extLst>
            </p:cNvPr>
            <p:cNvSpPr/>
            <p:nvPr/>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979D8DEA-9F1F-B348-8F9E-92515F1EA58F}"/>
                </a:ext>
              </a:extLst>
            </p:cNvPr>
            <p:cNvSpPr/>
            <p:nvPr/>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BBA2104A-FEE3-5D47-AFE9-8B7C33967231}"/>
                </a:ext>
              </a:extLst>
            </p:cNvPr>
            <p:cNvSpPr/>
            <p:nvPr/>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509469BE-AFF9-CF46-B1D0-26FE866E2BA0}"/>
                </a:ext>
              </a:extLst>
            </p:cNvPr>
            <p:cNvSpPr/>
            <p:nvPr/>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Rectangle 14">
              <a:extLst>
                <a:ext uri="{FF2B5EF4-FFF2-40B4-BE49-F238E27FC236}">
                  <a16:creationId xmlns:a16="http://schemas.microsoft.com/office/drawing/2014/main" id="{F6B5D989-FEE7-E847-A878-5126F541AF8B}"/>
                </a:ext>
              </a:extLst>
            </p:cNvPr>
            <p:cNvSpPr/>
            <p:nvPr/>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793471965"/>
      </p:ext>
    </p:extLst>
  </p:cSld>
  <p:clrMapOvr>
    <a:masterClrMapping/>
  </p:clrMapOvr>
  <p:transition spd="slow">
    <p:push dir="u"/>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_Closing Slide_Y+W">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8063253" y="4751482"/>
            <a:ext cx="885836" cy="187753"/>
          </a:xfrm>
        </p:spPr>
        <p:txBody>
          <a:bodyPr/>
          <a:lstStyle/>
          <a:p>
            <a:fld id="{75D660D7-90CE-4513-A3CE-C070B9421917}" type="datetime1">
              <a:rPr lang="en-US" smtClean="0"/>
              <a:t>4/19/24</a:t>
            </a:fld>
            <a:endParaRPr lang="en-US" dirty="0"/>
          </a:p>
        </p:txBody>
      </p:sp>
      <p:sp>
        <p:nvSpPr>
          <p:cNvPr id="10" name="Footer Placeholder 9"/>
          <p:cNvSpPr>
            <a:spLocks noGrp="1"/>
          </p:cNvSpPr>
          <p:nvPr>
            <p:ph type="ftr" sz="quarter" idx="11"/>
          </p:nvPr>
        </p:nvSpPr>
        <p:spPr/>
        <p:txBody>
          <a:bodyPr/>
          <a:lstStyle/>
          <a:p>
            <a:r>
              <a:rPr lang="en-US"/>
              <a:t>PRESENTATION TITLE</a:t>
            </a:r>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3" name="Picture 12">
            <a:extLst>
              <a:ext uri="{FF2B5EF4-FFF2-40B4-BE49-F238E27FC236}">
                <a16:creationId xmlns:a16="http://schemas.microsoft.com/office/drawing/2014/main" id="{80E1138C-7163-9A4A-A564-778DB5FD9F3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90486" y="3640585"/>
            <a:ext cx="1363028" cy="385763"/>
          </a:xfrm>
          <a:prstGeom prst="rect">
            <a:avLst/>
          </a:prstGeom>
        </p:spPr>
      </p:pic>
      <p:pic>
        <p:nvPicPr>
          <p:cNvPr id="14" name="Picture 13">
            <a:extLst>
              <a:ext uri="{FF2B5EF4-FFF2-40B4-BE49-F238E27FC236}">
                <a16:creationId xmlns:a16="http://schemas.microsoft.com/office/drawing/2014/main" id="{FB69222D-1DFB-B94F-A392-6FB5C5B244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78112" y="4154496"/>
            <a:ext cx="2787777" cy="182594"/>
          </a:xfrm>
          <a:prstGeom prst="rect">
            <a:avLst/>
          </a:prstGeom>
        </p:spPr>
      </p:pic>
      <p:grpSp>
        <p:nvGrpSpPr>
          <p:cNvPr id="15" name="Group 14">
            <a:extLst>
              <a:ext uri="{FF2B5EF4-FFF2-40B4-BE49-F238E27FC236}">
                <a16:creationId xmlns:a16="http://schemas.microsoft.com/office/drawing/2014/main" id="{D1AB13A6-01B3-1349-A6AD-A8DCEA6BDA15}"/>
              </a:ext>
            </a:extLst>
          </p:cNvPr>
          <p:cNvGrpSpPr/>
          <p:nvPr/>
        </p:nvGrpSpPr>
        <p:grpSpPr>
          <a:xfrm>
            <a:off x="0" y="0"/>
            <a:ext cx="9144000" cy="297873"/>
            <a:chOff x="0" y="0"/>
            <a:chExt cx="12192000" cy="397164"/>
          </a:xfrm>
        </p:grpSpPr>
        <p:sp>
          <p:nvSpPr>
            <p:cNvPr id="22" name="Rectangle 21">
              <a:extLst>
                <a:ext uri="{FF2B5EF4-FFF2-40B4-BE49-F238E27FC236}">
                  <a16:creationId xmlns:a16="http://schemas.microsoft.com/office/drawing/2014/main" id="{75457A8D-1152-354E-8405-E7836A69DB98}"/>
                </a:ext>
              </a:extLst>
            </p:cNvPr>
            <p:cNvSpPr/>
            <p:nvPr/>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Rectangle 22">
              <a:extLst>
                <a:ext uri="{FF2B5EF4-FFF2-40B4-BE49-F238E27FC236}">
                  <a16:creationId xmlns:a16="http://schemas.microsoft.com/office/drawing/2014/main" id="{D96C2F31-E470-6645-AE27-62977010A974}"/>
                </a:ext>
              </a:extLst>
            </p:cNvPr>
            <p:cNvSpPr/>
            <p:nvPr/>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Rectangle 23">
              <a:extLst>
                <a:ext uri="{FF2B5EF4-FFF2-40B4-BE49-F238E27FC236}">
                  <a16:creationId xmlns:a16="http://schemas.microsoft.com/office/drawing/2014/main" id="{5E072F41-1CDC-9A4B-83F9-B151523E9C1C}"/>
                </a:ext>
              </a:extLst>
            </p:cNvPr>
            <p:cNvSpPr/>
            <p:nvPr/>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24">
              <a:extLst>
                <a:ext uri="{FF2B5EF4-FFF2-40B4-BE49-F238E27FC236}">
                  <a16:creationId xmlns:a16="http://schemas.microsoft.com/office/drawing/2014/main" id="{589C2FE9-5C87-5445-A800-5C3665B8FE49}"/>
                </a:ext>
              </a:extLst>
            </p:cNvPr>
            <p:cNvSpPr/>
            <p:nvPr/>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Rectangle 25">
              <a:extLst>
                <a:ext uri="{FF2B5EF4-FFF2-40B4-BE49-F238E27FC236}">
                  <a16:creationId xmlns:a16="http://schemas.microsoft.com/office/drawing/2014/main" id="{523FE15A-B47A-1D41-B98B-5F1FD8269627}"/>
                </a:ext>
              </a:extLst>
            </p:cNvPr>
            <p:cNvSpPr/>
            <p:nvPr/>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pic>
        <p:nvPicPr>
          <p:cNvPr id="28" name="Picture 27">
            <a:extLst>
              <a:ext uri="{FF2B5EF4-FFF2-40B4-BE49-F238E27FC236}">
                <a16:creationId xmlns:a16="http://schemas.microsoft.com/office/drawing/2014/main" id="{5CB9D5B6-576E-A84E-B496-E9FDEC47AB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5946" y="603820"/>
            <a:ext cx="4572108" cy="3056400"/>
          </a:xfrm>
          <a:prstGeom prst="rect">
            <a:avLst/>
          </a:prstGeom>
        </p:spPr>
      </p:pic>
    </p:spTree>
    <p:extLst>
      <p:ext uri="{BB962C8B-B14F-4D97-AF65-F5344CB8AC3E}">
        <p14:creationId xmlns:p14="http://schemas.microsoft.com/office/powerpoint/2010/main" val="3543774489"/>
      </p:ext>
    </p:extLst>
  </p:cSld>
  <p:clrMapOvr>
    <a:masterClrMapping/>
  </p:clrMapOvr>
  <p:transition spd="slow">
    <p:push dir="u"/>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Closing Slide_Y+W_ALT">
    <p:bg>
      <p:bgPr>
        <a:solidFill>
          <a:schemeClr val="tx1"/>
        </a:solidFill>
        <a:effectLst/>
      </p:bgPr>
    </p:bg>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8063253" y="4751482"/>
            <a:ext cx="885836" cy="187753"/>
          </a:xfrm>
        </p:spPr>
        <p:txBody>
          <a:bodyPr/>
          <a:lstStyle>
            <a:lvl1pPr>
              <a:defRPr>
                <a:solidFill>
                  <a:schemeClr val="bg1"/>
                </a:solidFill>
              </a:defRPr>
            </a:lvl1pPr>
          </a:lstStyle>
          <a:p>
            <a:fld id="{0A368D4B-3D0A-49AB-8EA2-2DC8CB4594DB}" type="datetime1">
              <a:rPr lang="en-US" smtClean="0"/>
              <a:pPr/>
              <a:t>4/19/24</a:t>
            </a:fld>
            <a:endParaRPr lang="en-US" dirty="0"/>
          </a:p>
        </p:txBody>
      </p:sp>
      <p:sp>
        <p:nvSpPr>
          <p:cNvPr id="7" name="Footer Placeholder 6"/>
          <p:cNvSpPr>
            <a:spLocks noGrp="1"/>
          </p:cNvSpPr>
          <p:nvPr>
            <p:ph type="ftr" sz="quarter" idx="11"/>
          </p:nvPr>
        </p:nvSpPr>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8" name="Slide Number Placeholder 7"/>
          <p:cNvSpPr>
            <a:spLocks noGrp="1"/>
          </p:cNvSpPr>
          <p:nvPr>
            <p:ph type="sldNum" sz="quarter" idx="12"/>
          </p:nvPr>
        </p:nvSpPr>
        <p:spPr/>
        <p:txBody>
          <a:bodyPr/>
          <a:lstStyle>
            <a:lvl1pPr>
              <a:defRPr>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pic>
        <p:nvPicPr>
          <p:cNvPr id="5" name="Picture 4">
            <a:extLst>
              <a:ext uri="{FF2B5EF4-FFF2-40B4-BE49-F238E27FC236}">
                <a16:creationId xmlns:a16="http://schemas.microsoft.com/office/drawing/2014/main" id="{B312827E-EAC5-3946-AC23-03E04566D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46" y="599348"/>
            <a:ext cx="4572108" cy="3056400"/>
          </a:xfrm>
          <a:prstGeom prst="rect">
            <a:avLst/>
          </a:prstGeom>
          <a:effectLst/>
        </p:spPr>
      </p:pic>
      <p:grpSp>
        <p:nvGrpSpPr>
          <p:cNvPr id="10" name="Group 9">
            <a:extLst>
              <a:ext uri="{FF2B5EF4-FFF2-40B4-BE49-F238E27FC236}">
                <a16:creationId xmlns:a16="http://schemas.microsoft.com/office/drawing/2014/main" id="{26A1933B-4578-2C48-B386-B6DE7FB469A0}"/>
              </a:ext>
            </a:extLst>
          </p:cNvPr>
          <p:cNvGrpSpPr/>
          <p:nvPr/>
        </p:nvGrpSpPr>
        <p:grpSpPr>
          <a:xfrm>
            <a:off x="0" y="0"/>
            <a:ext cx="9144000" cy="297873"/>
            <a:chOff x="0" y="0"/>
            <a:chExt cx="12192000" cy="397164"/>
          </a:xfrm>
        </p:grpSpPr>
        <p:sp>
          <p:nvSpPr>
            <p:cNvPr id="11" name="Rectangle 10">
              <a:extLst>
                <a:ext uri="{FF2B5EF4-FFF2-40B4-BE49-F238E27FC236}">
                  <a16:creationId xmlns:a16="http://schemas.microsoft.com/office/drawing/2014/main" id="{218D5CB7-AA4B-854B-AB3D-49F9259FE929}"/>
                </a:ext>
              </a:extLst>
            </p:cNvPr>
            <p:cNvSpPr/>
            <p:nvPr/>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979D8DEA-9F1F-B348-8F9E-92515F1EA58F}"/>
                </a:ext>
              </a:extLst>
            </p:cNvPr>
            <p:cNvSpPr/>
            <p:nvPr/>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BBA2104A-FEE3-5D47-AFE9-8B7C33967231}"/>
                </a:ext>
              </a:extLst>
            </p:cNvPr>
            <p:cNvSpPr/>
            <p:nvPr/>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509469BE-AFF9-CF46-B1D0-26FE866E2BA0}"/>
                </a:ext>
              </a:extLst>
            </p:cNvPr>
            <p:cNvSpPr/>
            <p:nvPr/>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Rectangle 14">
              <a:extLst>
                <a:ext uri="{FF2B5EF4-FFF2-40B4-BE49-F238E27FC236}">
                  <a16:creationId xmlns:a16="http://schemas.microsoft.com/office/drawing/2014/main" id="{F6B5D989-FEE7-E847-A878-5126F541AF8B}"/>
                </a:ext>
              </a:extLst>
            </p:cNvPr>
            <p:cNvSpPr/>
            <p:nvPr/>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pic>
        <p:nvPicPr>
          <p:cNvPr id="16" name="Picture 15">
            <a:extLst>
              <a:ext uri="{FF2B5EF4-FFF2-40B4-BE49-F238E27FC236}">
                <a16:creationId xmlns:a16="http://schemas.microsoft.com/office/drawing/2014/main" id="{447C4EF9-A5C2-5947-9C94-BD3C8A011B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90486" y="3640585"/>
            <a:ext cx="1363028" cy="385763"/>
          </a:xfrm>
          <a:prstGeom prst="rect">
            <a:avLst/>
          </a:prstGeom>
        </p:spPr>
      </p:pic>
      <p:pic>
        <p:nvPicPr>
          <p:cNvPr id="17" name="Picture 16">
            <a:extLst>
              <a:ext uri="{FF2B5EF4-FFF2-40B4-BE49-F238E27FC236}">
                <a16:creationId xmlns:a16="http://schemas.microsoft.com/office/drawing/2014/main" id="{AB13A5EE-7ACD-F44B-B9D4-9E14E16B8E1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178112" y="4154496"/>
            <a:ext cx="2787777" cy="182594"/>
          </a:xfrm>
          <a:prstGeom prst="rect">
            <a:avLst/>
          </a:prstGeom>
        </p:spPr>
      </p:pic>
    </p:spTree>
    <p:extLst>
      <p:ext uri="{BB962C8B-B14F-4D97-AF65-F5344CB8AC3E}">
        <p14:creationId xmlns:p14="http://schemas.microsoft.com/office/powerpoint/2010/main" val="1688336221"/>
      </p:ext>
    </p:extLst>
  </p:cSld>
  <p:clrMapOvr>
    <a:masterClrMapping/>
  </p:clrMapOvr>
  <p:transition spd="slow">
    <p:push dir="u"/>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Black">
    <p:bg>
      <p:bgPr>
        <a:solidFill>
          <a:schemeClr val="tx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7842B6A-813C-FA45-B88D-CE413A77F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 y="4198500"/>
            <a:ext cx="3425624" cy="945000"/>
          </a:xfrm>
          <a:prstGeom prst="rect">
            <a:avLst/>
          </a:prstGeom>
        </p:spPr>
      </p:pic>
      <p:sp>
        <p:nvSpPr>
          <p:cNvPr id="2" name="Title 1"/>
          <p:cNvSpPr>
            <a:spLocks noGrp="1"/>
          </p:cNvSpPr>
          <p:nvPr>
            <p:ph type="ctrTitle" hasCustomPrompt="1"/>
          </p:nvPr>
        </p:nvSpPr>
        <p:spPr>
          <a:xfrm>
            <a:off x="339556" y="771706"/>
            <a:ext cx="6941198" cy="1105586"/>
          </a:xfrm>
        </p:spPr>
        <p:txBody>
          <a:bodyPr lIns="0" anchor="b">
            <a:noAutofit/>
          </a:bodyPr>
          <a:lstStyle>
            <a:lvl1pPr algn="l">
              <a:defRPr sz="4050" b="1" cap="all" baseline="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339555" y="3200116"/>
            <a:ext cx="4114682" cy="499912"/>
          </a:xfrm>
        </p:spPr>
        <p:txBody>
          <a:bodyPr lIns="0" anchor="t">
            <a:normAutofit/>
          </a:bodyPr>
          <a:lstStyle>
            <a:lvl1pPr marL="0" indent="0" algn="l">
              <a:buNone/>
              <a:defRPr sz="1125" b="0">
                <a:solidFill>
                  <a:schemeClr val="bg1">
                    <a:lumMod val="8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a:xfrm>
            <a:off x="339555" y="1981747"/>
            <a:ext cx="887187" cy="283472"/>
          </a:xfrm>
          <a:solidFill>
            <a:schemeClr val="accent1"/>
          </a:solidFill>
        </p:spPr>
        <p:txBody>
          <a:bodyPr/>
          <a:lstStyle>
            <a:lvl1pPr>
              <a:defRPr sz="825">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4/19/24</a:t>
            </a:fld>
            <a:endParaRPr lang="en-US" dirty="0"/>
          </a:p>
        </p:txBody>
      </p:sp>
      <p:sp>
        <p:nvSpPr>
          <p:cNvPr id="8" name="Footer Placeholder 7"/>
          <p:cNvSpPr>
            <a:spLocks noGrp="1"/>
          </p:cNvSpPr>
          <p:nvPr>
            <p:ph type="ftr" sz="quarter" idx="11"/>
          </p:nvPr>
        </p:nvSpPr>
        <p:spPr>
          <a:xfrm>
            <a:off x="4967756" y="4782924"/>
            <a:ext cx="3220281" cy="187753"/>
          </a:xfrm>
        </p:spPr>
        <p:txBody>
          <a:bodyPr/>
          <a:lstStyle>
            <a:lvl1pPr algn="ctr">
              <a:defRPr>
                <a:solidFill>
                  <a:schemeClr val="bg1">
                    <a:lumMod val="85000"/>
                  </a:schemeClr>
                </a:solidFill>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4782924"/>
            <a:ext cx="415425" cy="187753"/>
          </a:xfrm>
        </p:spPr>
        <p:txBody>
          <a:bodyPr/>
          <a:lstStyle>
            <a:lvl1pPr algn="ctr">
              <a:defRPr>
                <a:solidFill>
                  <a:schemeClr val="bg1">
                    <a:lumMod val="8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15" name="Group 14"/>
          <p:cNvGrpSpPr/>
          <p:nvPr/>
        </p:nvGrpSpPr>
        <p:grpSpPr>
          <a:xfrm>
            <a:off x="0" y="0"/>
            <a:ext cx="9144000" cy="297873"/>
            <a:chOff x="0" y="0"/>
            <a:chExt cx="12192000" cy="397164"/>
          </a:xfrm>
        </p:grpSpPr>
        <p:sp>
          <p:nvSpPr>
            <p:cNvPr id="16" name="Rectangle 15"/>
            <p:cNvSpPr/>
            <p:nvPr/>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ectangle 17"/>
            <p:cNvSpPr/>
            <p:nvPr/>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Rectangle 19"/>
            <p:cNvSpPr/>
            <p:nvPr/>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Rectangle 20"/>
            <p:cNvSpPr/>
            <p:nvPr/>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Rectangle 21"/>
            <p:cNvSpPr/>
            <p:nvPr/>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1165932482"/>
      </p:ext>
    </p:extLst>
  </p:cSld>
  <p:clrMapOvr>
    <a:masterClrMapping/>
  </p:clrMapOvr>
  <p:transition spd="slow">
    <p:push dir="u"/>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Black with Image">
    <p:bg>
      <p:bgPr>
        <a:solidFill>
          <a:schemeClr val="tx1"/>
        </a:solidFill>
        <a:effectLst/>
      </p:bgPr>
    </p:bg>
    <p:spTree>
      <p:nvGrpSpPr>
        <p:cNvPr id="1" name=""/>
        <p:cNvGrpSpPr/>
        <p:nvPr/>
      </p:nvGrpSpPr>
      <p:grpSpPr>
        <a:xfrm>
          <a:off x="0" y="0"/>
          <a:ext cx="0" cy="0"/>
          <a:chOff x="0" y="0"/>
          <a:chExt cx="0" cy="0"/>
        </a:xfrm>
      </p:grpSpPr>
      <p:sp>
        <p:nvSpPr>
          <p:cNvPr id="18" name="Picture Placeholder 5"/>
          <p:cNvSpPr>
            <a:spLocks noGrp="1"/>
          </p:cNvSpPr>
          <p:nvPr>
            <p:ph type="pic" sz="quarter" idx="13"/>
          </p:nvPr>
        </p:nvSpPr>
        <p:spPr>
          <a:xfrm>
            <a:off x="4570593" y="297873"/>
            <a:ext cx="4573407" cy="4845627"/>
          </a:xfrm>
        </p:spPr>
        <p:txBody>
          <a:bodyPr/>
          <a:lstStyle/>
          <a:p>
            <a:r>
              <a:rPr lang="en-US"/>
              <a:t>Click icon to add picture</a:t>
            </a:r>
          </a:p>
        </p:txBody>
      </p:sp>
      <p:sp>
        <p:nvSpPr>
          <p:cNvPr id="2" name="Title 1"/>
          <p:cNvSpPr>
            <a:spLocks noGrp="1"/>
          </p:cNvSpPr>
          <p:nvPr>
            <p:ph type="ctrTitle" hasCustomPrompt="1"/>
          </p:nvPr>
        </p:nvSpPr>
        <p:spPr>
          <a:xfrm>
            <a:off x="339555" y="771706"/>
            <a:ext cx="4114682" cy="1105586"/>
          </a:xfrm>
        </p:spPr>
        <p:txBody>
          <a:bodyPr lIns="0" anchor="b">
            <a:noAutofit/>
          </a:bodyPr>
          <a:lstStyle>
            <a:lvl1pPr algn="l">
              <a:defRPr sz="4050" b="1" cap="all" baseline="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339555" y="3200116"/>
            <a:ext cx="4114682" cy="499912"/>
          </a:xfrm>
        </p:spPr>
        <p:txBody>
          <a:bodyPr lIns="0" anchor="t">
            <a:normAutofit/>
          </a:bodyPr>
          <a:lstStyle>
            <a:lvl1pPr marL="0" indent="0" algn="l">
              <a:buNone/>
              <a:defRPr sz="1125" b="0">
                <a:solidFill>
                  <a:schemeClr val="bg1">
                    <a:lumMod val="8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a:xfrm>
            <a:off x="339555" y="1981747"/>
            <a:ext cx="887187" cy="283472"/>
          </a:xfrm>
          <a:solidFill>
            <a:schemeClr val="accent1"/>
          </a:solidFill>
        </p:spPr>
        <p:txBody>
          <a:bodyPr/>
          <a:lstStyle>
            <a:lvl1pPr>
              <a:defRPr sz="825">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4/19/24</a:t>
            </a:fld>
            <a:endParaRPr lang="en-US" dirty="0"/>
          </a:p>
        </p:txBody>
      </p:sp>
      <p:sp>
        <p:nvSpPr>
          <p:cNvPr id="8" name="Footer Placeholder 7"/>
          <p:cNvSpPr>
            <a:spLocks noGrp="1"/>
          </p:cNvSpPr>
          <p:nvPr>
            <p:ph type="ftr" sz="quarter" idx="11"/>
          </p:nvPr>
        </p:nvSpPr>
        <p:spPr>
          <a:xfrm>
            <a:off x="4967756" y="4782924"/>
            <a:ext cx="3220281" cy="187753"/>
          </a:xfrm>
        </p:spPr>
        <p:txBody>
          <a:bodyPr/>
          <a:lstStyle>
            <a:lvl1pPr algn="ctr">
              <a:defRPr>
                <a:solidFill>
                  <a:schemeClr val="bg1">
                    <a:lumMod val="85000"/>
                  </a:schemeClr>
                </a:solidFill>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4782924"/>
            <a:ext cx="415425" cy="187753"/>
          </a:xfrm>
        </p:spPr>
        <p:txBody>
          <a:bodyPr/>
          <a:lstStyle>
            <a:lvl1pPr algn="ctr">
              <a:defRPr>
                <a:solidFill>
                  <a:schemeClr val="bg1">
                    <a:lumMod val="8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17" name="Group 16"/>
          <p:cNvGrpSpPr/>
          <p:nvPr/>
        </p:nvGrpSpPr>
        <p:grpSpPr>
          <a:xfrm>
            <a:off x="0" y="0"/>
            <a:ext cx="9144000" cy="297873"/>
            <a:chOff x="0" y="0"/>
            <a:chExt cx="12192000" cy="397164"/>
          </a:xfrm>
        </p:grpSpPr>
        <p:sp>
          <p:nvSpPr>
            <p:cNvPr id="19" name="Rectangle 18"/>
            <p:cNvSpPr/>
            <p:nvPr/>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24"/>
            <p:cNvSpPr/>
            <p:nvPr/>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Rectangle 25"/>
            <p:cNvSpPr/>
            <p:nvPr/>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7" name="Rectangle 26"/>
            <p:cNvSpPr/>
            <p:nvPr/>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8" name="Rectangle 27"/>
            <p:cNvSpPr/>
            <p:nvPr/>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pic>
        <p:nvPicPr>
          <p:cNvPr id="16" name="Picture 15">
            <a:extLst>
              <a:ext uri="{FF2B5EF4-FFF2-40B4-BE49-F238E27FC236}">
                <a16:creationId xmlns:a16="http://schemas.microsoft.com/office/drawing/2014/main" id="{50F173A6-3ACA-4942-AF2C-D0B120EE6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 y="4198500"/>
            <a:ext cx="3425624" cy="945000"/>
          </a:xfrm>
          <a:prstGeom prst="rect">
            <a:avLst/>
          </a:prstGeom>
        </p:spPr>
      </p:pic>
    </p:spTree>
    <p:extLst>
      <p:ext uri="{BB962C8B-B14F-4D97-AF65-F5344CB8AC3E}">
        <p14:creationId xmlns:p14="http://schemas.microsoft.com/office/powerpoint/2010/main" val="1838858142"/>
      </p:ext>
    </p:extLst>
  </p:cSld>
  <p:clrMapOvr>
    <a:masterClrMapping/>
  </p:clrMapOvr>
  <p:transition spd="slow">
    <p:push dir="u"/>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D4B0C9-B47E-4B33-A656-C78D1805DA95}" type="datetime1">
              <a:rPr lang="en-US" smtClean="0"/>
              <a:t>4/19/24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9668575"/>
      </p:ext>
    </p:extLst>
  </p:cSld>
  <p:clrMapOvr>
    <a:masterClrMapping/>
  </p:clrMapOvr>
  <p:transition spd="slow">
    <p:push dir="u"/>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_M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hasCustomPrompt="1"/>
          </p:nvPr>
        </p:nvSpPr>
        <p:spPr>
          <a:xfrm>
            <a:off x="5555773" y="513795"/>
            <a:ext cx="1065644" cy="214539"/>
          </a:xfrm>
        </p:spPr>
        <p:txBody>
          <a:bodyPr anchor="ctr">
            <a:noAutofit/>
          </a:bodyPr>
          <a:lstStyle>
            <a:lvl1pPr marL="0" indent="0" algn="ctr">
              <a:buNone/>
              <a:defRPr sz="825"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1</a:t>
            </a:r>
          </a:p>
        </p:txBody>
      </p:sp>
      <p:sp>
        <p:nvSpPr>
          <p:cNvPr id="9" name="Text Placeholder 7"/>
          <p:cNvSpPr>
            <a:spLocks noGrp="1"/>
          </p:cNvSpPr>
          <p:nvPr>
            <p:ph type="body" sz="quarter" idx="14" hasCustomPrompt="1"/>
          </p:nvPr>
        </p:nvSpPr>
        <p:spPr>
          <a:xfrm>
            <a:off x="6681169" y="513795"/>
            <a:ext cx="1065644" cy="214539"/>
          </a:xfrm>
        </p:spPr>
        <p:txBody>
          <a:bodyPr anchor="ctr">
            <a:noAutofit/>
          </a:bodyPr>
          <a:lstStyle>
            <a:lvl1pPr marL="0" indent="0" algn="ctr">
              <a:buNone/>
              <a:defRPr sz="825"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2</a:t>
            </a:r>
          </a:p>
        </p:txBody>
      </p:sp>
      <p:sp>
        <p:nvSpPr>
          <p:cNvPr id="10" name="Text Placeholder 7"/>
          <p:cNvSpPr>
            <a:spLocks noGrp="1"/>
          </p:cNvSpPr>
          <p:nvPr>
            <p:ph type="body" sz="quarter" idx="15" hasCustomPrompt="1"/>
          </p:nvPr>
        </p:nvSpPr>
        <p:spPr>
          <a:xfrm>
            <a:off x="7806565" y="513795"/>
            <a:ext cx="1065644" cy="214539"/>
          </a:xfrm>
        </p:spPr>
        <p:txBody>
          <a:bodyPr anchor="ctr">
            <a:noAutofit/>
          </a:bodyPr>
          <a:lstStyle>
            <a:lvl1pPr marL="0" indent="0" algn="ctr">
              <a:buNone/>
              <a:defRPr sz="825" b="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3</a:t>
            </a:r>
          </a:p>
        </p:txBody>
      </p:sp>
      <p:sp>
        <p:nvSpPr>
          <p:cNvPr id="7" name="Date Placeholder 6"/>
          <p:cNvSpPr>
            <a:spLocks noGrp="1"/>
          </p:cNvSpPr>
          <p:nvPr>
            <p:ph type="dt" sz="half" idx="16"/>
          </p:nvPr>
        </p:nvSpPr>
        <p:spPr/>
        <p:txBody>
          <a:bodyPr/>
          <a:lstStyle/>
          <a:p>
            <a:fld id="{48C228CE-C572-4AF5-9728-AA6E475873DD}" type="datetime1">
              <a:rPr lang="en-US" smtClean="0"/>
              <a:t>4/19/24</a:t>
            </a:fld>
            <a:endParaRPr lang="en-US" dirty="0"/>
          </a:p>
        </p:txBody>
      </p:sp>
      <p:sp>
        <p:nvSpPr>
          <p:cNvPr id="11" name="Footer Placeholder 10"/>
          <p:cNvSpPr>
            <a:spLocks noGrp="1"/>
          </p:cNvSpPr>
          <p:nvPr>
            <p:ph type="ftr" sz="quarter" idx="17"/>
          </p:nvPr>
        </p:nvSpPr>
        <p:spPr/>
        <p:txBody>
          <a:bodyPr/>
          <a:lstStyle/>
          <a:p>
            <a:r>
              <a:rPr lang="en-US"/>
              <a:t>PRESENTATION TITLE</a:t>
            </a:r>
            <a:endParaRPr lang="en-US" dirty="0"/>
          </a:p>
        </p:txBody>
      </p:sp>
      <p:sp>
        <p:nvSpPr>
          <p:cNvPr id="12" name="Slide Number Placeholder 11"/>
          <p:cNvSpPr>
            <a:spLocks noGrp="1"/>
          </p:cNvSpPr>
          <p:nvPr>
            <p:ph type="sldNum" sz="quarter" idx="18"/>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4" name="Title 3"/>
          <p:cNvSpPr>
            <a:spLocks noGrp="1"/>
          </p:cNvSpPr>
          <p:nvPr>
            <p:ph type="title"/>
          </p:nvPr>
        </p:nvSpPr>
        <p:spPr>
          <a:xfrm>
            <a:off x="194912" y="325582"/>
            <a:ext cx="5284561" cy="671945"/>
          </a:xfrm>
        </p:spPr>
        <p:txBody>
          <a:bodyPr/>
          <a:lstStyle>
            <a:lvl1pPr>
              <a:defRPr b="1" cap="all" baseline="0"/>
            </a:lvl1pPr>
          </a:lstStyle>
          <a:p>
            <a:r>
              <a:rPr lang="en-US"/>
              <a:t>Click to edit Master title style</a:t>
            </a:r>
            <a:endParaRPr lang="en-US" dirty="0"/>
          </a:p>
        </p:txBody>
      </p:sp>
    </p:spTree>
    <p:extLst>
      <p:ext uri="{BB962C8B-B14F-4D97-AF65-F5344CB8AC3E}">
        <p14:creationId xmlns:p14="http://schemas.microsoft.com/office/powerpoint/2010/main" val="2267963054"/>
      </p:ext>
    </p:extLst>
  </p:cSld>
  <p:clrMapOvr>
    <a:masterClrMapping/>
  </p:clrMapOvr>
  <p:transition spd="slow">
    <p:push dir="u"/>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912" y="1282304"/>
            <a:ext cx="7049630" cy="2139553"/>
          </a:xfrm>
        </p:spPr>
        <p:txBody>
          <a:bodyPr anchor="b">
            <a:normAutofit/>
          </a:bodyPr>
          <a:lstStyle>
            <a:lvl1pPr algn="l">
              <a:defRPr sz="3000" b="1" cap="all" baseline="0">
                <a:solidFill>
                  <a:schemeClr val="tx1"/>
                </a:solidFill>
              </a:defRPr>
            </a:lvl1pPr>
          </a:lstStyle>
          <a:p>
            <a:r>
              <a:rPr lang="en-US" dirty="0"/>
              <a:t>CLICK TO EDIT MASTER</a:t>
            </a:r>
            <a:br>
              <a:rPr lang="en-US" dirty="0"/>
            </a:br>
            <a:r>
              <a:rPr lang="en-US" dirty="0"/>
              <a:t>SECTION TITLE SLIDE</a:t>
            </a:r>
          </a:p>
        </p:txBody>
      </p:sp>
      <p:sp>
        <p:nvSpPr>
          <p:cNvPr id="3" name="Text Placeholder 2"/>
          <p:cNvSpPr>
            <a:spLocks noGrp="1"/>
          </p:cNvSpPr>
          <p:nvPr>
            <p:ph type="body" idx="1"/>
          </p:nvPr>
        </p:nvSpPr>
        <p:spPr>
          <a:xfrm>
            <a:off x="194912" y="3442098"/>
            <a:ext cx="7049630" cy="1125140"/>
          </a:xfrm>
        </p:spPr>
        <p:txBody>
          <a:bodyPr>
            <a:normAutofit/>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26D43AC-4B94-471D-A170-0D88FCD1FB54}" type="datetime1">
              <a:rPr lang="en-US" smtClean="0"/>
              <a:t>4/19/24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1909118"/>
      </p:ext>
    </p:extLst>
  </p:cSld>
  <p:clrMapOvr>
    <a:masterClrMapping/>
  </p:clrMapOvr>
  <p:transition spd="slow">
    <p:push dir="u"/>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Section Header_AL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391" y="2421150"/>
            <a:ext cx="6577965" cy="909042"/>
          </a:xfrm>
        </p:spPr>
        <p:txBody>
          <a:bodyPr anchor="b">
            <a:noAutofit/>
          </a:bodyPr>
          <a:lstStyle>
            <a:lvl1pPr algn="l">
              <a:defRPr sz="3000" b="1" cap="all" baseline="0">
                <a:solidFill>
                  <a:schemeClr val="tx1"/>
                </a:solidFill>
                <a:latin typeface="+mj-lt"/>
              </a:defRPr>
            </a:lvl1pPr>
          </a:lstStyle>
          <a:p>
            <a:r>
              <a:rPr lang="en-US" dirty="0"/>
              <a:t>CLICK TO EDIT MASTER</a:t>
            </a:r>
            <a:br>
              <a:rPr lang="en-US" dirty="0"/>
            </a:br>
            <a:r>
              <a:rPr lang="en-US" dirty="0"/>
              <a:t>SECTION TITLE SLIDE OPTION 2</a:t>
            </a:r>
          </a:p>
        </p:txBody>
      </p:sp>
      <p:sp>
        <p:nvSpPr>
          <p:cNvPr id="3" name="Subtitle 2"/>
          <p:cNvSpPr>
            <a:spLocks noGrp="1"/>
          </p:cNvSpPr>
          <p:nvPr>
            <p:ph type="subTitle" idx="1"/>
          </p:nvPr>
        </p:nvSpPr>
        <p:spPr bwMode="gray">
          <a:xfrm>
            <a:off x="720391" y="3336065"/>
            <a:ext cx="6577965" cy="499912"/>
          </a:xfrm>
        </p:spPr>
        <p:txBody>
          <a:bodyPr anchor="t">
            <a:normAutofit/>
          </a:bodyPr>
          <a:lstStyle>
            <a:lvl1pPr marL="0" indent="0" algn="l">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63253" y="4751482"/>
            <a:ext cx="885836" cy="187753"/>
          </a:xfrm>
        </p:spPr>
        <p:txBody>
          <a:bodyPr/>
          <a:lstStyle/>
          <a:p>
            <a:fld id="{72EFF9E2-52BD-4C8D-9C57-79F661DB94A1}" type="datetime1">
              <a:rPr lang="en-US" smtClean="0"/>
              <a:t>4/19/24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grpSp>
        <p:nvGrpSpPr>
          <p:cNvPr id="14" name="Group 13"/>
          <p:cNvGrpSpPr/>
          <p:nvPr/>
        </p:nvGrpSpPr>
        <p:grpSpPr>
          <a:xfrm>
            <a:off x="0" y="0"/>
            <a:ext cx="9144000" cy="297873"/>
            <a:chOff x="0" y="0"/>
            <a:chExt cx="12192000" cy="397164"/>
          </a:xfrm>
        </p:grpSpPr>
        <p:sp>
          <p:nvSpPr>
            <p:cNvPr id="15" name="Rectangle 14"/>
            <p:cNvSpPr/>
            <p:nvPr/>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Rectangle 21"/>
            <p:cNvSpPr/>
            <p:nvPr/>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Rectangle 22"/>
            <p:cNvSpPr/>
            <p:nvPr/>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Rectangle 23"/>
            <p:cNvSpPr/>
            <p:nvPr/>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24"/>
            <p:cNvSpPr/>
            <p:nvPr/>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1501095503"/>
      </p:ext>
    </p:extLst>
  </p:cSld>
  <p:clrMapOvr>
    <a:masterClrMapping/>
  </p:clrMapOvr>
  <p:transition spd="slow">
    <p:push dir="u"/>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912" y="325582"/>
            <a:ext cx="8677297" cy="671945"/>
          </a:xfrm>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194912" y="1059873"/>
            <a:ext cx="4190141" cy="3442854"/>
          </a:xfrm>
        </p:spPr>
        <p:txBody>
          <a:bodyPr/>
          <a:lstStyle>
            <a:lvl1pPr marL="216694" indent="-216694">
              <a:spcBef>
                <a:spcPts val="600"/>
              </a:spcBef>
              <a:spcAft>
                <a:spcPts val="600"/>
              </a:spcAft>
              <a:buFont typeface="Wingdings" charset="2"/>
              <a:buChar char="§"/>
              <a:defRPr/>
            </a:lvl1pPr>
            <a:lvl2pPr marL="514350" indent="-171450">
              <a:spcBef>
                <a:spcPts val="600"/>
              </a:spcBef>
              <a:spcAft>
                <a:spcPts val="600"/>
              </a:spcAft>
              <a:buFont typeface="Wingdings" charset="2"/>
              <a:buChar char="§"/>
              <a:defRPr/>
            </a:lvl2pPr>
            <a:lvl3pPr marL="857250" indent="-171450">
              <a:spcBef>
                <a:spcPts val="600"/>
              </a:spcBef>
              <a:spcAft>
                <a:spcPts val="600"/>
              </a:spcAft>
              <a:buFont typeface="Wingdings" charset="2"/>
              <a:buChar char="§"/>
              <a:defRPr/>
            </a:lvl3pPr>
            <a:lvl4pPr marL="1200150" indent="-171450">
              <a:spcBef>
                <a:spcPts val="600"/>
              </a:spcBef>
              <a:spcAft>
                <a:spcPts val="600"/>
              </a:spcAft>
              <a:buFont typeface="Wingdings" charset="2"/>
              <a:buChar char="§"/>
              <a:defRPr/>
            </a:lvl4pPr>
            <a:lvl5pPr marL="1543050" indent="-171450">
              <a:spcBef>
                <a:spcPts val="600"/>
              </a:spcBef>
              <a:spcAft>
                <a:spcPts val="600"/>
              </a:spcAft>
              <a:buFont typeface="Wingdings"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8244" y="1059873"/>
            <a:ext cx="4243965" cy="3442854"/>
          </a:xfrm>
        </p:spPr>
        <p:txBody>
          <a:bodyPr/>
          <a:lstStyle>
            <a:lvl1pPr marL="216694" indent="-216694">
              <a:spcBef>
                <a:spcPts val="600"/>
              </a:spcBef>
              <a:spcAft>
                <a:spcPts val="600"/>
              </a:spcAft>
              <a:buFont typeface="Wingdings" charset="2"/>
              <a:buChar char="§"/>
              <a:defRPr/>
            </a:lvl1pPr>
            <a:lvl2pPr marL="514350" indent="-171450">
              <a:spcBef>
                <a:spcPts val="600"/>
              </a:spcBef>
              <a:spcAft>
                <a:spcPts val="600"/>
              </a:spcAft>
              <a:buFont typeface="Wingdings" charset="2"/>
              <a:buChar char="§"/>
              <a:defRPr/>
            </a:lvl2pPr>
            <a:lvl3pPr marL="857250" indent="-171450">
              <a:spcBef>
                <a:spcPts val="600"/>
              </a:spcBef>
              <a:spcAft>
                <a:spcPts val="600"/>
              </a:spcAft>
              <a:buFont typeface="Wingdings" charset="2"/>
              <a:buChar char="§"/>
              <a:defRPr/>
            </a:lvl3pPr>
            <a:lvl4pPr marL="1200150" indent="-171450">
              <a:spcBef>
                <a:spcPts val="600"/>
              </a:spcBef>
              <a:spcAft>
                <a:spcPts val="600"/>
              </a:spcAft>
              <a:buFont typeface="Wingdings" charset="2"/>
              <a:buChar char="§"/>
              <a:defRPr/>
            </a:lvl4pPr>
            <a:lvl5pPr marL="1543050" indent="-171450">
              <a:spcBef>
                <a:spcPts val="600"/>
              </a:spcBef>
              <a:spcAft>
                <a:spcPts val="600"/>
              </a:spcAft>
              <a:buFont typeface="Wingdings"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81881F3-AB4F-4026-8B03-DBF7475676B1}" type="datetime1">
              <a:rPr lang="en-US" smtClean="0"/>
              <a:t>4/19/24</a:t>
            </a:fld>
            <a:endParaRPr lang="en-US" dirty="0"/>
          </a:p>
        </p:txBody>
      </p:sp>
      <p:sp>
        <p:nvSpPr>
          <p:cNvPr id="9" name="Footer Placeholder 8"/>
          <p:cNvSpPr>
            <a:spLocks noGrp="1"/>
          </p:cNvSpPr>
          <p:nvPr>
            <p:ph type="ftr" sz="quarter" idx="11"/>
          </p:nvPr>
        </p:nvSpPr>
        <p:spPr/>
        <p:txBody>
          <a:bodyPr/>
          <a:lstStyle/>
          <a:p>
            <a:r>
              <a:rPr lang="en-US"/>
              <a:t>PRESENTATION TITLE</a:t>
            </a:r>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6515973"/>
      </p:ext>
    </p:extLst>
  </p:cSld>
  <p:clrMapOvr>
    <a:masterClrMapping/>
  </p:clrMapOvr>
  <p:transition spd="slow">
    <p:push dir="u"/>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5D18FC7-EB3D-A142-853C-7A6BC4BDE92C}"/>
              </a:ext>
            </a:extLst>
          </p:cNvPr>
          <p:cNvPicPr>
            <a:picLocks noChangeAspect="1"/>
          </p:cNvPicPr>
          <p:nvPr/>
        </p:nvPicPr>
        <p:blipFill>
          <a:blip r:embed="rId24" cstate="hqprint">
            <a:extLst>
              <a:ext uri="{28A0092B-C50C-407E-A947-70E740481C1C}">
                <a14:useLocalDpi xmlns:a14="http://schemas.microsoft.com/office/drawing/2010/main" val="0"/>
              </a:ext>
            </a:extLst>
          </a:blip>
          <a:stretch>
            <a:fillRect/>
          </a:stretch>
        </p:blipFill>
        <p:spPr>
          <a:xfrm>
            <a:off x="6614927" y="4492861"/>
            <a:ext cx="2446874" cy="675000"/>
          </a:xfrm>
          <a:prstGeom prst="rect">
            <a:avLst/>
          </a:prstGeom>
        </p:spPr>
      </p:pic>
      <p:sp>
        <p:nvSpPr>
          <p:cNvPr id="2" name="Title Placeholder 1"/>
          <p:cNvSpPr>
            <a:spLocks noGrp="1"/>
          </p:cNvSpPr>
          <p:nvPr>
            <p:ph type="title"/>
          </p:nvPr>
        </p:nvSpPr>
        <p:spPr>
          <a:xfrm>
            <a:off x="194912" y="325582"/>
            <a:ext cx="8677297" cy="6719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4912" y="1059873"/>
            <a:ext cx="8677297" cy="3446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53510" y="4751482"/>
            <a:ext cx="885836" cy="187753"/>
          </a:xfrm>
          <a:prstGeom prst="rect">
            <a:avLst/>
          </a:prstGeom>
        </p:spPr>
        <p:txBody>
          <a:bodyPr vert="horz" lIns="91440" tIns="45720" rIns="91440" bIns="45720" rtlCol="0" anchor="ctr"/>
          <a:lstStyle>
            <a:lvl1pPr algn="ctr">
              <a:defRPr sz="75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5FDFC970-B950-4395-A833-47227D4A68CA}" type="datetime1">
              <a:rPr lang="en-US" smtClean="0"/>
              <a:t>4/19/24</a:t>
            </a:fld>
            <a:endParaRPr lang="en-US" dirty="0"/>
          </a:p>
        </p:txBody>
      </p:sp>
      <p:sp>
        <p:nvSpPr>
          <p:cNvPr id="5" name="Footer Placeholder 4"/>
          <p:cNvSpPr>
            <a:spLocks noGrp="1"/>
          </p:cNvSpPr>
          <p:nvPr>
            <p:ph type="ftr" sz="quarter" idx="3"/>
          </p:nvPr>
        </p:nvSpPr>
        <p:spPr>
          <a:xfrm>
            <a:off x="194912" y="4751482"/>
            <a:ext cx="3919888" cy="187753"/>
          </a:xfrm>
          <a:prstGeom prst="rect">
            <a:avLst/>
          </a:prstGeom>
        </p:spPr>
        <p:txBody>
          <a:bodyPr vert="horz" lIns="91440" tIns="45720" rIns="91440" bIns="45720" rtlCol="0" anchor="ctr"/>
          <a:lstStyle>
            <a:lvl1pPr algn="l">
              <a:defRPr sz="75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4191000" y="4751482"/>
            <a:ext cx="762000" cy="187753"/>
          </a:xfrm>
          <a:prstGeom prst="rect">
            <a:avLst/>
          </a:prstGeom>
        </p:spPr>
        <p:txBody>
          <a:bodyPr vert="horz" lIns="91440" tIns="45720" rIns="91440" bIns="45720" rtlCol="0" anchor="ctr"/>
          <a:lstStyle>
            <a:lvl1pPr algn="ctr">
              <a:defRPr sz="75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9" name="Group 8"/>
          <p:cNvGrpSpPr/>
          <p:nvPr/>
        </p:nvGrpSpPr>
        <p:grpSpPr>
          <a:xfrm>
            <a:off x="0" y="0"/>
            <a:ext cx="9144000" cy="297873"/>
            <a:chOff x="0" y="0"/>
            <a:chExt cx="12192000" cy="397164"/>
          </a:xfrm>
        </p:grpSpPr>
        <p:sp>
          <p:nvSpPr>
            <p:cNvPr id="16" name="Rectangle 15"/>
            <p:cNvSpPr/>
            <p:nvPr/>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ectangle 16"/>
            <p:cNvSpPr/>
            <p:nvPr/>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ectangle 17"/>
            <p:cNvSpPr/>
            <p:nvPr/>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Rectangle 18"/>
            <p:cNvSpPr/>
            <p:nvPr/>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Rectangle 19"/>
            <p:cNvSpPr/>
            <p:nvPr/>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323338637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Lst>
  <p:transition spd="slow">
    <p:push dir="u"/>
  </p:transition>
  <p:hf sldNum="0" hdr="0" ftr="0" dt="0"/>
  <p:txStyles>
    <p:titleStyle>
      <a:lvl1pPr algn="l" defTabSz="685800" rtl="0" eaLnBrk="1" latinLnBrk="0" hangingPunct="1">
        <a:lnSpc>
          <a:spcPct val="85000"/>
        </a:lnSpc>
        <a:spcBef>
          <a:spcPct val="0"/>
        </a:spcBef>
        <a:buNone/>
        <a:defRPr sz="2700" b="1" kern="1200" spc="38" baseline="0">
          <a:solidFill>
            <a:schemeClr val="tx1"/>
          </a:solidFill>
          <a:latin typeface="+mj-lt"/>
          <a:ea typeface="+mj-ea"/>
          <a:cs typeface="+mj-cs"/>
        </a:defRPr>
      </a:lvl1pPr>
    </p:titleStyle>
    <p:bodyStyle>
      <a:lvl1pPr marL="216694" indent="-216694" algn="l" defTabSz="685800" rtl="0" eaLnBrk="1" latinLnBrk="0" hangingPunct="1">
        <a:lnSpc>
          <a:spcPct val="100000"/>
        </a:lnSpc>
        <a:spcBef>
          <a:spcPts val="600"/>
        </a:spcBef>
        <a:spcAft>
          <a:spcPts val="600"/>
        </a:spcAft>
        <a:buClr>
          <a:schemeClr val="tx1"/>
        </a:buClr>
        <a:buSzPct val="85000"/>
        <a:buFont typeface="Wingdings" charset="2"/>
        <a:buChar char="§"/>
        <a:defRPr sz="1800" kern="1200">
          <a:solidFill>
            <a:schemeClr val="tx1"/>
          </a:solidFill>
          <a:latin typeface="+mn-lt"/>
          <a:ea typeface="+mn-ea"/>
          <a:cs typeface="+mn-cs"/>
        </a:defRPr>
      </a:lvl1pPr>
      <a:lvl2pPr marL="5143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500" kern="1200">
          <a:solidFill>
            <a:schemeClr val="tx1"/>
          </a:solidFill>
          <a:latin typeface="+mn-lt"/>
          <a:ea typeface="+mn-ea"/>
          <a:cs typeface="+mn-cs"/>
        </a:defRPr>
      </a:lvl2pPr>
      <a:lvl3pPr marL="8572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350"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200"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14"/>
          <p:cNvSpPr txBox="1">
            <a:spLocks noGrp="1"/>
          </p:cNvSpPr>
          <p:nvPr>
            <p:ph type="body" sz="quarter" idx="13"/>
          </p:nvPr>
        </p:nvSpPr>
        <p:spPr>
          <a:xfrm>
            <a:off x="1163242" y="2596169"/>
            <a:ext cx="6802437" cy="1519237"/>
          </a:xfrm>
        </p:spPr>
        <p:txBody>
          <a:bodyPr spcFirstLastPara="1" lIns="91425" tIns="91425" rIns="91425" bIns="91425" anchorCtr="0">
            <a:normAutofit/>
          </a:bodyPr>
          <a:lstStyle/>
          <a:p>
            <a:pPr marL="0" lvl="0" indent="0" rtl="0">
              <a:lnSpc>
                <a:spcPct val="90000"/>
              </a:lnSpc>
              <a:spcBef>
                <a:spcPts val="0"/>
              </a:spcBef>
              <a:buNone/>
            </a:pPr>
            <a:r>
              <a:rPr lang="en-CA" sz="1700"/>
              <a:t>Professor: Prof. Sebastian Fischmeister</a:t>
            </a:r>
          </a:p>
          <a:p>
            <a:pPr marL="0" lvl="0" indent="0" rtl="0">
              <a:lnSpc>
                <a:spcPct val="90000"/>
              </a:lnSpc>
              <a:spcBef>
                <a:spcPts val="0"/>
              </a:spcBef>
              <a:buNone/>
            </a:pPr>
            <a:r>
              <a:rPr lang="en-CA" sz="1700"/>
              <a:t>Presenter: Nikhil Sharma</a:t>
            </a:r>
          </a:p>
          <a:p>
            <a:pPr marL="0" lvl="0" indent="0" rtl="0">
              <a:lnSpc>
                <a:spcPct val="90000"/>
              </a:lnSpc>
              <a:spcBef>
                <a:spcPts val="0"/>
              </a:spcBef>
              <a:buNone/>
            </a:pPr>
            <a:r>
              <a:rPr lang="en-CA" sz="1700"/>
              <a:t>Student ID: 20989488</a:t>
            </a:r>
          </a:p>
          <a:p>
            <a:pPr marL="0" lvl="0" indent="0" rtl="0">
              <a:lnSpc>
                <a:spcPct val="90000"/>
              </a:lnSpc>
              <a:spcBef>
                <a:spcPts val="0"/>
              </a:spcBef>
              <a:buNone/>
            </a:pPr>
            <a:r>
              <a:rPr lang="en-CA" sz="1700"/>
              <a:t>Masters of Engineering in Electrical and Computer Engineering</a:t>
            </a:r>
          </a:p>
        </p:txBody>
      </p:sp>
      <p:sp>
        <p:nvSpPr>
          <p:cNvPr id="279" name="Google Shape;279;p14"/>
          <p:cNvSpPr txBox="1">
            <a:spLocks noGrp="1"/>
          </p:cNvSpPr>
          <p:nvPr>
            <p:ph type="title"/>
          </p:nvPr>
        </p:nvSpPr>
        <p:spPr>
          <a:xfrm>
            <a:off x="215693" y="1787236"/>
            <a:ext cx="8677297" cy="784514"/>
          </a:xfrm>
        </p:spPr>
        <p:txBody>
          <a:bodyPr spcFirstLastPara="1" lIns="91425" tIns="91425" rIns="91425" bIns="91425" anchor="b" anchorCtr="0">
            <a:normAutofit/>
          </a:bodyPr>
          <a:lstStyle/>
          <a:p>
            <a:pPr marL="0" lvl="0" indent="0" rtl="0">
              <a:spcBef>
                <a:spcPts val="0"/>
              </a:spcBef>
              <a:spcAft>
                <a:spcPts val="0"/>
              </a:spcAft>
              <a:buNone/>
            </a:pPr>
            <a:r>
              <a:rPr lang="en-CA" sz="2100"/>
              <a:t>ECE 699 </a:t>
            </a:r>
          </a:p>
          <a:p>
            <a:pPr marL="0" lvl="0" indent="0" rtl="0">
              <a:spcBef>
                <a:spcPts val="0"/>
              </a:spcBef>
              <a:spcAft>
                <a:spcPts val="0"/>
              </a:spcAft>
              <a:buNone/>
            </a:pPr>
            <a:r>
              <a:rPr lang="en-CA" sz="2100"/>
              <a:t>Novelty Detection in Runtime Data</a:t>
            </a:r>
          </a:p>
          <a:p>
            <a:pPr marL="0" lvl="0" indent="0" rtl="0">
              <a:spcBef>
                <a:spcPts val="0"/>
              </a:spcBef>
              <a:spcAft>
                <a:spcPts val="0"/>
              </a:spcAft>
              <a:buNone/>
            </a:pPr>
            <a:endParaRPr lang="en-CA" sz="2100"/>
          </a:p>
          <a:p>
            <a:pPr marL="0" lvl="0" indent="0" rtl="0">
              <a:spcBef>
                <a:spcPts val="0"/>
              </a:spcBef>
              <a:spcAft>
                <a:spcPts val="0"/>
              </a:spcAft>
              <a:buNone/>
            </a:pPr>
            <a:endParaRPr lang="en-CA" sz="210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B3E0-B292-6CDF-BC76-D9E65E4BCE61}"/>
              </a:ext>
            </a:extLst>
          </p:cNvPr>
          <p:cNvSpPr>
            <a:spLocks noGrp="1"/>
          </p:cNvSpPr>
          <p:nvPr>
            <p:ph type="title"/>
          </p:nvPr>
        </p:nvSpPr>
        <p:spPr/>
        <p:txBody>
          <a:bodyPr/>
          <a:lstStyle/>
          <a:p>
            <a:r>
              <a:rPr lang="en-US" dirty="0"/>
              <a:t>Elbow Method</a:t>
            </a:r>
          </a:p>
        </p:txBody>
      </p:sp>
      <p:pic>
        <p:nvPicPr>
          <p:cNvPr id="5" name="Picture 4" descr="A graph with a line&#10;&#10;Description automatically generated">
            <a:extLst>
              <a:ext uri="{FF2B5EF4-FFF2-40B4-BE49-F238E27FC236}">
                <a16:creationId xmlns:a16="http://schemas.microsoft.com/office/drawing/2014/main" id="{744615EF-7251-56B0-EFBF-0577515A774B}"/>
              </a:ext>
            </a:extLst>
          </p:cNvPr>
          <p:cNvPicPr>
            <a:picLocks noChangeAspect="1"/>
          </p:cNvPicPr>
          <p:nvPr/>
        </p:nvPicPr>
        <p:blipFill>
          <a:blip r:embed="rId2"/>
          <a:stretch>
            <a:fillRect/>
          </a:stretch>
        </p:blipFill>
        <p:spPr>
          <a:xfrm>
            <a:off x="943672" y="997527"/>
            <a:ext cx="5936630" cy="3561978"/>
          </a:xfrm>
          <a:prstGeom prst="rect">
            <a:avLst/>
          </a:prstGeom>
        </p:spPr>
      </p:pic>
    </p:spTree>
    <p:extLst>
      <p:ext uri="{BB962C8B-B14F-4D97-AF65-F5344CB8AC3E}">
        <p14:creationId xmlns:p14="http://schemas.microsoft.com/office/powerpoint/2010/main" val="311846430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2"/>
          <p:cNvSpPr txBox="1">
            <a:spLocks noGrp="1"/>
          </p:cNvSpPr>
          <p:nvPr>
            <p:ph type="title"/>
          </p:nvPr>
        </p:nvSpPr>
        <p:spPr>
          <a:xfrm>
            <a:off x="194912" y="325582"/>
            <a:ext cx="8677297" cy="671945"/>
          </a:xfrm>
        </p:spPr>
        <p:txBody>
          <a:bodyPr spcFirstLastPara="1" lIns="91425" tIns="91425" rIns="91425" bIns="91425" anchor="ctr" anchorCtr="0">
            <a:normAutofit/>
          </a:bodyPr>
          <a:lstStyle/>
          <a:p>
            <a:pPr marL="0" lvl="0" indent="0" rtl="0">
              <a:spcBef>
                <a:spcPts val="0"/>
              </a:spcBef>
              <a:spcAft>
                <a:spcPts val="0"/>
              </a:spcAft>
              <a:buNone/>
            </a:pPr>
            <a:r>
              <a:rPr lang="en" dirty="0"/>
              <a:t>Results: K Means Clustering</a:t>
            </a:r>
            <a:endParaRPr lang="en-CA" dirty="0"/>
          </a:p>
        </p:txBody>
      </p:sp>
      <p:sp>
        <p:nvSpPr>
          <p:cNvPr id="330" name="Google Shape;330;p22"/>
          <p:cNvSpPr txBox="1">
            <a:spLocks noGrp="1"/>
          </p:cNvSpPr>
          <p:nvPr>
            <p:ph idx="1"/>
          </p:nvPr>
        </p:nvSpPr>
        <p:spPr>
          <a:xfrm>
            <a:off x="194912" y="1059873"/>
            <a:ext cx="8677297" cy="3446338"/>
          </a:xfrm>
        </p:spPr>
        <p:txBody>
          <a:bodyPr spcFirstLastPara="1" lIns="91425" tIns="91425" rIns="91425" bIns="91425" anchorCtr="0">
            <a:normAutofit/>
          </a:bodyPr>
          <a:lstStyle/>
          <a:p>
            <a:pPr marL="0" lvl="0" indent="0" rtl="0">
              <a:spcBef>
                <a:spcPts val="0"/>
              </a:spcBef>
              <a:buNone/>
            </a:pPr>
            <a:endParaRPr lang="en-CA"/>
          </a:p>
          <a:p>
            <a:pPr marL="457200" lvl="0" indent="-330200" rtl="0">
              <a:spcBef>
                <a:spcPts val="0"/>
              </a:spcBef>
              <a:buSzPts val="1600"/>
              <a:buChar char="●"/>
            </a:pPr>
            <a:r>
              <a:rPr lang="en"/>
              <a:t>For Original Data, separate classes are taken as novelty and F scores are reported</a:t>
            </a:r>
            <a:endParaRPr lang="en-CA"/>
          </a:p>
          <a:p>
            <a:pPr marL="914400" lvl="1" indent="-330200" rtl="0">
              <a:spcBef>
                <a:spcPts val="0"/>
              </a:spcBef>
              <a:buSzPts val="1600"/>
              <a:buChar char="○"/>
            </a:pPr>
            <a:r>
              <a:rPr lang="en-CA" sz="1800"/>
              <a:t>Off as Novelty (0) - </a:t>
            </a:r>
            <a:r>
              <a:rPr lang="en-CA" sz="1800" b="1"/>
              <a:t>62.99 %</a:t>
            </a:r>
          </a:p>
          <a:p>
            <a:pPr marL="914400" lvl="1" indent="-330200" rtl="0">
              <a:spcBef>
                <a:spcPts val="0"/>
              </a:spcBef>
              <a:buSzPts val="1600"/>
              <a:buChar char="○"/>
            </a:pPr>
            <a:r>
              <a:rPr lang="en-CA" sz="1800"/>
              <a:t>Idle as Novelty (1) - </a:t>
            </a:r>
            <a:r>
              <a:rPr lang="en-CA" sz="1800" b="1"/>
              <a:t>99.37 %</a:t>
            </a:r>
          </a:p>
          <a:p>
            <a:pPr marL="914400" lvl="1" indent="-330200" rtl="0">
              <a:spcBef>
                <a:spcPts val="0"/>
              </a:spcBef>
              <a:buSzPts val="1600"/>
              <a:buChar char="○"/>
            </a:pPr>
            <a:r>
              <a:rPr lang="en-CA" sz="1800"/>
              <a:t>High Load as Novelty (2) - </a:t>
            </a:r>
            <a:r>
              <a:rPr lang="en-CA" sz="1800" b="1"/>
              <a:t>99.255 %</a:t>
            </a:r>
            <a:r>
              <a:rPr lang="en-CA" sz="1800"/>
              <a:t> (99.05 % K Fold with 5 folds)</a:t>
            </a:r>
          </a:p>
          <a:p>
            <a:pPr marL="0" lvl="0" indent="0" rtl="0">
              <a:spcBef>
                <a:spcPts val="0"/>
              </a:spcBef>
              <a:buNone/>
            </a:pPr>
            <a:endParaRPr lang="en-CA" dirty="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3"/>
          <p:cNvSpPr txBox="1">
            <a:spLocks noGrp="1"/>
          </p:cNvSpPr>
          <p:nvPr>
            <p:ph type="title"/>
          </p:nvPr>
        </p:nvSpPr>
        <p:spPr>
          <a:xfrm>
            <a:off x="194912" y="325582"/>
            <a:ext cx="8677297" cy="671945"/>
          </a:xfrm>
        </p:spPr>
        <p:txBody>
          <a:bodyPr spcFirstLastPara="1" lIns="91425" tIns="91425" rIns="91425" bIns="91425" anchor="ctr" anchorCtr="0">
            <a:normAutofit/>
          </a:bodyPr>
          <a:lstStyle/>
          <a:p>
            <a:pPr marL="0" lvl="0" indent="0" rtl="0">
              <a:spcBef>
                <a:spcPts val="0"/>
              </a:spcBef>
              <a:spcAft>
                <a:spcPts val="0"/>
              </a:spcAft>
              <a:buNone/>
            </a:pPr>
            <a:r>
              <a:rPr lang="en" dirty="0"/>
              <a:t>One Class SVM</a:t>
            </a:r>
            <a:endParaRPr lang="en-CA"/>
          </a:p>
        </p:txBody>
      </p:sp>
      <p:sp>
        <p:nvSpPr>
          <p:cNvPr id="336" name="Google Shape;336;p23"/>
          <p:cNvSpPr txBox="1">
            <a:spLocks noGrp="1"/>
          </p:cNvSpPr>
          <p:nvPr>
            <p:ph idx="1"/>
          </p:nvPr>
        </p:nvSpPr>
        <p:spPr>
          <a:xfrm>
            <a:off x="194912" y="1059873"/>
            <a:ext cx="8677297" cy="3446338"/>
          </a:xfrm>
        </p:spPr>
        <p:txBody>
          <a:bodyPr spcFirstLastPara="1" lIns="91425" tIns="91425" rIns="91425" bIns="91425" anchorCtr="0">
            <a:normAutofit/>
          </a:bodyPr>
          <a:lstStyle/>
          <a:p>
            <a:pPr marL="457200" lvl="0" indent="-330200" rtl="0">
              <a:spcBef>
                <a:spcPts val="0"/>
              </a:spcBef>
              <a:buSzPts val="1600"/>
              <a:buChar char="●"/>
            </a:pPr>
            <a:r>
              <a:rPr lang="en-CA" b="1"/>
              <a:t>Training</a:t>
            </a:r>
            <a:r>
              <a:rPr lang="en-CA"/>
              <a:t>: </a:t>
            </a:r>
          </a:p>
          <a:p>
            <a:pPr marL="914400" lvl="1" indent="-330200" rtl="0">
              <a:spcBef>
                <a:spcPts val="0"/>
              </a:spcBef>
              <a:buSzPts val="1600"/>
              <a:buChar char="○"/>
            </a:pPr>
            <a:r>
              <a:rPr lang="en-CA" sz="1800"/>
              <a:t>Figures the smooth decision boundary around 1 class. ( In our case, normal data)</a:t>
            </a:r>
          </a:p>
          <a:p>
            <a:pPr marL="914400" lvl="0" indent="0" rtl="0">
              <a:spcBef>
                <a:spcPts val="0"/>
              </a:spcBef>
              <a:buNone/>
            </a:pPr>
            <a:endParaRPr lang="en-CA"/>
          </a:p>
          <a:p>
            <a:pPr marL="457200" lvl="0" indent="-330200" rtl="0">
              <a:spcBef>
                <a:spcPts val="0"/>
              </a:spcBef>
              <a:buSzPts val="1600"/>
              <a:buChar char="●"/>
            </a:pPr>
            <a:r>
              <a:rPr lang="en-CA" b="1"/>
              <a:t>Testing</a:t>
            </a:r>
            <a:r>
              <a:rPr lang="en-CA"/>
              <a:t> (Novelty Detection):</a:t>
            </a:r>
          </a:p>
          <a:p>
            <a:pPr marL="914400" lvl="1" indent="-330200" rtl="0">
              <a:spcBef>
                <a:spcPts val="0"/>
              </a:spcBef>
              <a:buSzPts val="1600"/>
              <a:buChar char="○"/>
            </a:pPr>
            <a:r>
              <a:rPr lang="en-CA" sz="1800"/>
              <a:t>During testing, the model evaluates new sequences against the learned pattern.</a:t>
            </a:r>
          </a:p>
          <a:p>
            <a:pPr marL="914400" lvl="1" indent="-330200" rtl="0">
              <a:spcBef>
                <a:spcPts val="0"/>
              </a:spcBef>
              <a:buSzPts val="1600"/>
              <a:buChar char="○"/>
            </a:pPr>
            <a:r>
              <a:rPr lang="en-CA" sz="1800"/>
              <a:t>Sequences that fall outside the learned boundary (significantly different from </a:t>
            </a:r>
            <a:r>
              <a:rPr lang="en-CA" sz="1800" err="1"/>
              <a:t>X_train</a:t>
            </a:r>
            <a:r>
              <a:rPr lang="en-CA" sz="1800"/>
              <a:t>) are flagged as novel.</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4"/>
          <p:cNvSpPr txBox="1">
            <a:spLocks noGrp="1"/>
          </p:cNvSpPr>
          <p:nvPr>
            <p:ph type="title"/>
          </p:nvPr>
        </p:nvSpPr>
        <p:spPr>
          <a:xfrm>
            <a:off x="194912" y="325582"/>
            <a:ext cx="8677297" cy="671945"/>
          </a:xfrm>
        </p:spPr>
        <p:txBody>
          <a:bodyPr spcFirstLastPara="1" lIns="91425" tIns="91425" rIns="91425" bIns="91425" anchor="ctr" anchorCtr="0">
            <a:normAutofit/>
          </a:bodyPr>
          <a:lstStyle/>
          <a:p>
            <a:pPr marL="0" lvl="0" indent="0" rtl="0">
              <a:spcBef>
                <a:spcPts val="0"/>
              </a:spcBef>
              <a:spcAft>
                <a:spcPts val="0"/>
              </a:spcAft>
              <a:buNone/>
            </a:pPr>
            <a:r>
              <a:rPr lang="en" dirty="0"/>
              <a:t>Results: One Class SVM</a:t>
            </a:r>
            <a:endParaRPr lang="en-CA" dirty="0"/>
          </a:p>
        </p:txBody>
      </p:sp>
      <p:sp>
        <p:nvSpPr>
          <p:cNvPr id="342" name="Google Shape;342;p24"/>
          <p:cNvSpPr txBox="1">
            <a:spLocks noGrp="1"/>
          </p:cNvSpPr>
          <p:nvPr>
            <p:ph idx="1"/>
          </p:nvPr>
        </p:nvSpPr>
        <p:spPr>
          <a:xfrm>
            <a:off x="194912" y="1059873"/>
            <a:ext cx="8677297" cy="3446338"/>
          </a:xfrm>
        </p:spPr>
        <p:txBody>
          <a:bodyPr spcFirstLastPara="1" lIns="91425" tIns="91425" rIns="91425" bIns="91425" anchorCtr="0">
            <a:normAutofit/>
          </a:bodyPr>
          <a:lstStyle/>
          <a:p>
            <a:pPr marL="457200" lvl="0" indent="-330200" rtl="0">
              <a:spcBef>
                <a:spcPts val="0"/>
              </a:spcBef>
              <a:buSzPts val="1600"/>
              <a:buChar char="●"/>
            </a:pPr>
            <a:r>
              <a:rPr lang="en" sz="1600" dirty="0"/>
              <a:t>For Original Data, separate classes are taken as novelty and F scores are reported</a:t>
            </a:r>
            <a:endParaRPr lang="en-CA" sz="1600" dirty="0"/>
          </a:p>
          <a:p>
            <a:pPr marL="914400" lvl="1" indent="-330200" rtl="0">
              <a:spcBef>
                <a:spcPts val="0"/>
              </a:spcBef>
              <a:buSzPts val="1600"/>
              <a:buChar char="○"/>
            </a:pPr>
            <a:r>
              <a:rPr lang="en-CA" sz="1600" dirty="0"/>
              <a:t>Off as Novelty (0) - </a:t>
            </a:r>
            <a:r>
              <a:rPr lang="en-CA" sz="1600" b="1" dirty="0"/>
              <a:t>81.37 %</a:t>
            </a:r>
          </a:p>
          <a:p>
            <a:pPr marL="914400" lvl="1" indent="-330200" rtl="0">
              <a:spcBef>
                <a:spcPts val="0"/>
              </a:spcBef>
              <a:buSzPts val="1600"/>
              <a:buChar char="○"/>
            </a:pPr>
            <a:r>
              <a:rPr lang="en-CA" sz="1600" dirty="0"/>
              <a:t>Idle as Novelty (1) - </a:t>
            </a:r>
            <a:r>
              <a:rPr lang="en-CA" sz="1600" b="1" dirty="0"/>
              <a:t>99.68 %</a:t>
            </a:r>
          </a:p>
          <a:p>
            <a:pPr marL="914400" lvl="1" indent="-330200" rtl="0">
              <a:spcBef>
                <a:spcPts val="0"/>
              </a:spcBef>
              <a:buSzPts val="1600"/>
              <a:buChar char="○"/>
            </a:pPr>
            <a:r>
              <a:rPr lang="en-CA" sz="1600" dirty="0"/>
              <a:t>High Load as Novelty (2) - </a:t>
            </a:r>
            <a:r>
              <a:rPr lang="en-CA" sz="1600" b="1" dirty="0"/>
              <a:t>97.7 %</a:t>
            </a:r>
            <a:r>
              <a:rPr lang="en-CA" sz="1600" dirty="0"/>
              <a:t> (96.25 % K Fold with 5 folds)</a:t>
            </a:r>
          </a:p>
          <a:p>
            <a:pPr marL="0" lvl="0" indent="0" rtl="0">
              <a:spcBef>
                <a:spcPts val="0"/>
              </a:spcBef>
              <a:buNone/>
            </a:pPr>
            <a:endParaRPr lang="en-CA" dirty="0"/>
          </a:p>
          <a:p>
            <a:pPr marL="0" lvl="0" indent="0" rtl="0">
              <a:spcBef>
                <a:spcPts val="0"/>
              </a:spcBef>
              <a:buNone/>
            </a:pPr>
            <a:endParaRPr lang="en-CA" dirty="0"/>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ctrTitle"/>
          </p:nvPr>
        </p:nvSpPr>
        <p:spPr>
          <a:xfrm>
            <a:off x="705657" y="451735"/>
            <a:ext cx="7470000" cy="616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t>Deep Learning Techniques: Training</a:t>
            </a:r>
            <a:endParaRPr dirty="0"/>
          </a:p>
        </p:txBody>
      </p:sp>
      <p:sp>
        <p:nvSpPr>
          <p:cNvPr id="348" name="Google Shape;348;p25"/>
          <p:cNvSpPr txBox="1">
            <a:spLocks noGrp="1"/>
          </p:cNvSpPr>
          <p:nvPr>
            <p:ph type="subTitle" idx="1"/>
          </p:nvPr>
        </p:nvSpPr>
        <p:spPr>
          <a:xfrm>
            <a:off x="283841" y="1067935"/>
            <a:ext cx="8789100" cy="4289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500" b="1" dirty="0">
                <a:solidFill>
                  <a:schemeClr val="tx1"/>
                </a:solidFill>
                <a:latin typeface="+mj-lt"/>
              </a:rPr>
              <a:t>Autoencoder &amp; CNN Autoencoder</a:t>
            </a:r>
            <a:endParaRPr sz="1500" b="1" dirty="0">
              <a:solidFill>
                <a:schemeClr val="tx1"/>
              </a:solidFill>
              <a:latin typeface="+mj-lt"/>
            </a:endParaRPr>
          </a:p>
          <a:p>
            <a:pPr marL="457200" lvl="0" indent="0" algn="l" rtl="0">
              <a:spcBef>
                <a:spcPts val="0"/>
              </a:spcBef>
              <a:spcAft>
                <a:spcPts val="0"/>
              </a:spcAft>
              <a:buNone/>
            </a:pPr>
            <a:endParaRPr sz="1500" b="1" dirty="0">
              <a:solidFill>
                <a:schemeClr val="tx1"/>
              </a:solidFill>
              <a:latin typeface="+mj-lt"/>
            </a:endParaRPr>
          </a:p>
          <a:p>
            <a:pPr marL="914400" lvl="1" indent="-330200" algn="l" rtl="0">
              <a:spcBef>
                <a:spcPts val="0"/>
              </a:spcBef>
              <a:spcAft>
                <a:spcPts val="0"/>
              </a:spcAft>
              <a:buSzPts val="1600"/>
              <a:buChar char="○"/>
            </a:pPr>
            <a:r>
              <a:rPr lang="en" sz="1400" dirty="0"/>
              <a:t>Encoder and Decoder Architecture. </a:t>
            </a:r>
            <a:endParaRPr sz="1400" dirty="0"/>
          </a:p>
          <a:p>
            <a:pPr marL="914400" lvl="1" indent="-330200" algn="l" rtl="0">
              <a:spcBef>
                <a:spcPts val="0"/>
              </a:spcBef>
              <a:spcAft>
                <a:spcPts val="0"/>
              </a:spcAft>
              <a:buSzPts val="1600"/>
              <a:buChar char="○"/>
            </a:pPr>
            <a:r>
              <a:rPr lang="en" sz="1400" dirty="0"/>
              <a:t>Encoder encodes the data ( fully connected layers for Autoencoders, Convolutional layers for Conv. AN) in the latent space ( bottleneck layer) </a:t>
            </a:r>
            <a:endParaRPr sz="1400" dirty="0"/>
          </a:p>
          <a:p>
            <a:pPr marL="914400" lvl="1" indent="-330200" algn="l" rtl="0">
              <a:spcBef>
                <a:spcPts val="0"/>
              </a:spcBef>
              <a:spcAft>
                <a:spcPts val="0"/>
              </a:spcAft>
              <a:buSzPts val="1600"/>
              <a:buChar char="○"/>
            </a:pPr>
            <a:r>
              <a:rPr lang="en" sz="1400" dirty="0"/>
              <a:t>Learns to Decode the same pattern as input and optimizes the reconstruction error</a:t>
            </a:r>
            <a:endParaRPr sz="1400" dirty="0"/>
          </a:p>
          <a:p>
            <a:pPr marL="914400" lvl="0" indent="0" algn="l" rtl="0">
              <a:spcBef>
                <a:spcPts val="0"/>
              </a:spcBef>
              <a:spcAft>
                <a:spcPts val="0"/>
              </a:spcAft>
              <a:buNone/>
            </a:pPr>
            <a:endParaRPr sz="1500" dirty="0">
              <a:solidFill>
                <a:schemeClr val="tx1"/>
              </a:solidFill>
              <a:latin typeface="+mj-lt"/>
            </a:endParaRPr>
          </a:p>
          <a:p>
            <a:pPr marL="457200" lvl="0" indent="-330200" algn="l" rtl="0">
              <a:spcBef>
                <a:spcPts val="0"/>
              </a:spcBef>
              <a:spcAft>
                <a:spcPts val="0"/>
              </a:spcAft>
              <a:buSzPts val="1600"/>
              <a:buChar char="●"/>
            </a:pPr>
            <a:r>
              <a:rPr lang="en" sz="1500" b="1" dirty="0">
                <a:solidFill>
                  <a:schemeClr val="tx1"/>
                </a:solidFill>
                <a:latin typeface="+mj-lt"/>
              </a:rPr>
              <a:t>Variational Autoencoder</a:t>
            </a:r>
            <a:endParaRPr sz="1500" b="1" dirty="0">
              <a:solidFill>
                <a:schemeClr val="tx1"/>
              </a:solidFill>
              <a:latin typeface="+mj-lt"/>
            </a:endParaRPr>
          </a:p>
          <a:p>
            <a:pPr marL="457200" lvl="0" indent="0" algn="l" rtl="0">
              <a:spcBef>
                <a:spcPts val="0"/>
              </a:spcBef>
              <a:spcAft>
                <a:spcPts val="0"/>
              </a:spcAft>
              <a:buNone/>
            </a:pPr>
            <a:endParaRPr sz="1500" b="1" dirty="0">
              <a:solidFill>
                <a:schemeClr val="tx1"/>
              </a:solidFill>
            </a:endParaRPr>
          </a:p>
          <a:p>
            <a:pPr marL="914400" lvl="1" indent="-330200" algn="l" rtl="0">
              <a:spcBef>
                <a:spcPts val="0"/>
              </a:spcBef>
              <a:spcAft>
                <a:spcPts val="0"/>
              </a:spcAft>
              <a:buSzPts val="1600"/>
              <a:buChar char="○"/>
            </a:pPr>
            <a:r>
              <a:rPr lang="en" sz="1400" dirty="0"/>
              <a:t>Similar to a standard autoencoder but introduces a probabilistic twist.</a:t>
            </a:r>
            <a:endParaRPr sz="1400" dirty="0"/>
          </a:p>
          <a:p>
            <a:pPr marL="914400" lvl="1" indent="-330200" algn="l" rtl="0">
              <a:spcBef>
                <a:spcPts val="0"/>
              </a:spcBef>
              <a:spcAft>
                <a:spcPts val="0"/>
              </a:spcAft>
              <a:buSzPts val="1600"/>
              <a:buChar char="○"/>
            </a:pPr>
            <a:r>
              <a:rPr lang="en" sz="1400" dirty="0"/>
              <a:t>The encoder outputs parameters of a probability distribution representing the data.</a:t>
            </a:r>
            <a:endParaRPr sz="1400" dirty="0"/>
          </a:p>
          <a:p>
            <a:pPr marL="914400" lvl="1" indent="-330200" algn="l" rtl="0">
              <a:spcBef>
                <a:spcPts val="0"/>
              </a:spcBef>
              <a:spcAft>
                <a:spcPts val="0"/>
              </a:spcAft>
              <a:buSzPts val="1600"/>
              <a:buChar char="○"/>
            </a:pPr>
            <a:r>
              <a:rPr lang="en" sz="1400" dirty="0"/>
              <a:t>The decoder reconstructs the input from samples drawn from this distribution.</a:t>
            </a:r>
            <a:endParaRPr sz="1400" dirty="0"/>
          </a:p>
          <a:p>
            <a:pPr marL="914400" lvl="1" indent="-330200" algn="l" rtl="0">
              <a:spcBef>
                <a:spcPts val="0"/>
              </a:spcBef>
              <a:spcAft>
                <a:spcPts val="0"/>
              </a:spcAft>
              <a:buSzPts val="1600"/>
              <a:buChar char="○"/>
            </a:pPr>
            <a:r>
              <a:rPr lang="en" sz="1400" dirty="0"/>
              <a:t>Optimizes not only for reconstruction error but also for maintaining a regularized latent space (using KL divergence).</a:t>
            </a:r>
            <a:endParaRPr sz="14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45B40B9-5334-F71B-FFE6-9D38890797E2}"/>
              </a:ext>
            </a:extLst>
          </p:cNvPr>
          <p:cNvSpPr>
            <a:spLocks noGrp="1"/>
          </p:cNvSpPr>
          <p:nvPr>
            <p:ph type="title"/>
          </p:nvPr>
        </p:nvSpPr>
        <p:spPr>
          <a:xfrm>
            <a:off x="194912" y="325582"/>
            <a:ext cx="8677297" cy="671945"/>
          </a:xfrm>
        </p:spPr>
        <p:txBody>
          <a:bodyPr/>
          <a:lstStyle/>
          <a:p>
            <a:r>
              <a:rPr lang="en-US" dirty="0"/>
              <a:t>TYPICAL ARCHITECTURE OF AUTOENCODER</a:t>
            </a:r>
          </a:p>
        </p:txBody>
      </p:sp>
      <p:pic>
        <p:nvPicPr>
          <p:cNvPr id="6" name="Picture Placeholder 5" descr="A diagram of a network&#10;&#10;Description automatically generated">
            <a:extLst>
              <a:ext uri="{FF2B5EF4-FFF2-40B4-BE49-F238E27FC236}">
                <a16:creationId xmlns:a16="http://schemas.microsoft.com/office/drawing/2014/main" id="{4677A762-8DB8-5AC6-1971-6ECF8AFDA8AF}"/>
              </a:ext>
            </a:extLst>
          </p:cNvPr>
          <p:cNvPicPr>
            <a:picLocks noGrp="1" noChangeAspect="1"/>
          </p:cNvPicPr>
          <p:nvPr>
            <p:ph idx="1"/>
          </p:nvPr>
        </p:nvPicPr>
        <p:blipFill>
          <a:blip r:embed="rId3"/>
          <a:stretch>
            <a:fillRect/>
          </a:stretch>
        </p:blipFill>
        <p:spPr>
          <a:xfrm>
            <a:off x="61766" y="1145598"/>
            <a:ext cx="3927450" cy="3446338"/>
          </a:xfrm>
          <a:noFill/>
        </p:spPr>
      </p:pic>
      <p:pic>
        <p:nvPicPr>
          <p:cNvPr id="8" name="Picture 7" descr="A diagram of a diagram of a graph&#10;&#10;Description automatically generated with medium confidence">
            <a:extLst>
              <a:ext uri="{FF2B5EF4-FFF2-40B4-BE49-F238E27FC236}">
                <a16:creationId xmlns:a16="http://schemas.microsoft.com/office/drawing/2014/main" id="{73AA627A-82E6-FE4F-DF78-ED7BA33EE21D}"/>
              </a:ext>
            </a:extLst>
          </p:cNvPr>
          <p:cNvPicPr>
            <a:picLocks noChangeAspect="1"/>
          </p:cNvPicPr>
          <p:nvPr/>
        </p:nvPicPr>
        <p:blipFill>
          <a:blip r:embed="rId4"/>
          <a:stretch>
            <a:fillRect/>
          </a:stretch>
        </p:blipFill>
        <p:spPr>
          <a:xfrm>
            <a:off x="4300209" y="1744639"/>
            <a:ext cx="4572000" cy="2020186"/>
          </a:xfrm>
          <a:prstGeom prst="rect">
            <a:avLst/>
          </a:prstGeom>
        </p:spPr>
      </p:pic>
    </p:spTree>
    <p:extLst>
      <p:ext uri="{BB962C8B-B14F-4D97-AF65-F5344CB8AC3E}">
        <p14:creationId xmlns:p14="http://schemas.microsoft.com/office/powerpoint/2010/main" val="7334887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6"/>
          <p:cNvSpPr txBox="1">
            <a:spLocks noGrp="1"/>
          </p:cNvSpPr>
          <p:nvPr>
            <p:ph idx="1"/>
          </p:nvPr>
        </p:nvSpPr>
        <p:spPr>
          <a:xfrm>
            <a:off x="194912" y="1059873"/>
            <a:ext cx="8677297" cy="3446338"/>
          </a:xfrm>
        </p:spPr>
        <p:txBody>
          <a:bodyPr spcFirstLastPara="1" lIns="91425" tIns="91425" rIns="91425" bIns="91425" anchorCtr="0">
            <a:normAutofit/>
          </a:bodyPr>
          <a:lstStyle/>
          <a:p>
            <a:pPr marL="457200" lvl="0" indent="0" rtl="0">
              <a:spcBef>
                <a:spcPts val="0"/>
              </a:spcBef>
              <a:buNone/>
            </a:pPr>
            <a:endParaRPr lang="en-CA" b="1" dirty="0"/>
          </a:p>
          <a:p>
            <a:pPr marL="914400" lvl="1" indent="-330200" rtl="0">
              <a:spcBef>
                <a:spcPts val="0"/>
              </a:spcBef>
              <a:buSzPts val="1600"/>
              <a:buChar char="○"/>
            </a:pPr>
            <a:r>
              <a:rPr lang="en-CA" sz="1800" dirty="0"/>
              <a:t>Comprises two models: a generator and a discriminator.</a:t>
            </a:r>
          </a:p>
          <a:p>
            <a:pPr marL="914400" lvl="1" indent="-330200" rtl="0">
              <a:spcBef>
                <a:spcPts val="0"/>
              </a:spcBef>
              <a:buSzPts val="1600"/>
              <a:buChar char="○"/>
            </a:pPr>
            <a:r>
              <a:rPr lang="en-CA" sz="1800" dirty="0"/>
              <a:t>The generator creates data, and the discriminator evaluates it, discerning between generated and real data.</a:t>
            </a:r>
          </a:p>
          <a:p>
            <a:pPr marL="914400" lvl="1" indent="-330200" rtl="0">
              <a:spcBef>
                <a:spcPts val="0"/>
              </a:spcBef>
              <a:buSzPts val="1600"/>
              <a:buChar char="○"/>
            </a:pPr>
            <a:r>
              <a:rPr lang="en-CA" sz="1800" dirty="0"/>
              <a:t>Trained in an adversarial process where the generator improves its data generation based on feedback from the discriminator.</a:t>
            </a:r>
          </a:p>
          <a:p>
            <a:pPr marL="914400" lvl="1" indent="-330200" rtl="0">
              <a:spcBef>
                <a:spcPts val="0"/>
              </a:spcBef>
              <a:buSzPts val="1600"/>
              <a:buChar char="○"/>
            </a:pPr>
            <a:r>
              <a:rPr lang="en-CA" sz="1800" dirty="0"/>
              <a:t>The objective is for the generator to create data indistinguishable from real data to the discriminator.</a:t>
            </a:r>
          </a:p>
          <a:p>
            <a:pPr marL="0" lvl="0" indent="0" rtl="0">
              <a:spcBef>
                <a:spcPts val="0"/>
              </a:spcBef>
              <a:buNone/>
            </a:pPr>
            <a:endParaRPr lang="en-CA" dirty="0"/>
          </a:p>
        </p:txBody>
      </p:sp>
      <p:sp>
        <p:nvSpPr>
          <p:cNvPr id="364" name="Title 5">
            <a:extLst>
              <a:ext uri="{FF2B5EF4-FFF2-40B4-BE49-F238E27FC236}">
                <a16:creationId xmlns:a16="http://schemas.microsoft.com/office/drawing/2014/main" id="{22755311-A0C6-105D-E088-B2456525E906}"/>
              </a:ext>
            </a:extLst>
          </p:cNvPr>
          <p:cNvSpPr>
            <a:spLocks noGrp="1"/>
          </p:cNvSpPr>
          <p:nvPr>
            <p:ph type="title"/>
          </p:nvPr>
        </p:nvSpPr>
        <p:spPr>
          <a:xfrm>
            <a:off x="194912" y="325582"/>
            <a:ext cx="5284561" cy="671945"/>
          </a:xfrm>
        </p:spPr>
        <p:txBody>
          <a:bodyPr>
            <a:normAutofit fontScale="90000"/>
          </a:bodyPr>
          <a:lstStyle/>
          <a:p>
            <a:r>
              <a:rPr lang="en-CA" b="1" dirty="0"/>
              <a:t>GAN’s</a:t>
            </a:r>
            <a:br>
              <a:rPr lang="en-CA" b="1" dirty="0"/>
            </a:br>
            <a:endParaRPr lang="en-US" dirty="0"/>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7"/>
          <p:cNvSpPr txBox="1">
            <a:spLocks noGrp="1"/>
          </p:cNvSpPr>
          <p:nvPr>
            <p:ph type="ctrTitle"/>
          </p:nvPr>
        </p:nvSpPr>
        <p:spPr>
          <a:xfrm>
            <a:off x="719600" y="180875"/>
            <a:ext cx="7119000" cy="1071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Deep Learning: Novelty Detection</a:t>
            </a:r>
            <a:endParaRPr/>
          </a:p>
        </p:txBody>
      </p:sp>
      <p:sp>
        <p:nvSpPr>
          <p:cNvPr id="359" name="Google Shape;359;p27"/>
          <p:cNvSpPr txBox="1">
            <a:spLocks noGrp="1"/>
          </p:cNvSpPr>
          <p:nvPr>
            <p:ph type="subTitle" idx="1"/>
          </p:nvPr>
        </p:nvSpPr>
        <p:spPr>
          <a:xfrm>
            <a:off x="719600" y="1176400"/>
            <a:ext cx="7963500" cy="3302700"/>
          </a:xfrm>
          <a:prstGeom prst="rect">
            <a:avLst/>
          </a:prstGeom>
        </p:spPr>
        <p:txBody>
          <a:bodyPr spcFirstLastPara="1" wrap="square" lIns="91425" tIns="91425" rIns="91425" bIns="91425" anchor="t" anchorCtr="0">
            <a:normAutofit/>
          </a:bodyPr>
          <a:lstStyle/>
          <a:p>
            <a:pPr marL="457200" lvl="0" indent="-330200" algn="just" rtl="0">
              <a:spcBef>
                <a:spcPts val="0"/>
              </a:spcBef>
              <a:spcAft>
                <a:spcPts val="0"/>
              </a:spcAft>
              <a:buSzPts val="1600"/>
              <a:buChar char="●"/>
            </a:pPr>
            <a:r>
              <a:rPr lang="en" sz="1500" b="1" dirty="0"/>
              <a:t>AN &amp; Conv. AN &amp; VAE</a:t>
            </a:r>
            <a:endParaRPr sz="1500" b="1" dirty="0"/>
          </a:p>
          <a:p>
            <a:pPr marL="914400" lvl="1" indent="-330200" algn="just" rtl="0">
              <a:spcBef>
                <a:spcPts val="0"/>
              </a:spcBef>
              <a:spcAft>
                <a:spcPts val="0"/>
              </a:spcAft>
              <a:buSzPts val="1600"/>
              <a:buChar char="○"/>
            </a:pPr>
            <a:r>
              <a:rPr lang="en" dirty="0"/>
              <a:t>The neural network will try to reconstruct the testing data. If the reconstruction loss is too much, then the data is classified as Novel. </a:t>
            </a:r>
            <a:endParaRPr dirty="0"/>
          </a:p>
          <a:p>
            <a:pPr marL="914400" lvl="1" indent="-330200" algn="just" rtl="0">
              <a:spcBef>
                <a:spcPts val="0"/>
              </a:spcBef>
              <a:spcAft>
                <a:spcPts val="0"/>
              </a:spcAft>
              <a:buSzPts val="1600"/>
              <a:buChar char="○"/>
            </a:pPr>
            <a:r>
              <a:rPr lang="en" dirty="0"/>
              <a:t>In autoencoder, the decoder will try to reconstruct the data from the latent space and in VAE the decoder will try to reconstruct the data from the probabilistic distribution space</a:t>
            </a:r>
            <a:endParaRPr dirty="0"/>
          </a:p>
          <a:p>
            <a:pPr marL="914400" lvl="0" indent="0" algn="just" rtl="0">
              <a:spcBef>
                <a:spcPts val="0"/>
              </a:spcBef>
              <a:spcAft>
                <a:spcPts val="0"/>
              </a:spcAft>
              <a:buNone/>
            </a:pPr>
            <a:endParaRPr sz="1500" dirty="0"/>
          </a:p>
          <a:p>
            <a:pPr marL="457200" lvl="0" indent="-330200" algn="just" rtl="0">
              <a:spcBef>
                <a:spcPts val="0"/>
              </a:spcBef>
              <a:spcAft>
                <a:spcPts val="0"/>
              </a:spcAft>
              <a:buSzPts val="1600"/>
              <a:buChar char="●"/>
            </a:pPr>
            <a:r>
              <a:rPr lang="en" sz="1500" b="1" dirty="0"/>
              <a:t> GAN’s</a:t>
            </a:r>
            <a:endParaRPr sz="1500" b="1" dirty="0"/>
          </a:p>
          <a:p>
            <a:pPr marL="914400" lvl="1" indent="-330200" algn="just" rtl="0">
              <a:spcBef>
                <a:spcPts val="0"/>
              </a:spcBef>
              <a:spcAft>
                <a:spcPts val="0"/>
              </a:spcAft>
              <a:buSzPts val="1600"/>
              <a:buChar char="○"/>
            </a:pPr>
            <a:r>
              <a:rPr lang="en" dirty="0"/>
              <a:t>Utilizes the discriminator to evaluate new data.</a:t>
            </a:r>
            <a:endParaRPr dirty="0"/>
          </a:p>
          <a:p>
            <a:pPr marL="914400" lvl="1" indent="-330200" algn="just" rtl="0">
              <a:spcBef>
                <a:spcPts val="0"/>
              </a:spcBef>
              <a:spcAft>
                <a:spcPts val="0"/>
              </a:spcAft>
              <a:buSzPts val="1600"/>
              <a:buChar char="○"/>
            </a:pPr>
            <a:r>
              <a:rPr lang="en" dirty="0"/>
              <a:t>If the discriminator identifies the data as fake (generated), it can be considered novel.</a:t>
            </a:r>
            <a:endParaRPr dirty="0"/>
          </a:p>
          <a:p>
            <a:pPr marL="0" lvl="0" indent="0" algn="just" rtl="0">
              <a:spcBef>
                <a:spcPts val="0"/>
              </a:spcBef>
              <a:spcAft>
                <a:spcPts val="0"/>
              </a:spcAft>
              <a:buNone/>
            </a:pPr>
            <a:r>
              <a:rPr lang="en" dirty="0"/>
              <a:t> </a:t>
            </a:r>
            <a:endParaRPr dirty="0"/>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80AAD36-8518-07CA-97D5-649BC17E9A20}"/>
              </a:ext>
            </a:extLst>
          </p:cNvPr>
          <p:cNvSpPr>
            <a:spLocks noGrp="1"/>
          </p:cNvSpPr>
          <p:nvPr>
            <p:ph type="title"/>
          </p:nvPr>
        </p:nvSpPr>
        <p:spPr>
          <a:xfrm>
            <a:off x="194912" y="325582"/>
            <a:ext cx="8677297" cy="671945"/>
          </a:xfrm>
        </p:spPr>
        <p:txBody>
          <a:bodyPr/>
          <a:lstStyle/>
          <a:p>
            <a:r>
              <a:rPr lang="en-US" dirty="0"/>
              <a:t>F1 SCORES</a:t>
            </a:r>
          </a:p>
        </p:txBody>
      </p:sp>
      <p:pic>
        <p:nvPicPr>
          <p:cNvPr id="6" name="Picture Placeholder 5" descr="A table with numbers and text&#10;&#10;Description automatically generated">
            <a:extLst>
              <a:ext uri="{FF2B5EF4-FFF2-40B4-BE49-F238E27FC236}">
                <a16:creationId xmlns:a16="http://schemas.microsoft.com/office/drawing/2014/main" id="{EB63A21F-807A-71C8-DE3A-3D2DE527D606}"/>
              </a:ext>
            </a:extLst>
          </p:cNvPr>
          <p:cNvPicPr>
            <a:picLocks noGrp="1" noChangeAspect="1"/>
          </p:cNvPicPr>
          <p:nvPr>
            <p:ph idx="1"/>
          </p:nvPr>
        </p:nvPicPr>
        <p:blipFill rotWithShape="1">
          <a:blip r:embed="rId2"/>
          <a:srcRect r="-1" b="4869"/>
          <a:stretch/>
        </p:blipFill>
        <p:spPr>
          <a:xfrm>
            <a:off x="194912" y="1059873"/>
            <a:ext cx="8677297" cy="3446338"/>
          </a:xfrm>
          <a:noFill/>
        </p:spPr>
      </p:pic>
    </p:spTree>
    <p:extLst>
      <p:ext uri="{BB962C8B-B14F-4D97-AF65-F5344CB8AC3E}">
        <p14:creationId xmlns:p14="http://schemas.microsoft.com/office/powerpoint/2010/main" val="171983125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8"/>
          <p:cNvSpPr txBox="1">
            <a:spLocks noGrp="1"/>
          </p:cNvSpPr>
          <p:nvPr>
            <p:ph type="ctrTitle"/>
          </p:nvPr>
        </p:nvSpPr>
        <p:spPr>
          <a:xfrm>
            <a:off x="824000" y="228300"/>
            <a:ext cx="7707300" cy="872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Results: Deep Learning Techniques</a:t>
            </a:r>
            <a:endParaRPr dirty="0"/>
          </a:p>
        </p:txBody>
      </p:sp>
      <p:pic>
        <p:nvPicPr>
          <p:cNvPr id="365" name="Google Shape;365;p28"/>
          <p:cNvPicPr preferRelativeResize="0"/>
          <p:nvPr/>
        </p:nvPicPr>
        <p:blipFill>
          <a:blip r:embed="rId3">
            <a:alphaModFix/>
          </a:blip>
          <a:stretch>
            <a:fillRect/>
          </a:stretch>
        </p:blipFill>
        <p:spPr>
          <a:xfrm>
            <a:off x="740663" y="1100700"/>
            <a:ext cx="7437463" cy="3738000"/>
          </a:xfrm>
          <a:prstGeom prst="rect">
            <a:avLst/>
          </a:prstGeom>
          <a:noFill/>
          <a:ln>
            <a:noFill/>
          </a:ln>
        </p:spPr>
      </p:pic>
      <p:sp>
        <p:nvSpPr>
          <p:cNvPr id="2" name="TextBox 1">
            <a:extLst>
              <a:ext uri="{FF2B5EF4-FFF2-40B4-BE49-F238E27FC236}">
                <a16:creationId xmlns:a16="http://schemas.microsoft.com/office/drawing/2014/main" id="{B5DECD12-6100-FE9B-7073-434E661489C2}"/>
              </a:ext>
            </a:extLst>
          </p:cNvPr>
          <p:cNvSpPr txBox="1"/>
          <p:nvPr/>
        </p:nvSpPr>
        <p:spPr>
          <a:xfrm>
            <a:off x="2616892" y="1182893"/>
            <a:ext cx="3825214" cy="369332"/>
          </a:xfrm>
          <a:prstGeom prst="rect">
            <a:avLst/>
          </a:prstGeom>
          <a:solidFill>
            <a:schemeClr val="bg1"/>
          </a:solidFill>
        </p:spPr>
        <p:txBody>
          <a:bodyPr wrap="square" rtlCol="0">
            <a:spAutoFit/>
          </a:bodyPr>
          <a:lstStyle/>
          <a:p>
            <a:r>
              <a:rPr lang="en-US" dirty="0"/>
              <a:t>Deep Learning Techniques Results</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5"/>
          <p:cNvSpPr txBox="1">
            <a:spLocks noGrp="1"/>
          </p:cNvSpPr>
          <p:nvPr>
            <p:ph type="title"/>
          </p:nvPr>
        </p:nvSpPr>
        <p:spPr>
          <a:xfrm>
            <a:off x="194912" y="1282304"/>
            <a:ext cx="7049630" cy="2139553"/>
          </a:xfrm>
        </p:spPr>
        <p:txBody>
          <a:bodyPr spcFirstLastPara="1" lIns="91425" tIns="91425" rIns="91425" bIns="91425" anchor="b" anchorCtr="0">
            <a:normAutofit/>
          </a:bodyPr>
          <a:lstStyle/>
          <a:p>
            <a:pPr marL="0" lvl="0" indent="0" rtl="0">
              <a:spcBef>
                <a:spcPts val="0"/>
              </a:spcBef>
              <a:spcAft>
                <a:spcPts val="0"/>
              </a:spcAft>
              <a:buNone/>
            </a:pPr>
            <a:endParaRPr lang="en-CA" dirty="0"/>
          </a:p>
          <a:p>
            <a:pPr marL="0" lvl="0" indent="0" rtl="0">
              <a:spcBef>
                <a:spcPts val="0"/>
              </a:spcBef>
              <a:spcAft>
                <a:spcPts val="0"/>
              </a:spcAft>
              <a:buNone/>
            </a:pPr>
            <a:endParaRPr lang="en-CA" dirty="0"/>
          </a:p>
          <a:p>
            <a:pPr marL="0" lvl="0" indent="0" rtl="0">
              <a:spcBef>
                <a:spcPts val="0"/>
              </a:spcBef>
              <a:spcAft>
                <a:spcPts val="0"/>
              </a:spcAft>
              <a:buNone/>
            </a:pPr>
            <a:r>
              <a:rPr lang="en" dirty="0"/>
              <a:t>Problem Statement</a:t>
            </a:r>
            <a:endParaRPr lang="en-CA" dirty="0"/>
          </a:p>
        </p:txBody>
      </p:sp>
      <p:sp>
        <p:nvSpPr>
          <p:cNvPr id="286" name="Google Shape;286;p15"/>
          <p:cNvSpPr txBox="1">
            <a:spLocks noGrp="1"/>
          </p:cNvSpPr>
          <p:nvPr>
            <p:ph type="body" idx="1"/>
          </p:nvPr>
        </p:nvSpPr>
        <p:spPr>
          <a:xfrm>
            <a:off x="194912" y="3442098"/>
            <a:ext cx="7049630" cy="1125140"/>
          </a:xfrm>
        </p:spPr>
        <p:txBody>
          <a:bodyPr spcFirstLastPara="1" lIns="91425" tIns="91425" rIns="91425" bIns="91425" anchorCtr="0">
            <a:normAutofit/>
          </a:bodyPr>
          <a:lstStyle/>
          <a:p>
            <a:pPr marL="0" lvl="0" indent="0" rtl="0">
              <a:spcBef>
                <a:spcPts val="0"/>
              </a:spcBef>
              <a:buNone/>
            </a:pPr>
            <a:r>
              <a:rPr lang="en-CA" dirty="0"/>
              <a:t>Given a univariate time series dataset for training, the task is to distinguish any novel patterns in a new time series that deviate significantly from those observed in the training dataset.</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9"/>
          <p:cNvSpPr txBox="1">
            <a:spLocks noGrp="1"/>
          </p:cNvSpPr>
          <p:nvPr>
            <p:ph type="title"/>
          </p:nvPr>
        </p:nvSpPr>
        <p:spPr>
          <a:xfrm>
            <a:off x="194912" y="325582"/>
            <a:ext cx="8677297" cy="671945"/>
          </a:xfrm>
        </p:spPr>
        <p:txBody>
          <a:bodyPr spcFirstLastPara="1" lIns="91425" tIns="91425" rIns="91425" bIns="91425" anchor="ctr" anchorCtr="0">
            <a:normAutofit/>
          </a:bodyPr>
          <a:lstStyle/>
          <a:p>
            <a:pPr marL="0" lvl="0" indent="0" rtl="0">
              <a:spcBef>
                <a:spcPts val="0"/>
              </a:spcBef>
              <a:spcAft>
                <a:spcPts val="0"/>
              </a:spcAft>
              <a:buNone/>
            </a:pPr>
            <a:r>
              <a:rPr lang="en-CA" sz="1700"/>
              <a:t>Results: All Models</a:t>
            </a:r>
          </a:p>
          <a:p>
            <a:pPr marL="0" lvl="0" indent="0" rtl="0">
              <a:spcBef>
                <a:spcPts val="0"/>
              </a:spcBef>
              <a:spcAft>
                <a:spcPts val="0"/>
              </a:spcAft>
              <a:buNone/>
            </a:pPr>
            <a:r>
              <a:rPr lang="en-CA" sz="1700" b="0" err="1"/>
              <a:t>XGBoost</a:t>
            </a:r>
            <a:r>
              <a:rPr lang="en-CA" sz="1700" b="0"/>
              <a:t> and VAE had the best performance across all trials</a:t>
            </a:r>
          </a:p>
        </p:txBody>
      </p:sp>
      <p:pic>
        <p:nvPicPr>
          <p:cNvPr id="3" name="Picture 2" descr="A graph of different colored lines&#10;&#10;Description automatically generated">
            <a:extLst>
              <a:ext uri="{FF2B5EF4-FFF2-40B4-BE49-F238E27FC236}">
                <a16:creationId xmlns:a16="http://schemas.microsoft.com/office/drawing/2014/main" id="{8C3E90C1-5466-8BD1-0F87-17EE0388A6E0}"/>
              </a:ext>
            </a:extLst>
          </p:cNvPr>
          <p:cNvPicPr>
            <a:picLocks noChangeAspect="1"/>
          </p:cNvPicPr>
          <p:nvPr/>
        </p:nvPicPr>
        <p:blipFill>
          <a:blip r:embed="rId3"/>
          <a:stretch>
            <a:fillRect/>
          </a:stretch>
        </p:blipFill>
        <p:spPr>
          <a:xfrm>
            <a:off x="1297563" y="1059873"/>
            <a:ext cx="6471995" cy="3446338"/>
          </a:xfrm>
          <a:prstGeom prst="rect">
            <a:avLst/>
          </a:prstGeom>
          <a:noFill/>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9842-7DDC-A57B-21C1-EFF37247A899}"/>
              </a:ext>
            </a:extLst>
          </p:cNvPr>
          <p:cNvSpPr>
            <a:spLocks noGrp="1"/>
          </p:cNvSpPr>
          <p:nvPr>
            <p:ph type="title"/>
          </p:nvPr>
        </p:nvSpPr>
        <p:spPr/>
        <p:txBody>
          <a:bodyPr/>
          <a:lstStyle/>
          <a:p>
            <a:r>
              <a:rPr lang="en-US" dirty="0"/>
              <a:t>NOVELTIES ON NEW DATA </a:t>
            </a:r>
          </a:p>
        </p:txBody>
      </p:sp>
      <p:pic>
        <p:nvPicPr>
          <p:cNvPr id="4" name="Picture 3">
            <a:extLst>
              <a:ext uri="{FF2B5EF4-FFF2-40B4-BE49-F238E27FC236}">
                <a16:creationId xmlns:a16="http://schemas.microsoft.com/office/drawing/2014/main" id="{36DB2991-F6C5-6D95-B7A1-020C3B22216C}"/>
              </a:ext>
            </a:extLst>
          </p:cNvPr>
          <p:cNvPicPr>
            <a:picLocks noChangeAspect="1"/>
          </p:cNvPicPr>
          <p:nvPr/>
        </p:nvPicPr>
        <p:blipFill>
          <a:blip r:embed="rId2"/>
          <a:stretch>
            <a:fillRect/>
          </a:stretch>
        </p:blipFill>
        <p:spPr>
          <a:xfrm>
            <a:off x="194912" y="1569551"/>
            <a:ext cx="8432467" cy="2406548"/>
          </a:xfrm>
          <a:prstGeom prst="rect">
            <a:avLst/>
          </a:prstGeom>
        </p:spPr>
      </p:pic>
      <p:sp>
        <p:nvSpPr>
          <p:cNvPr id="6" name="TextBox 5">
            <a:extLst>
              <a:ext uri="{FF2B5EF4-FFF2-40B4-BE49-F238E27FC236}">
                <a16:creationId xmlns:a16="http://schemas.microsoft.com/office/drawing/2014/main" id="{EA85C559-52E0-655E-1220-E7086AED277B}"/>
              </a:ext>
            </a:extLst>
          </p:cNvPr>
          <p:cNvSpPr txBox="1"/>
          <p:nvPr/>
        </p:nvSpPr>
        <p:spPr>
          <a:xfrm>
            <a:off x="976043" y="1139234"/>
            <a:ext cx="7818166" cy="369332"/>
          </a:xfrm>
          <a:prstGeom prst="rect">
            <a:avLst/>
          </a:prstGeom>
          <a:noFill/>
        </p:spPr>
        <p:txBody>
          <a:bodyPr wrap="none" rtlCol="0">
            <a:spAutoFit/>
          </a:bodyPr>
          <a:lstStyle/>
          <a:p>
            <a:r>
              <a:rPr lang="en-US" dirty="0"/>
              <a:t>XGBOOST FLAGGED THESE TYPES OF NOVELTIES ( Same for Kmeans)</a:t>
            </a:r>
          </a:p>
        </p:txBody>
      </p:sp>
    </p:spTree>
    <p:extLst>
      <p:ext uri="{BB962C8B-B14F-4D97-AF65-F5344CB8AC3E}">
        <p14:creationId xmlns:p14="http://schemas.microsoft.com/office/powerpoint/2010/main" val="401431367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BB5439-7BE2-ED99-C038-C6202203A697}"/>
              </a:ext>
            </a:extLst>
          </p:cNvPr>
          <p:cNvPicPr>
            <a:picLocks noChangeAspect="1"/>
          </p:cNvPicPr>
          <p:nvPr/>
        </p:nvPicPr>
        <p:blipFill>
          <a:blip r:embed="rId2"/>
          <a:stretch>
            <a:fillRect/>
          </a:stretch>
        </p:blipFill>
        <p:spPr>
          <a:xfrm>
            <a:off x="298458" y="1312214"/>
            <a:ext cx="5393425" cy="1800856"/>
          </a:xfrm>
          <a:prstGeom prst="rect">
            <a:avLst/>
          </a:prstGeom>
          <a:noFill/>
        </p:spPr>
      </p:pic>
      <p:sp>
        <p:nvSpPr>
          <p:cNvPr id="2" name="Title 1">
            <a:extLst>
              <a:ext uri="{FF2B5EF4-FFF2-40B4-BE49-F238E27FC236}">
                <a16:creationId xmlns:a16="http://schemas.microsoft.com/office/drawing/2014/main" id="{68F1E263-97A3-92BD-C437-B96DAE86D23E}"/>
              </a:ext>
            </a:extLst>
          </p:cNvPr>
          <p:cNvSpPr>
            <a:spLocks noGrp="1"/>
          </p:cNvSpPr>
          <p:nvPr>
            <p:ph type="ctrTitle"/>
          </p:nvPr>
        </p:nvSpPr>
        <p:spPr>
          <a:xfrm>
            <a:off x="226539" y="0"/>
            <a:ext cx="6523582" cy="1105586"/>
          </a:xfrm>
        </p:spPr>
        <p:txBody>
          <a:bodyPr anchor="b">
            <a:normAutofit/>
          </a:bodyPr>
          <a:lstStyle/>
          <a:p>
            <a:r>
              <a:rPr lang="en-US" sz="3700" dirty="0"/>
              <a:t>NOVELTIES ON NEW DATA – Kmeans  </a:t>
            </a:r>
          </a:p>
        </p:txBody>
      </p:sp>
      <p:pic>
        <p:nvPicPr>
          <p:cNvPr id="5" name="Picture 4">
            <a:extLst>
              <a:ext uri="{FF2B5EF4-FFF2-40B4-BE49-F238E27FC236}">
                <a16:creationId xmlns:a16="http://schemas.microsoft.com/office/drawing/2014/main" id="{F8E719A9-0EE3-AC2A-2465-009792575D0C}"/>
              </a:ext>
            </a:extLst>
          </p:cNvPr>
          <p:cNvPicPr>
            <a:picLocks noChangeAspect="1"/>
          </p:cNvPicPr>
          <p:nvPr/>
        </p:nvPicPr>
        <p:blipFill>
          <a:blip r:embed="rId3"/>
          <a:stretch>
            <a:fillRect/>
          </a:stretch>
        </p:blipFill>
        <p:spPr>
          <a:xfrm>
            <a:off x="3770616" y="3188152"/>
            <a:ext cx="4489807" cy="1829180"/>
          </a:xfrm>
          <a:prstGeom prst="rect">
            <a:avLst/>
          </a:prstGeom>
        </p:spPr>
      </p:pic>
    </p:spTree>
    <p:extLst>
      <p:ext uri="{BB962C8B-B14F-4D97-AF65-F5344CB8AC3E}">
        <p14:creationId xmlns:p14="http://schemas.microsoft.com/office/powerpoint/2010/main" val="207955034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1E263-97A3-92BD-C437-B96DAE86D23E}"/>
              </a:ext>
            </a:extLst>
          </p:cNvPr>
          <p:cNvSpPr>
            <a:spLocks noGrp="1"/>
          </p:cNvSpPr>
          <p:nvPr>
            <p:ph type="ctrTitle"/>
          </p:nvPr>
        </p:nvSpPr>
        <p:spPr>
          <a:xfrm>
            <a:off x="226538" y="0"/>
            <a:ext cx="10098989" cy="1105586"/>
          </a:xfrm>
        </p:spPr>
        <p:txBody>
          <a:bodyPr anchor="b">
            <a:normAutofit/>
          </a:bodyPr>
          <a:lstStyle/>
          <a:p>
            <a:r>
              <a:rPr lang="en-US" sz="3700" dirty="0"/>
              <a:t>NOVELTIES ON NEW DATA – Deep Learning  </a:t>
            </a:r>
          </a:p>
        </p:txBody>
      </p:sp>
      <p:pic>
        <p:nvPicPr>
          <p:cNvPr id="3" name="Picture 2">
            <a:extLst>
              <a:ext uri="{FF2B5EF4-FFF2-40B4-BE49-F238E27FC236}">
                <a16:creationId xmlns:a16="http://schemas.microsoft.com/office/drawing/2014/main" id="{9F98CD97-BE73-F820-185E-9DF11EB10560}"/>
              </a:ext>
            </a:extLst>
          </p:cNvPr>
          <p:cNvPicPr>
            <a:picLocks noChangeAspect="1"/>
          </p:cNvPicPr>
          <p:nvPr/>
        </p:nvPicPr>
        <p:blipFill>
          <a:blip r:embed="rId2"/>
          <a:stretch>
            <a:fillRect/>
          </a:stretch>
        </p:blipFill>
        <p:spPr>
          <a:xfrm>
            <a:off x="0" y="1105586"/>
            <a:ext cx="6409392" cy="1829181"/>
          </a:xfrm>
          <a:prstGeom prst="rect">
            <a:avLst/>
          </a:prstGeom>
        </p:spPr>
      </p:pic>
      <p:pic>
        <p:nvPicPr>
          <p:cNvPr id="6" name="Picture 5">
            <a:extLst>
              <a:ext uri="{FF2B5EF4-FFF2-40B4-BE49-F238E27FC236}">
                <a16:creationId xmlns:a16="http://schemas.microsoft.com/office/drawing/2014/main" id="{7C518138-4A65-1B75-B93B-588D975C4498}"/>
              </a:ext>
            </a:extLst>
          </p:cNvPr>
          <p:cNvPicPr>
            <a:picLocks noChangeAspect="1"/>
          </p:cNvPicPr>
          <p:nvPr/>
        </p:nvPicPr>
        <p:blipFill>
          <a:blip r:embed="rId3"/>
          <a:stretch>
            <a:fillRect/>
          </a:stretch>
        </p:blipFill>
        <p:spPr>
          <a:xfrm>
            <a:off x="2286000" y="3116293"/>
            <a:ext cx="6409392" cy="1829180"/>
          </a:xfrm>
          <a:prstGeom prst="rect">
            <a:avLst/>
          </a:prstGeom>
        </p:spPr>
      </p:pic>
    </p:spTree>
    <p:extLst>
      <p:ext uri="{BB962C8B-B14F-4D97-AF65-F5344CB8AC3E}">
        <p14:creationId xmlns:p14="http://schemas.microsoft.com/office/powerpoint/2010/main" val="119321857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7" name="Google Shape;377;p30"/>
          <p:cNvSpPr txBox="1">
            <a:spLocks noGrp="1"/>
          </p:cNvSpPr>
          <p:nvPr>
            <p:ph idx="1"/>
          </p:nvPr>
        </p:nvSpPr>
        <p:spPr>
          <a:xfrm>
            <a:off x="194912" y="1059873"/>
            <a:ext cx="8677297" cy="3446338"/>
          </a:xfrm>
        </p:spPr>
        <p:txBody>
          <a:bodyPr spcFirstLastPara="1" lIns="91425" tIns="91425" rIns="91425" bIns="91425" anchorCtr="0">
            <a:normAutofit/>
          </a:bodyPr>
          <a:lstStyle/>
          <a:p>
            <a:pPr marL="457200" lvl="0" indent="-355600" rtl="0">
              <a:spcBef>
                <a:spcPts val="0"/>
              </a:spcBef>
              <a:buSzPts val="2000"/>
              <a:buChar char="●"/>
            </a:pPr>
            <a:r>
              <a:rPr lang="en-CA" dirty="0"/>
              <a:t>Algorithm is robust to overfitting</a:t>
            </a:r>
          </a:p>
          <a:p>
            <a:pPr marL="457200" lvl="0" indent="-355600" rtl="0">
              <a:spcBef>
                <a:spcPts val="0"/>
              </a:spcBef>
              <a:buSzPts val="2000"/>
              <a:buChar char="●"/>
            </a:pPr>
            <a:r>
              <a:rPr lang="en-CA" dirty="0"/>
              <a:t>It can handle imbalance data</a:t>
            </a:r>
          </a:p>
          <a:p>
            <a:pPr marL="457200" lvl="0" indent="-355600" rtl="0">
              <a:spcBef>
                <a:spcPts val="0"/>
              </a:spcBef>
              <a:buSzPts val="2000"/>
              <a:buChar char="●"/>
            </a:pPr>
            <a:r>
              <a:rPr lang="en-CA" dirty="0"/>
              <a:t>Feature Importance and Selection</a:t>
            </a:r>
          </a:p>
          <a:p>
            <a:pPr marL="457200" lvl="0" indent="-355600" rtl="0">
              <a:spcBef>
                <a:spcPts val="0"/>
              </a:spcBef>
              <a:buSzPts val="2000"/>
              <a:buChar char="●"/>
            </a:pPr>
            <a:r>
              <a:rPr lang="en-CA" dirty="0"/>
              <a:t>Robust to outliers</a:t>
            </a:r>
          </a:p>
        </p:txBody>
      </p:sp>
      <p:sp>
        <p:nvSpPr>
          <p:cNvPr id="376" name="Google Shape;376;p30"/>
          <p:cNvSpPr txBox="1">
            <a:spLocks noGrp="1"/>
          </p:cNvSpPr>
          <p:nvPr>
            <p:ph type="title"/>
          </p:nvPr>
        </p:nvSpPr>
        <p:spPr>
          <a:xfrm>
            <a:off x="194912" y="325582"/>
            <a:ext cx="5284561" cy="671945"/>
          </a:xfrm>
        </p:spPr>
        <p:txBody>
          <a:bodyPr spcFirstLastPara="1" lIns="91425" tIns="91425" rIns="91425" bIns="91425" anchor="ctr" anchorCtr="0">
            <a:normAutofit/>
          </a:bodyPr>
          <a:lstStyle/>
          <a:p>
            <a:pPr marL="0" lvl="0" indent="0" rtl="0">
              <a:spcBef>
                <a:spcPts val="0"/>
              </a:spcBef>
              <a:spcAft>
                <a:spcPts val="0"/>
              </a:spcAft>
              <a:buNone/>
            </a:pPr>
            <a:r>
              <a:rPr lang="en-CA" sz="2300" dirty="0"/>
              <a:t>Why </a:t>
            </a:r>
            <a:r>
              <a:rPr lang="en-CA" sz="2300" dirty="0" err="1"/>
              <a:t>XGBoost</a:t>
            </a:r>
            <a:r>
              <a:rPr lang="en-CA" sz="2300" dirty="0"/>
              <a:t> has the best performance?</a:t>
            </a: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1"/>
          <p:cNvSpPr txBox="1">
            <a:spLocks noGrp="1"/>
          </p:cNvSpPr>
          <p:nvPr>
            <p:ph type="ctrTitle"/>
          </p:nvPr>
        </p:nvSpPr>
        <p:spPr>
          <a:xfrm>
            <a:off x="3492725" y="14069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Thanks </a:t>
            </a:r>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6"/>
          <p:cNvSpPr txBox="1">
            <a:spLocks noGrp="1"/>
          </p:cNvSpPr>
          <p:nvPr>
            <p:ph type="ctrTitle"/>
          </p:nvPr>
        </p:nvSpPr>
        <p:spPr>
          <a:xfrm>
            <a:off x="477825" y="-3"/>
            <a:ext cx="2094000" cy="142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CA"/>
              <a:t>Data</a:t>
            </a:r>
          </a:p>
        </p:txBody>
      </p:sp>
      <p:sp>
        <p:nvSpPr>
          <p:cNvPr id="292" name="Google Shape;292;p16"/>
          <p:cNvSpPr txBox="1">
            <a:spLocks noGrp="1"/>
          </p:cNvSpPr>
          <p:nvPr>
            <p:ph type="subTitle" idx="1"/>
          </p:nvPr>
        </p:nvSpPr>
        <p:spPr>
          <a:xfrm>
            <a:off x="577275" y="1128925"/>
            <a:ext cx="8077500" cy="1053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CA" dirty="0">
                <a:solidFill>
                  <a:schemeClr val="tx1"/>
                </a:solidFill>
              </a:rPr>
              <a:t>160 Hours of Labeled Power Consumption Dataset of Computer </a:t>
            </a:r>
          </a:p>
          <a:p>
            <a:pPr marL="457200" lvl="0" indent="-330200" algn="l" rtl="0">
              <a:spcBef>
                <a:spcPts val="0"/>
              </a:spcBef>
              <a:spcAft>
                <a:spcPts val="0"/>
              </a:spcAft>
              <a:buSzPts val="1600"/>
              <a:buChar char="●"/>
            </a:pPr>
            <a:r>
              <a:rPr lang="en-CA" dirty="0">
                <a:solidFill>
                  <a:schemeClr val="tx1"/>
                </a:solidFill>
              </a:rPr>
              <a:t>This dataset contains the power consumption and ground truth for 40 runs of 4 activity hour</a:t>
            </a:r>
          </a:p>
          <a:p>
            <a:pPr marL="457200" lvl="0" indent="-330200" algn="l" rtl="0">
              <a:spcBef>
                <a:spcPts val="0"/>
              </a:spcBef>
              <a:spcAft>
                <a:spcPts val="0"/>
              </a:spcAft>
              <a:buSzPts val="1600"/>
              <a:buChar char="●"/>
            </a:pPr>
            <a:r>
              <a:rPr lang="en-CA" dirty="0">
                <a:solidFill>
                  <a:schemeClr val="tx1"/>
                </a:solidFill>
              </a:rPr>
              <a:t>5 States – UNKOWN, OFF, IDLE, HIGH LOAD, REBOOT</a:t>
            </a:r>
          </a:p>
        </p:txBody>
      </p:sp>
      <p:pic>
        <p:nvPicPr>
          <p:cNvPr id="3" name="Picture 2">
            <a:extLst>
              <a:ext uri="{FF2B5EF4-FFF2-40B4-BE49-F238E27FC236}">
                <a16:creationId xmlns:a16="http://schemas.microsoft.com/office/drawing/2014/main" id="{B0F46EFD-91DB-B68E-29F3-27B9FB593D8C}"/>
              </a:ext>
            </a:extLst>
          </p:cNvPr>
          <p:cNvPicPr>
            <a:picLocks noChangeAspect="1"/>
          </p:cNvPicPr>
          <p:nvPr/>
        </p:nvPicPr>
        <p:blipFill>
          <a:blip r:embed="rId3"/>
          <a:stretch>
            <a:fillRect/>
          </a:stretch>
        </p:blipFill>
        <p:spPr>
          <a:xfrm>
            <a:off x="577275" y="2008654"/>
            <a:ext cx="7772400" cy="2072640"/>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7"/>
          <p:cNvSpPr txBox="1">
            <a:spLocks noGrp="1"/>
          </p:cNvSpPr>
          <p:nvPr>
            <p:ph type="ctrTitle"/>
          </p:nvPr>
        </p:nvSpPr>
        <p:spPr>
          <a:xfrm>
            <a:off x="477825" y="0"/>
            <a:ext cx="8290800" cy="142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Train Sequences vs Novel Sequences</a:t>
            </a:r>
            <a:endParaRPr dirty="0"/>
          </a:p>
        </p:txBody>
      </p:sp>
      <p:sp>
        <p:nvSpPr>
          <p:cNvPr id="299" name="Google Shape;299;p17"/>
          <p:cNvSpPr txBox="1">
            <a:spLocks noGrp="1"/>
          </p:cNvSpPr>
          <p:nvPr>
            <p:ph type="subTitle" idx="1"/>
          </p:nvPr>
        </p:nvSpPr>
        <p:spPr>
          <a:xfrm>
            <a:off x="577275" y="1128925"/>
            <a:ext cx="8077500" cy="11295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dirty="0">
                <a:solidFill>
                  <a:schemeClr val="tx1"/>
                </a:solidFill>
                <a:latin typeface="+mj-lt"/>
              </a:rPr>
              <a:t>1 minute long sequences ( High Load shown as Novelties) </a:t>
            </a:r>
            <a:endParaRPr dirty="0">
              <a:solidFill>
                <a:schemeClr val="tx1"/>
              </a:solidFill>
              <a:latin typeface="+mj-lt"/>
            </a:endParaRPr>
          </a:p>
          <a:p>
            <a:pPr marL="457200" lvl="0" indent="-330200" algn="l" rtl="0">
              <a:spcBef>
                <a:spcPts val="0"/>
              </a:spcBef>
              <a:spcAft>
                <a:spcPts val="0"/>
              </a:spcAft>
              <a:buSzPts val="1600"/>
              <a:buChar char="●"/>
            </a:pPr>
            <a:r>
              <a:rPr lang="en" dirty="0">
                <a:solidFill>
                  <a:schemeClr val="tx1"/>
                </a:solidFill>
                <a:latin typeface="+mj-lt"/>
              </a:rPr>
              <a:t>1200 values in a single sequence ( Non - Overlapping) </a:t>
            </a:r>
            <a:endParaRPr dirty="0">
              <a:solidFill>
                <a:schemeClr val="tx1"/>
              </a:solidFill>
              <a:latin typeface="+mj-lt"/>
            </a:endParaRPr>
          </a:p>
          <a:p>
            <a:pPr marL="457200" lvl="0" indent="-330200" algn="l" rtl="0">
              <a:spcBef>
                <a:spcPts val="0"/>
              </a:spcBef>
              <a:spcAft>
                <a:spcPts val="0"/>
              </a:spcAft>
              <a:buSzPts val="1600"/>
              <a:buChar char="●"/>
            </a:pPr>
            <a:r>
              <a:rPr lang="en" dirty="0" err="1">
                <a:solidFill>
                  <a:schemeClr val="tx1"/>
                </a:solidFill>
                <a:latin typeface="+mj-lt"/>
              </a:rPr>
              <a:t>X_train</a:t>
            </a:r>
            <a:r>
              <a:rPr lang="en" dirty="0">
                <a:solidFill>
                  <a:schemeClr val="tx1"/>
                </a:solidFill>
                <a:latin typeface="+mj-lt"/>
              </a:rPr>
              <a:t>: 80 % of Train Sequences ( 5 Fold Cross Validation) </a:t>
            </a:r>
            <a:endParaRPr dirty="0">
              <a:solidFill>
                <a:schemeClr val="tx1"/>
              </a:solidFill>
              <a:latin typeface="+mj-lt"/>
            </a:endParaRPr>
          </a:p>
          <a:p>
            <a:pPr marL="457200" lvl="0" indent="-330200" algn="l" rtl="0">
              <a:spcBef>
                <a:spcPts val="0"/>
              </a:spcBef>
              <a:spcAft>
                <a:spcPts val="0"/>
              </a:spcAft>
              <a:buSzPts val="1600"/>
              <a:buChar char="●"/>
            </a:pPr>
            <a:r>
              <a:rPr lang="en" dirty="0" err="1">
                <a:solidFill>
                  <a:schemeClr val="tx1"/>
                </a:solidFill>
                <a:latin typeface="+mj-lt"/>
              </a:rPr>
              <a:t>X_test</a:t>
            </a:r>
            <a:r>
              <a:rPr lang="en" dirty="0">
                <a:solidFill>
                  <a:schemeClr val="tx1"/>
                </a:solidFill>
                <a:latin typeface="+mj-lt"/>
              </a:rPr>
              <a:t>: 20 % of Train Sequences + 100 % of Novel Sequences</a:t>
            </a:r>
            <a:endParaRPr dirty="0">
              <a:solidFill>
                <a:schemeClr val="tx1"/>
              </a:solidFill>
              <a:latin typeface="+mj-lt"/>
            </a:endParaRPr>
          </a:p>
        </p:txBody>
      </p:sp>
      <p:pic>
        <p:nvPicPr>
          <p:cNvPr id="300" name="Google Shape;300;p17"/>
          <p:cNvPicPr preferRelativeResize="0"/>
          <p:nvPr/>
        </p:nvPicPr>
        <p:blipFill>
          <a:blip r:embed="rId3">
            <a:alphaModFix/>
          </a:blip>
          <a:stretch>
            <a:fillRect/>
          </a:stretch>
        </p:blipFill>
        <p:spPr>
          <a:xfrm>
            <a:off x="477825" y="2094038"/>
            <a:ext cx="8557800" cy="2128640"/>
          </a:xfrm>
          <a:prstGeom prst="rect">
            <a:avLst/>
          </a:prstGeom>
          <a:noFill/>
          <a:ln>
            <a:noFill/>
          </a:ln>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A4503F-91AB-F912-1446-9B8629548F7C}"/>
              </a:ext>
            </a:extLst>
          </p:cNvPr>
          <p:cNvPicPr>
            <a:picLocks noChangeAspect="1"/>
          </p:cNvPicPr>
          <p:nvPr/>
        </p:nvPicPr>
        <p:blipFill>
          <a:blip r:embed="rId2"/>
          <a:stretch>
            <a:fillRect/>
          </a:stretch>
        </p:blipFill>
        <p:spPr>
          <a:xfrm>
            <a:off x="197582" y="1105586"/>
            <a:ext cx="6470346" cy="1870038"/>
          </a:xfrm>
          <a:prstGeom prst="rect">
            <a:avLst/>
          </a:prstGeom>
          <a:noFill/>
        </p:spPr>
      </p:pic>
      <p:sp>
        <p:nvSpPr>
          <p:cNvPr id="3" name="Title 2">
            <a:extLst>
              <a:ext uri="{FF2B5EF4-FFF2-40B4-BE49-F238E27FC236}">
                <a16:creationId xmlns:a16="http://schemas.microsoft.com/office/drawing/2014/main" id="{AAAD29BD-E4F9-59AB-67CF-720BBEEEB303}"/>
              </a:ext>
            </a:extLst>
          </p:cNvPr>
          <p:cNvSpPr>
            <a:spLocks noGrp="1"/>
          </p:cNvSpPr>
          <p:nvPr>
            <p:ph type="ctrTitle"/>
          </p:nvPr>
        </p:nvSpPr>
        <p:spPr>
          <a:xfrm>
            <a:off x="197582" y="0"/>
            <a:ext cx="4114682" cy="1105586"/>
          </a:xfrm>
        </p:spPr>
        <p:txBody>
          <a:bodyPr anchor="b">
            <a:normAutofit/>
          </a:bodyPr>
          <a:lstStyle/>
          <a:p>
            <a:r>
              <a:rPr lang="en-US" dirty="0"/>
              <a:t>Second Dataset</a:t>
            </a:r>
          </a:p>
        </p:txBody>
      </p:sp>
      <p:pic>
        <p:nvPicPr>
          <p:cNvPr id="6" name="Picture 5">
            <a:extLst>
              <a:ext uri="{FF2B5EF4-FFF2-40B4-BE49-F238E27FC236}">
                <a16:creationId xmlns:a16="http://schemas.microsoft.com/office/drawing/2014/main" id="{AFEF5D21-D668-63EE-CABE-338FC3A5C668}"/>
              </a:ext>
            </a:extLst>
          </p:cNvPr>
          <p:cNvPicPr>
            <a:picLocks noChangeAspect="1"/>
          </p:cNvPicPr>
          <p:nvPr/>
        </p:nvPicPr>
        <p:blipFill>
          <a:blip r:embed="rId3"/>
          <a:stretch>
            <a:fillRect/>
          </a:stretch>
        </p:blipFill>
        <p:spPr>
          <a:xfrm>
            <a:off x="2254923" y="3097047"/>
            <a:ext cx="6033813" cy="1728828"/>
          </a:xfrm>
          <a:prstGeom prst="rect">
            <a:avLst/>
          </a:prstGeom>
        </p:spPr>
      </p:pic>
    </p:spTree>
    <p:extLst>
      <p:ext uri="{BB962C8B-B14F-4D97-AF65-F5344CB8AC3E}">
        <p14:creationId xmlns:p14="http://schemas.microsoft.com/office/powerpoint/2010/main" val="60905097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8"/>
          <p:cNvSpPr txBox="1">
            <a:spLocks noGrp="1"/>
          </p:cNvSpPr>
          <p:nvPr>
            <p:ph type="title"/>
          </p:nvPr>
        </p:nvSpPr>
        <p:spPr>
          <a:xfrm>
            <a:off x="194912" y="325582"/>
            <a:ext cx="8677297" cy="671945"/>
          </a:xfrm>
        </p:spPr>
        <p:txBody>
          <a:bodyPr spcFirstLastPara="1" lIns="91425" tIns="91425" rIns="91425" bIns="91425" anchor="ctr" anchorCtr="0">
            <a:normAutofit/>
          </a:bodyPr>
          <a:lstStyle/>
          <a:p>
            <a:pPr marL="0" lvl="0" indent="0" rtl="0">
              <a:spcBef>
                <a:spcPts val="0"/>
              </a:spcBef>
              <a:spcAft>
                <a:spcPts val="0"/>
              </a:spcAft>
              <a:buNone/>
            </a:pPr>
            <a:r>
              <a:rPr lang="en"/>
              <a:t>Algorithms</a:t>
            </a:r>
            <a:endParaRPr lang="en-CA"/>
          </a:p>
        </p:txBody>
      </p:sp>
      <p:sp>
        <p:nvSpPr>
          <p:cNvPr id="306" name="Google Shape;306;p18"/>
          <p:cNvSpPr txBox="1">
            <a:spLocks noGrp="1"/>
          </p:cNvSpPr>
          <p:nvPr>
            <p:ph idx="1"/>
          </p:nvPr>
        </p:nvSpPr>
        <p:spPr>
          <a:xfrm>
            <a:off x="194912" y="1059873"/>
            <a:ext cx="8677297" cy="3446338"/>
          </a:xfrm>
        </p:spPr>
        <p:txBody>
          <a:bodyPr spcFirstLastPara="1" lIns="91425" tIns="91425" rIns="91425" bIns="91425" anchorCtr="0">
            <a:normAutofit/>
          </a:bodyPr>
          <a:lstStyle/>
          <a:p>
            <a:pPr marL="457200" lvl="0" indent="-342900" rtl="0">
              <a:lnSpc>
                <a:spcPct val="90000"/>
              </a:lnSpc>
              <a:spcBef>
                <a:spcPts val="0"/>
              </a:spcBef>
              <a:buSzPts val="1800"/>
              <a:buChar char="●"/>
            </a:pPr>
            <a:r>
              <a:rPr lang="en-CA" sz="1500"/>
              <a:t>Machine Learning</a:t>
            </a:r>
          </a:p>
          <a:p>
            <a:pPr marL="914400" lvl="1" indent="-342900" rtl="0">
              <a:lnSpc>
                <a:spcPct val="90000"/>
              </a:lnSpc>
              <a:spcBef>
                <a:spcPts val="0"/>
              </a:spcBef>
              <a:buSzPts val="1800"/>
              <a:buChar char="○"/>
            </a:pPr>
            <a:r>
              <a:rPr lang="en-CA" err="1"/>
              <a:t>XGBoost</a:t>
            </a:r>
            <a:endParaRPr lang="en-CA"/>
          </a:p>
          <a:p>
            <a:pPr marL="914400" lvl="1" indent="-342900" rtl="0">
              <a:lnSpc>
                <a:spcPct val="90000"/>
              </a:lnSpc>
              <a:spcBef>
                <a:spcPts val="0"/>
              </a:spcBef>
              <a:buSzPts val="1800"/>
              <a:buChar char="○"/>
            </a:pPr>
            <a:r>
              <a:rPr lang="en-CA"/>
              <a:t>K Means clustering</a:t>
            </a:r>
          </a:p>
          <a:p>
            <a:pPr marL="914400" lvl="1" indent="-342900" rtl="0">
              <a:lnSpc>
                <a:spcPct val="90000"/>
              </a:lnSpc>
              <a:spcBef>
                <a:spcPts val="0"/>
              </a:spcBef>
              <a:buSzPts val="1800"/>
              <a:buChar char="○"/>
            </a:pPr>
            <a:r>
              <a:rPr lang="en-CA"/>
              <a:t>DBSCAN</a:t>
            </a:r>
          </a:p>
          <a:p>
            <a:pPr marL="914400" lvl="1" indent="-342900" rtl="0">
              <a:lnSpc>
                <a:spcPct val="90000"/>
              </a:lnSpc>
              <a:spcBef>
                <a:spcPts val="0"/>
              </a:spcBef>
              <a:buSzPts val="1800"/>
              <a:buChar char="○"/>
            </a:pPr>
            <a:r>
              <a:rPr lang="en-CA"/>
              <a:t>One Class SVM</a:t>
            </a:r>
          </a:p>
          <a:p>
            <a:pPr marL="914400" lvl="0" indent="0" rtl="0">
              <a:lnSpc>
                <a:spcPct val="90000"/>
              </a:lnSpc>
              <a:spcBef>
                <a:spcPts val="0"/>
              </a:spcBef>
              <a:buNone/>
            </a:pPr>
            <a:endParaRPr lang="en-CA" sz="1500"/>
          </a:p>
          <a:p>
            <a:pPr marL="457200" lvl="0" indent="-342900" rtl="0">
              <a:lnSpc>
                <a:spcPct val="90000"/>
              </a:lnSpc>
              <a:spcBef>
                <a:spcPts val="0"/>
              </a:spcBef>
              <a:buSzPts val="1800"/>
              <a:buChar char="●"/>
            </a:pPr>
            <a:r>
              <a:rPr lang="en-CA" sz="1500"/>
              <a:t>Deep Learning</a:t>
            </a:r>
          </a:p>
          <a:p>
            <a:pPr marL="914400" lvl="1" indent="-342900" rtl="0">
              <a:lnSpc>
                <a:spcPct val="90000"/>
              </a:lnSpc>
              <a:spcBef>
                <a:spcPts val="0"/>
              </a:spcBef>
              <a:buSzPts val="1800"/>
              <a:buChar char="○"/>
            </a:pPr>
            <a:r>
              <a:rPr lang="en-CA"/>
              <a:t>Autoencoder</a:t>
            </a:r>
          </a:p>
          <a:p>
            <a:pPr marL="914400" lvl="1" indent="-342900" rtl="0">
              <a:lnSpc>
                <a:spcPct val="90000"/>
              </a:lnSpc>
              <a:spcBef>
                <a:spcPts val="0"/>
              </a:spcBef>
              <a:buSzPts val="1800"/>
              <a:buChar char="○"/>
            </a:pPr>
            <a:r>
              <a:rPr lang="en-CA"/>
              <a:t>CNN</a:t>
            </a:r>
          </a:p>
          <a:p>
            <a:pPr marL="914400" lvl="1" indent="-342900" rtl="0">
              <a:lnSpc>
                <a:spcPct val="90000"/>
              </a:lnSpc>
              <a:spcBef>
                <a:spcPts val="0"/>
              </a:spcBef>
              <a:buSzPts val="1800"/>
              <a:buChar char="○"/>
            </a:pPr>
            <a:r>
              <a:rPr lang="en-CA"/>
              <a:t>VAE ( Variational Autoencoder) </a:t>
            </a:r>
          </a:p>
          <a:p>
            <a:pPr marL="914400" lvl="1" indent="-342900" rtl="0">
              <a:lnSpc>
                <a:spcPct val="90000"/>
              </a:lnSpc>
              <a:spcBef>
                <a:spcPts val="0"/>
              </a:spcBef>
              <a:buSzPts val="1800"/>
              <a:buChar char="○"/>
            </a:pPr>
            <a:r>
              <a:rPr lang="en-CA"/>
              <a:t>GANs</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9"/>
          <p:cNvSpPr txBox="1">
            <a:spLocks noGrp="1"/>
          </p:cNvSpPr>
          <p:nvPr>
            <p:ph type="title"/>
          </p:nvPr>
        </p:nvSpPr>
        <p:spPr>
          <a:xfrm>
            <a:off x="194912" y="325582"/>
            <a:ext cx="8677297" cy="671945"/>
          </a:xfrm>
        </p:spPr>
        <p:txBody>
          <a:bodyPr spcFirstLastPara="1" lIns="91425" tIns="91425" rIns="91425" bIns="91425" anchor="ctr" anchorCtr="0">
            <a:normAutofit/>
          </a:bodyPr>
          <a:lstStyle/>
          <a:p>
            <a:pPr marL="0" lvl="0" indent="0" rtl="0">
              <a:spcBef>
                <a:spcPts val="0"/>
              </a:spcBef>
              <a:spcAft>
                <a:spcPts val="0"/>
              </a:spcAft>
              <a:buNone/>
            </a:pPr>
            <a:r>
              <a:rPr lang="en"/>
              <a:t>XGBoost</a:t>
            </a:r>
            <a:endParaRPr lang="en-CA"/>
          </a:p>
        </p:txBody>
      </p:sp>
      <p:sp>
        <p:nvSpPr>
          <p:cNvPr id="312" name="Google Shape;312;p19"/>
          <p:cNvSpPr txBox="1">
            <a:spLocks noGrp="1"/>
          </p:cNvSpPr>
          <p:nvPr>
            <p:ph idx="1"/>
          </p:nvPr>
        </p:nvSpPr>
        <p:spPr>
          <a:xfrm>
            <a:off x="194912" y="1059873"/>
            <a:ext cx="8677297" cy="3446338"/>
          </a:xfrm>
        </p:spPr>
        <p:txBody>
          <a:bodyPr spcFirstLastPara="1" lIns="91425" tIns="91425" rIns="91425" bIns="91425" anchorCtr="0">
            <a:normAutofit/>
          </a:bodyPr>
          <a:lstStyle/>
          <a:p>
            <a:pPr marL="457200" lvl="0" indent="-330200" rtl="0">
              <a:lnSpc>
                <a:spcPct val="90000"/>
              </a:lnSpc>
              <a:spcBef>
                <a:spcPts val="0"/>
              </a:spcBef>
              <a:buSzPts val="1600"/>
              <a:buChar char="●"/>
            </a:pPr>
            <a:r>
              <a:rPr lang="en-CA" sz="1500" b="1" dirty="0"/>
              <a:t>Training</a:t>
            </a:r>
            <a:r>
              <a:rPr lang="en-CA" sz="1500" dirty="0"/>
              <a:t>: </a:t>
            </a:r>
          </a:p>
          <a:p>
            <a:pPr marL="914400" lvl="1" indent="-330200" rtl="0">
              <a:lnSpc>
                <a:spcPct val="90000"/>
              </a:lnSpc>
              <a:spcBef>
                <a:spcPts val="0"/>
              </a:spcBef>
              <a:buSzPts val="1600"/>
              <a:buChar char="○"/>
            </a:pPr>
            <a:r>
              <a:rPr lang="en-CA" dirty="0"/>
              <a:t>The </a:t>
            </a:r>
            <a:r>
              <a:rPr lang="en-CA" dirty="0" err="1"/>
              <a:t>XGBoost</a:t>
            </a:r>
            <a:r>
              <a:rPr lang="en-CA" dirty="0"/>
              <a:t> model is trained using </a:t>
            </a:r>
            <a:r>
              <a:rPr lang="en-CA" dirty="0" err="1"/>
              <a:t>X_train</a:t>
            </a:r>
            <a:r>
              <a:rPr lang="en-CA" dirty="0"/>
              <a:t> as both the input and output.</a:t>
            </a:r>
          </a:p>
          <a:p>
            <a:pPr marL="914400" lvl="1" indent="-330200" rtl="0">
              <a:lnSpc>
                <a:spcPct val="90000"/>
              </a:lnSpc>
              <a:spcBef>
                <a:spcPts val="0"/>
              </a:spcBef>
              <a:buSzPts val="1600"/>
              <a:buChar char="○"/>
            </a:pPr>
            <a:r>
              <a:rPr lang="en-CA" dirty="0"/>
              <a:t>This means the model learns to map each input sequence in </a:t>
            </a:r>
            <a:r>
              <a:rPr lang="en-CA" dirty="0" err="1"/>
              <a:t>X_train</a:t>
            </a:r>
            <a:r>
              <a:rPr lang="en-CA" dirty="0"/>
              <a:t> to itself, effectively learning the normal structure or pattern of your data.</a:t>
            </a:r>
          </a:p>
          <a:p>
            <a:pPr marL="914400" lvl="0" indent="0" rtl="0">
              <a:lnSpc>
                <a:spcPct val="90000"/>
              </a:lnSpc>
              <a:spcBef>
                <a:spcPts val="0"/>
              </a:spcBef>
              <a:buNone/>
            </a:pPr>
            <a:endParaRPr lang="en-CA" sz="1500" dirty="0"/>
          </a:p>
          <a:p>
            <a:pPr marL="457200" lvl="0" indent="-330200" rtl="0">
              <a:lnSpc>
                <a:spcPct val="90000"/>
              </a:lnSpc>
              <a:spcBef>
                <a:spcPts val="0"/>
              </a:spcBef>
              <a:buSzPts val="1600"/>
              <a:buChar char="●"/>
            </a:pPr>
            <a:r>
              <a:rPr lang="en-CA" sz="1500" b="1" dirty="0"/>
              <a:t>Testing</a:t>
            </a:r>
            <a:r>
              <a:rPr lang="en-CA" sz="1500" dirty="0"/>
              <a:t> (Novelty Detection):</a:t>
            </a:r>
          </a:p>
          <a:p>
            <a:pPr marL="914400" lvl="1" indent="-330200" rtl="0">
              <a:lnSpc>
                <a:spcPct val="90000"/>
              </a:lnSpc>
              <a:spcBef>
                <a:spcPts val="0"/>
              </a:spcBef>
              <a:buSzPts val="1600"/>
              <a:buChar char="○"/>
            </a:pPr>
            <a:r>
              <a:rPr lang="en-CA" dirty="0"/>
              <a:t>When a new sequence (which is different from the training data in </a:t>
            </a:r>
            <a:r>
              <a:rPr lang="en-CA" dirty="0" err="1"/>
              <a:t>X_train</a:t>
            </a:r>
            <a:r>
              <a:rPr lang="en-CA" dirty="0"/>
              <a:t>) is fed into the trained model, the model attempts to reconstruct this input. If the new sequence is an anomaly or novel compared to the training data, the model's reconstruction will not be accurate, leading to a higher reconstruction error.</a:t>
            </a:r>
          </a:p>
          <a:p>
            <a:pPr marL="914400" lvl="1" indent="-330200" rtl="0">
              <a:lnSpc>
                <a:spcPct val="90000"/>
              </a:lnSpc>
              <a:spcBef>
                <a:spcPts val="0"/>
              </a:spcBef>
              <a:buSzPts val="1600"/>
              <a:buChar char="○"/>
            </a:pPr>
            <a:r>
              <a:rPr lang="en-CA" dirty="0"/>
              <a:t>I took </a:t>
            </a:r>
            <a:r>
              <a:rPr lang="en-CA" dirty="0" err="1"/>
              <a:t>reg:squarederror</a:t>
            </a:r>
            <a:r>
              <a:rPr lang="en-CA" dirty="0"/>
              <a:t> ( MSE ) because it is sensitive to large deviations in the output</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0"/>
          <p:cNvSpPr txBox="1">
            <a:spLocks noGrp="1"/>
          </p:cNvSpPr>
          <p:nvPr>
            <p:ph type="ctrTitle"/>
          </p:nvPr>
        </p:nvSpPr>
        <p:spPr>
          <a:xfrm>
            <a:off x="824000" y="228299"/>
            <a:ext cx="4255500" cy="872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Results: XGBoost</a:t>
            </a:r>
            <a:endParaRPr/>
          </a:p>
        </p:txBody>
      </p:sp>
      <p:sp>
        <p:nvSpPr>
          <p:cNvPr id="318" name="Google Shape;318;p20"/>
          <p:cNvSpPr txBox="1">
            <a:spLocks noGrp="1"/>
          </p:cNvSpPr>
          <p:nvPr>
            <p:ph type="subTitle" idx="1"/>
          </p:nvPr>
        </p:nvSpPr>
        <p:spPr>
          <a:xfrm>
            <a:off x="890425" y="1100699"/>
            <a:ext cx="7113144" cy="3435601"/>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400" dirty="0">
                <a:solidFill>
                  <a:schemeClr val="tx1"/>
                </a:solidFill>
                <a:latin typeface="+mj-lt"/>
              </a:rPr>
              <a:t>For Original Data, separate classes are taken as novelty and F scores are reported</a:t>
            </a:r>
            <a:endParaRPr sz="1400" dirty="0">
              <a:solidFill>
                <a:schemeClr val="tx1"/>
              </a:solidFill>
              <a:latin typeface="+mj-lt"/>
            </a:endParaRPr>
          </a:p>
          <a:p>
            <a:pPr marL="914400" lvl="1" indent="-330200" algn="l" rtl="0">
              <a:spcBef>
                <a:spcPts val="0"/>
              </a:spcBef>
              <a:spcAft>
                <a:spcPts val="0"/>
              </a:spcAft>
              <a:buSzPts val="1600"/>
              <a:buChar char="○"/>
            </a:pPr>
            <a:r>
              <a:rPr lang="en" sz="1600" dirty="0">
                <a:latin typeface="+mj-lt"/>
              </a:rPr>
              <a:t>Off as Novelty (0) - </a:t>
            </a:r>
            <a:r>
              <a:rPr lang="en" sz="1600" b="1" dirty="0">
                <a:latin typeface="+mj-lt"/>
              </a:rPr>
              <a:t>97.24 %</a:t>
            </a:r>
            <a:endParaRPr sz="1600" b="1" dirty="0">
              <a:latin typeface="+mj-lt"/>
            </a:endParaRPr>
          </a:p>
          <a:p>
            <a:pPr marL="914400" lvl="1" indent="-330200" algn="l" rtl="0">
              <a:spcBef>
                <a:spcPts val="0"/>
              </a:spcBef>
              <a:spcAft>
                <a:spcPts val="0"/>
              </a:spcAft>
              <a:buSzPts val="1600"/>
              <a:buChar char="○"/>
            </a:pPr>
            <a:r>
              <a:rPr lang="en" sz="1600" dirty="0">
                <a:latin typeface="+mj-lt"/>
              </a:rPr>
              <a:t>Idle as Novelty (1) - </a:t>
            </a:r>
            <a:r>
              <a:rPr lang="en" sz="1600" b="1" dirty="0">
                <a:latin typeface="+mj-lt"/>
              </a:rPr>
              <a:t>99.37 %</a:t>
            </a:r>
            <a:endParaRPr sz="1600" b="1" dirty="0">
              <a:latin typeface="+mj-lt"/>
            </a:endParaRPr>
          </a:p>
          <a:p>
            <a:pPr marL="914400" lvl="1" indent="-330200" algn="l" rtl="0">
              <a:spcBef>
                <a:spcPts val="0"/>
              </a:spcBef>
              <a:spcAft>
                <a:spcPts val="0"/>
              </a:spcAft>
              <a:buSzPts val="1600"/>
              <a:buChar char="○"/>
            </a:pPr>
            <a:r>
              <a:rPr lang="en" sz="1600" dirty="0">
                <a:latin typeface="+mj-lt"/>
              </a:rPr>
              <a:t>High Load as Novelty (2) - </a:t>
            </a:r>
            <a:r>
              <a:rPr lang="en" sz="1600" b="1" dirty="0">
                <a:latin typeface="+mj-lt"/>
              </a:rPr>
              <a:t>99.45 %</a:t>
            </a:r>
            <a:r>
              <a:rPr lang="en" sz="1600" dirty="0">
                <a:latin typeface="+mj-lt"/>
              </a:rPr>
              <a:t> (98.81 % K Fold with 5 folds)</a:t>
            </a:r>
            <a:endParaRPr sz="1600" dirty="0">
              <a:latin typeface="+mj-lt"/>
            </a:endParaRPr>
          </a:p>
          <a:p>
            <a:pPr marL="457200" lvl="0" indent="0" algn="l" rtl="0">
              <a:spcBef>
                <a:spcPts val="0"/>
              </a:spcBef>
              <a:spcAft>
                <a:spcPts val="0"/>
              </a:spcAft>
              <a:buNone/>
            </a:pPr>
            <a:endParaRPr sz="1400" dirty="0">
              <a:solidFill>
                <a:schemeClr val="tx1"/>
              </a:solidFill>
              <a:latin typeface="+mj-lt"/>
            </a:endParaRPr>
          </a:p>
          <a:p>
            <a:pPr marL="457200" lvl="0" indent="-330200" algn="l" rtl="0">
              <a:spcBef>
                <a:spcPts val="0"/>
              </a:spcBef>
              <a:spcAft>
                <a:spcPts val="0"/>
              </a:spcAft>
              <a:buSzPts val="1600"/>
              <a:buChar char="●"/>
            </a:pPr>
            <a:r>
              <a:rPr lang="en" sz="1400" dirty="0">
                <a:solidFill>
                  <a:schemeClr val="tx1"/>
                </a:solidFill>
                <a:latin typeface="+mj-lt"/>
              </a:rPr>
              <a:t>Tested with K - Fold cross validation, and the results yield almost same F score</a:t>
            </a:r>
            <a:endParaRPr sz="1400" dirty="0">
              <a:solidFill>
                <a:schemeClr val="tx1"/>
              </a:solidFill>
              <a:latin typeface="+mj-lt"/>
            </a:endParaRPr>
          </a:p>
          <a:p>
            <a:pPr marL="457200" lvl="0" indent="-330200" algn="l" rtl="0">
              <a:spcBef>
                <a:spcPts val="0"/>
              </a:spcBef>
              <a:spcAft>
                <a:spcPts val="0"/>
              </a:spcAft>
              <a:buSzPts val="1600"/>
              <a:buChar char="●"/>
            </a:pPr>
            <a:r>
              <a:rPr lang="en" sz="1400" dirty="0">
                <a:solidFill>
                  <a:schemeClr val="tx1"/>
                </a:solidFill>
                <a:latin typeface="+mj-lt"/>
              </a:rPr>
              <a:t>Less change of overfitting ( by design) than other Tree Based Models because of in-built </a:t>
            </a:r>
            <a:r>
              <a:rPr lang="en" sz="1400" dirty="0" err="1">
                <a:solidFill>
                  <a:schemeClr val="tx1"/>
                </a:solidFill>
                <a:latin typeface="+mj-lt"/>
              </a:rPr>
              <a:t>regularizer</a:t>
            </a:r>
            <a:endParaRPr sz="1400" dirty="0">
              <a:solidFill>
                <a:schemeClr val="tx1"/>
              </a:solidFill>
              <a:latin typeface="+mj-lt"/>
            </a:endParaRPr>
          </a:p>
          <a:p>
            <a:pPr marL="91440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1"/>
          <p:cNvSpPr txBox="1">
            <a:spLocks noGrp="1"/>
          </p:cNvSpPr>
          <p:nvPr>
            <p:ph type="title"/>
          </p:nvPr>
        </p:nvSpPr>
        <p:spPr>
          <a:xfrm>
            <a:off x="194912" y="325582"/>
            <a:ext cx="8677297" cy="671945"/>
          </a:xfrm>
        </p:spPr>
        <p:txBody>
          <a:bodyPr spcFirstLastPara="1" lIns="91425" tIns="91425" rIns="91425" bIns="91425" anchor="ctr" anchorCtr="0">
            <a:normAutofit/>
          </a:bodyPr>
          <a:lstStyle/>
          <a:p>
            <a:pPr marL="0" lvl="0" indent="0" rtl="0">
              <a:spcBef>
                <a:spcPts val="0"/>
              </a:spcBef>
              <a:spcAft>
                <a:spcPts val="0"/>
              </a:spcAft>
              <a:buNone/>
            </a:pPr>
            <a:r>
              <a:rPr lang="en"/>
              <a:t>K Means Clustering</a:t>
            </a:r>
            <a:endParaRPr lang="en-CA"/>
          </a:p>
        </p:txBody>
      </p:sp>
      <p:sp>
        <p:nvSpPr>
          <p:cNvPr id="324" name="Google Shape;324;p21"/>
          <p:cNvSpPr txBox="1">
            <a:spLocks noGrp="1"/>
          </p:cNvSpPr>
          <p:nvPr>
            <p:ph idx="1"/>
          </p:nvPr>
        </p:nvSpPr>
        <p:spPr>
          <a:xfrm>
            <a:off x="194912" y="1059873"/>
            <a:ext cx="8677297" cy="3446338"/>
          </a:xfrm>
        </p:spPr>
        <p:txBody>
          <a:bodyPr spcFirstLastPara="1" lIns="91425" tIns="91425" rIns="91425" bIns="91425" anchorCtr="0">
            <a:normAutofit/>
          </a:bodyPr>
          <a:lstStyle/>
          <a:p>
            <a:pPr marL="457200" lvl="0" indent="-330200" rtl="0">
              <a:spcBef>
                <a:spcPts val="0"/>
              </a:spcBef>
              <a:buSzPts val="1600"/>
              <a:buChar char="●"/>
            </a:pPr>
            <a:r>
              <a:rPr lang="en-CA" sz="1700" b="1" dirty="0"/>
              <a:t>Training:</a:t>
            </a:r>
          </a:p>
          <a:p>
            <a:pPr marL="914400" lvl="1" indent="-330200" rtl="0">
              <a:spcBef>
                <a:spcPts val="0"/>
              </a:spcBef>
              <a:buSzPts val="1600"/>
              <a:buChar char="○"/>
            </a:pPr>
            <a:r>
              <a:rPr lang="en-CA" sz="1700" dirty="0"/>
              <a:t>Determine the optimal number of clusters using the Elbow Method.</a:t>
            </a:r>
          </a:p>
          <a:p>
            <a:pPr marL="914400" lvl="1" indent="-330200" rtl="0">
              <a:spcBef>
                <a:spcPts val="0"/>
              </a:spcBef>
              <a:buSzPts val="1600"/>
              <a:buChar char="○"/>
            </a:pPr>
            <a:r>
              <a:rPr lang="en-CA" sz="1700" dirty="0"/>
              <a:t>Train the K-Means model on 'normal' data to find cluster centroids.</a:t>
            </a:r>
          </a:p>
          <a:p>
            <a:pPr marL="914400" lvl="0" indent="0" rtl="0">
              <a:spcBef>
                <a:spcPts val="0"/>
              </a:spcBef>
              <a:buNone/>
            </a:pPr>
            <a:endParaRPr lang="en-CA" sz="1700" dirty="0"/>
          </a:p>
          <a:p>
            <a:pPr marL="457200" lvl="0" indent="-330200" rtl="0">
              <a:spcBef>
                <a:spcPts val="0"/>
              </a:spcBef>
              <a:buSzPts val="1600"/>
              <a:buChar char="●"/>
            </a:pPr>
            <a:r>
              <a:rPr lang="en-CA" sz="1700" b="1" dirty="0"/>
              <a:t>Novelty Detection</a:t>
            </a:r>
          </a:p>
          <a:p>
            <a:pPr marL="914400" lvl="1" indent="-330200" rtl="0">
              <a:spcBef>
                <a:spcPts val="0"/>
              </a:spcBef>
              <a:buSzPts val="1600"/>
              <a:buChar char="○"/>
            </a:pPr>
            <a:r>
              <a:rPr lang="en-CA" sz="1700" dirty="0"/>
              <a:t>Calculate the distance of each test data point to the nearest cluster centroid.</a:t>
            </a:r>
          </a:p>
          <a:p>
            <a:pPr marL="914400" lvl="1" indent="-330200" rtl="0">
              <a:spcBef>
                <a:spcPts val="0"/>
              </a:spcBef>
              <a:buSzPts val="1600"/>
              <a:buChar char="○"/>
            </a:pPr>
            <a:r>
              <a:rPr lang="en-CA" sz="1700" dirty="0"/>
              <a:t>Set a distance threshold based on a percentile of training data distances or other criteria.</a:t>
            </a:r>
          </a:p>
          <a:p>
            <a:pPr marL="914400" lvl="1" indent="-330200" rtl="0">
              <a:spcBef>
                <a:spcPts val="0"/>
              </a:spcBef>
              <a:buSzPts val="1600"/>
              <a:buChar char="○"/>
            </a:pPr>
            <a:r>
              <a:rPr lang="en-CA" sz="1700" dirty="0"/>
              <a:t>Label data points as novel if their distance to the nearest centroid exceeds this threshold.</a:t>
            </a:r>
          </a:p>
        </p:txBody>
      </p:sp>
    </p:spTree>
  </p:cSld>
  <p:clrMapOvr>
    <a:masterClrMapping/>
  </p:clrMapOvr>
  <p:transition spd="slow">
    <p:push dir="u"/>
  </p:transition>
</p:sld>
</file>

<file path=ppt/theme/theme1.xml><?xml version="1.0" encoding="utf-8"?>
<a:theme xmlns:a="http://schemas.openxmlformats.org/drawingml/2006/main" name="Theme1">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Custom 3">
      <a:majorFont>
        <a:latin typeface="Barlow Condensed"/>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C63584D1-9504-B946-B138-A6EAB646D649}" vid="{9D0CFE77-F69A-824C-A0E4-20CE7303D62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359</TotalTime>
  <Words>1011</Words>
  <Application>Microsoft Macintosh PowerPoint</Application>
  <PresentationFormat>On-screen Show (16:9)</PresentationFormat>
  <Paragraphs>121</Paragraphs>
  <Slides>25</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Georgia</vt:lpstr>
      <vt:lpstr>Barlow Condensed</vt:lpstr>
      <vt:lpstr>Wingdings</vt:lpstr>
      <vt:lpstr>Verdana</vt:lpstr>
      <vt:lpstr>Theme1</vt:lpstr>
      <vt:lpstr>ECE 699  Novelty Detection in Runtime Data  </vt:lpstr>
      <vt:lpstr>  Problem Statement</vt:lpstr>
      <vt:lpstr>Data</vt:lpstr>
      <vt:lpstr>Train Sequences vs Novel Sequences</vt:lpstr>
      <vt:lpstr>Second Dataset</vt:lpstr>
      <vt:lpstr>Algorithms</vt:lpstr>
      <vt:lpstr>XGBoost</vt:lpstr>
      <vt:lpstr>Results: XGBoost</vt:lpstr>
      <vt:lpstr>K Means Clustering</vt:lpstr>
      <vt:lpstr>Elbow Method</vt:lpstr>
      <vt:lpstr>Results: K Means Clustering</vt:lpstr>
      <vt:lpstr>One Class SVM</vt:lpstr>
      <vt:lpstr>Results: One Class SVM</vt:lpstr>
      <vt:lpstr>Deep Learning Techniques: Training</vt:lpstr>
      <vt:lpstr>TYPICAL ARCHITECTURE OF AUTOENCODER</vt:lpstr>
      <vt:lpstr>GAN’s </vt:lpstr>
      <vt:lpstr>Deep Learning: Novelty Detection</vt:lpstr>
      <vt:lpstr>F1 SCORES</vt:lpstr>
      <vt:lpstr>Results: Deep Learning Techniques</vt:lpstr>
      <vt:lpstr>Results: All Models XGBoost and VAE had the best performance across all trials</vt:lpstr>
      <vt:lpstr>NOVELTIES ON NEW DATA </vt:lpstr>
      <vt:lpstr>NOVELTIES ON NEW DATA – Kmeans  </vt:lpstr>
      <vt:lpstr>NOVELTIES ON NEW DATA – Deep Learning  </vt:lpstr>
      <vt:lpstr>Why XGBoost has the best performance?</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699  Novelty Detection in Runtime Data  </dc:title>
  <cp:lastModifiedBy>Nikhil Sharma</cp:lastModifiedBy>
  <cp:revision>13</cp:revision>
  <dcterms:modified xsi:type="dcterms:W3CDTF">2024-04-19T13:25:57Z</dcterms:modified>
</cp:coreProperties>
</file>