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IN REAL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AI has become an indispensable part of our daily lives, revolutionizing industries and enhancing experiences. Its potential for the future is limitless.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AI</a:t>
            </a:r>
          </a:p>
          <a:p>
            <a:r>
              <a:t>2. AI Applications in Everyday Life</a:t>
            </a:r>
          </a:p>
          <a:p>
            <a:r>
              <a:t>3. AI in Healthcare</a:t>
            </a:r>
          </a:p>
          <a:p>
            <a:r>
              <a:t>4. AI in Transportation</a:t>
            </a:r>
          </a:p>
          <a:p>
            <a:r>
              <a:t>5. AI in Customer 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(AI) is the simulation of human intelligence processes by machines. It has become an integral part of our daily lives.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Applications in Everyday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used in various aspects of our lives such as virtual assistants, social media algorithms, smart home devices, and 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revolutionizing healthcare with applications like medical imaging analysis, personalized treatment plans, and predictive analytics for patient care.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Transportation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AI is transforming transportation with self-driving cars, traffic management systems, predictive maintenance for vehicles, and route optimization.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Customer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enhancing customer service through chatbots, personalized recommendations, sentiment analysis, and automated responses.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AI in Real Life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AI improves efficiency, accuracy, and decision-making in various industries. It enhances convenience, safety, and personalized experiences for users.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future of AI in real life is promising, with advancements in machine learning, natural language processing, and robotics leading to even more innovative applications.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