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Addition</a:t>
            </a:r>
          </a:p>
          <a:p>
            <a:r>
              <a:t>2. Basic Addition</a:t>
            </a:r>
          </a:p>
          <a:p>
            <a:r>
              <a:t>3. Properties of Addition</a:t>
            </a:r>
          </a:p>
          <a:p>
            <a:r>
              <a:t>4. Addition Strategies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Addition is a fundamental arithmetic operation that combines two or more numbers to find their total sum.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Addition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In basic addition, numbers are added together to find the total. For example, 2 + 3 = 5.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Properties of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Addition is commutative (changing the order does not change the result), associative (grouping does not change the result), and has an identity element (0).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addition strategies include using number lines, counting on, and using manipulatives to visualize the addition process.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Addition is a fundamental operation in mathematics that involves combining numbers to find their total sum. It follows various properties and can be solved using different strategies.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