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EXPLORING THE WORLD OF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Space</a:t>
            </a:r>
          </a:p>
          <a:p>
            <a:r>
              <a:t>2. The Solar System</a:t>
            </a:r>
          </a:p>
          <a:p>
            <a:r>
              <a:t>3. Space Exploration</a:t>
            </a:r>
          </a:p>
          <a:p>
            <a:r>
              <a:t>4. Black Holes</a:t>
            </a:r>
          </a:p>
          <a:p>
            <a:r>
              <a:t>5. Space Missions</a:t>
            </a:r>
          </a:p>
          <a:p>
            <a:r>
              <a:t>6. Space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Space is a vast and mysterious place beyond our planet Earth. Let's dive into the wonders of the universe and explore the world of space.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Solar System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Our solar system consists of the Sun, eight planets, moons, asteroids, and comets. Each planet has its own unique characteristics and mysteries.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Space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Humans have always been curious about space. From the first moon landing to Mars rovers, space exploration has expanded our knowledge of the universe.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Black Holes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Black holes are one of the most fascinating phenomena in space. They have a gravitational pull so strong that not even light can escape.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Space 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Space missions like the Apollo program, Voyager missions, and International Space Station have paved the way for further exploration of space.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Space Technology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Advancements in space technology have revolutionized our understanding of the universe. From telescopes to satellites, technology continues to push boundaries.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