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A PROJECT ON AUTOMATIC PRESENTATION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Automatic Presentation Generator</a:t>
            </a:r>
          </a:p>
          <a:p>
            <a:r>
              <a:t>2. Benefits of Using Automatic Presentation Generator</a:t>
            </a:r>
          </a:p>
          <a:p>
            <a:r>
              <a:t>3. Steps to Create a Project</a:t>
            </a:r>
          </a:p>
          <a:p>
            <a:r>
              <a:t>4. Customization Options</a:t>
            </a:r>
          </a:p>
          <a:p>
            <a:r>
              <a:t>5. Best Practices</a:t>
            </a:r>
          </a:p>
          <a:p>
            <a:r>
              <a:t>6. Challenges and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Automatic Presentation Generator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Automatic Presentation Generators are tools that help create professional-looking presentations quickly and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Automatic Presentation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Saves time, ensures consistency, provides templates, enhances visual appeal, and simplifies the creation process.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Create a Project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1. Choose a platform</a:t>
            </a:r>
          </a:p>
          <a:p>
            <a:r>
              <a:t>2. Select a template</a:t>
            </a:r>
          </a:p>
          <a:p>
            <a:r>
              <a:t>3. Add content</a:t>
            </a:r>
          </a:p>
          <a:p>
            <a:r>
              <a:t>4. Customize design</a:t>
            </a:r>
          </a:p>
          <a:p>
            <a:r>
              <a:t>5. Preview and finalize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Customize fonts, colors, images, layouts, and animations to match your branding and style preferences.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Keep it simple, use high-quality images, limit text, maintain consistency, and practice before presenting.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may include limited customization options, potential design constraints, and learning curve. Solutions involve exploring different tools and practicing.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