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64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56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74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4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78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725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49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2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49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3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0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6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7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9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9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6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270DB5-13A9-44DF-A56D-E0B871E226D5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0F0E619-6832-4F5B-81E7-4157DF1F5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18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C9E941-FBD8-1B60-3520-9B61CDC6A78E}"/>
              </a:ext>
            </a:extLst>
          </p:cNvPr>
          <p:cNvSpPr txBox="1"/>
          <p:nvPr/>
        </p:nvSpPr>
        <p:spPr>
          <a:xfrm>
            <a:off x="1423448" y="2659871"/>
            <a:ext cx="1010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sz="3600" b="1" dirty="0">
                <a:solidFill>
                  <a:srgbClr val="FFFF00"/>
                </a:solidFill>
                <a:effectLst>
                  <a:glow rad="63500">
                    <a:schemeClr val="bg1">
                      <a:alpha val="15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SLIDE </a:t>
            </a:r>
          </a:p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Automatic Presentation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606DD-5800-C61D-56ED-E83E82D6F548}"/>
              </a:ext>
            </a:extLst>
          </p:cNvPr>
          <p:cNvSpPr txBox="1"/>
          <p:nvPr/>
        </p:nvSpPr>
        <p:spPr>
          <a:xfrm>
            <a:off x="4883084" y="1532699"/>
            <a:ext cx="5090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Project </a:t>
            </a:r>
          </a:p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on</a:t>
            </a:r>
          </a:p>
          <a:p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05C6D-1FD4-F7DD-B016-1A12F69C21C1}"/>
              </a:ext>
            </a:extLst>
          </p:cNvPr>
          <p:cNvSpPr txBox="1"/>
          <p:nvPr/>
        </p:nvSpPr>
        <p:spPr>
          <a:xfrm>
            <a:off x="8917755" y="5509124"/>
            <a:ext cx="2790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Puvvula Nikhileswari</a:t>
            </a:r>
          </a:p>
          <a:p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24AI06017</a:t>
            </a:r>
          </a:p>
        </p:txBody>
      </p:sp>
    </p:spTree>
    <p:extLst>
      <p:ext uri="{BB962C8B-B14F-4D97-AF65-F5344CB8AC3E}">
        <p14:creationId xmlns:p14="http://schemas.microsoft.com/office/powerpoint/2010/main" val="84504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2860-BCA7-221C-79AE-1EC9C429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04" y="887943"/>
            <a:ext cx="8761413" cy="70696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97A5E-26B6-92CA-CF09-DB63F84927A3}"/>
              </a:ext>
            </a:extLst>
          </p:cNvPr>
          <p:cNvSpPr txBox="1"/>
          <p:nvPr/>
        </p:nvSpPr>
        <p:spPr>
          <a:xfrm>
            <a:off x="1059704" y="2553737"/>
            <a:ext cx="7400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Stack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and Architecture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7869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AFD2DC-C58C-F729-4066-958705E9D655}"/>
              </a:ext>
            </a:extLst>
          </p:cNvPr>
          <p:cNvSpPr txBox="1"/>
          <p:nvPr/>
        </p:nvSpPr>
        <p:spPr>
          <a:xfrm>
            <a:off x="371475" y="17960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F934F-04B6-94BF-92C5-92D000317292}"/>
              </a:ext>
            </a:extLst>
          </p:cNvPr>
          <p:cNvSpPr txBox="1"/>
          <p:nvPr/>
        </p:nvSpPr>
        <p:spPr>
          <a:xfrm>
            <a:off x="200025" y="863411"/>
            <a:ext cx="116586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presentation can be a time-consuming task that requires both content organization and design skills. Individuals often spend hours structuring information, choosing layouts, and adjusting formatting to achieve a cohesive, visually appealing presentation.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particularly challenging for people with limited design experience or when facing tight deadlines. There is a need for a tool that can automatically generate well-organized, professional-looking PowerPoint presentations this project eradicates this challenge.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52D03-9F04-D474-458D-1BAA265948A4}"/>
              </a:ext>
            </a:extLst>
          </p:cNvPr>
          <p:cNvSpPr txBox="1"/>
          <p:nvPr/>
        </p:nvSpPr>
        <p:spPr>
          <a:xfrm>
            <a:off x="365636" y="3513857"/>
            <a:ext cx="3883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34799-DC6D-8EE2-C998-65C0448B0CF5}"/>
              </a:ext>
            </a:extLst>
          </p:cNvPr>
          <p:cNvSpPr txBox="1"/>
          <p:nvPr/>
        </p:nvSpPr>
        <p:spPr>
          <a:xfrm>
            <a:off x="365636" y="4286865"/>
            <a:ext cx="115882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presentation development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presentation aesthetics.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easier for users to generate presentations by automating content generation and layout design, requiring minimal input.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4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8B683BE-EDEA-BF0E-41E7-C40F56F44DC7}"/>
              </a:ext>
            </a:extLst>
          </p:cNvPr>
          <p:cNvSpPr txBox="1">
            <a:spLocks/>
          </p:cNvSpPr>
          <p:nvPr/>
        </p:nvSpPr>
        <p:spPr>
          <a:xfrm>
            <a:off x="622300" y="451535"/>
            <a:ext cx="87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4B65C-369F-2ACB-DB66-823B2D9F7198}"/>
              </a:ext>
            </a:extLst>
          </p:cNvPr>
          <p:cNvSpPr txBox="1"/>
          <p:nvPr/>
        </p:nvSpPr>
        <p:spPr>
          <a:xfrm>
            <a:off x="239662" y="1567938"/>
            <a:ext cx="114840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Framework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web framework for Python that facilitates the creation of web applications. It handles routing, requests, and serves the Flask chat interface for user interaction.</a:t>
            </a:r>
            <a:endParaRPr lang="en-IN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language used for backend development, including integration with OpenAI APIs, generating content, and creating PowerPoint presentations using the Python-pptx library.</a:t>
            </a:r>
            <a:endParaRPr lang="en-IN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 APIs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provided by OpenAI to access the GPT-3.5 model, enabling natural language processing for content generation based on user prompts.</a:t>
            </a:r>
            <a:endParaRPr lang="en-IN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 Script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for front-end development. HTML structures the web pages, CSS styles them for visual appeal, and JavaScript enhances interactivity in the Flask chat interface.</a:t>
            </a:r>
            <a:endParaRPr lang="en-IN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0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10556A-6F0C-EB79-908B-0A601688C95F}"/>
              </a:ext>
            </a:extLst>
          </p:cNvPr>
          <p:cNvSpPr txBox="1"/>
          <p:nvPr/>
        </p:nvSpPr>
        <p:spPr>
          <a:xfrm>
            <a:off x="428625" y="1527304"/>
            <a:ext cx="80371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running the web app it generates a link for Flask Interface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sends a prompt</a:t>
            </a:r>
          </a:p>
          <a:p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Flask chat interface will receive the prompt and send it to the GPT 3.5 model. The GPT 3.5 model generates content based on the prompt (for this we need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penAI APIs).</a:t>
            </a:r>
          </a:p>
          <a:p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Python-pptx library converts the generated content into a PowerPoint presentation and then sends it back to the flask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directly download the generated presentation from flask interface.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55D5F-1480-952C-28FB-EC0D1726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5" r="30540"/>
          <a:stretch/>
        </p:blipFill>
        <p:spPr>
          <a:xfrm>
            <a:off x="8761463" y="1527304"/>
            <a:ext cx="3097162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F9563-162A-1A70-CB8D-8D8947A7358B}"/>
              </a:ext>
            </a:extLst>
          </p:cNvPr>
          <p:cNvSpPr txBox="1">
            <a:spLocks/>
          </p:cNvSpPr>
          <p:nvPr/>
        </p:nvSpPr>
        <p:spPr>
          <a:xfrm>
            <a:off x="812054" y="498604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 And Architecture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9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FB324-FD73-97CA-033D-A3B1FB499501}"/>
              </a:ext>
            </a:extLst>
          </p:cNvPr>
          <p:cNvSpPr txBox="1"/>
          <p:nvPr/>
        </p:nvSpPr>
        <p:spPr>
          <a:xfrm>
            <a:off x="552450" y="314325"/>
            <a:ext cx="369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34B37-C972-283A-B29C-372FF4CB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8" y="1424802"/>
            <a:ext cx="5032646" cy="4008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636015-ECDF-28B7-F931-05BA7608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78" y="1424802"/>
            <a:ext cx="5858304" cy="4008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29DD5-745F-6D25-6DCF-B7BA16BF0E04}"/>
              </a:ext>
            </a:extLst>
          </p:cNvPr>
          <p:cNvSpPr txBox="1"/>
          <p:nvPr/>
        </p:nvSpPr>
        <p:spPr>
          <a:xfrm>
            <a:off x="1257300" y="5663592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FBAE1-DBA1-C479-BD4D-779BEBE34D35}"/>
              </a:ext>
            </a:extLst>
          </p:cNvPr>
          <p:cNvSpPr txBox="1"/>
          <p:nvPr/>
        </p:nvSpPr>
        <p:spPr>
          <a:xfrm>
            <a:off x="7581900" y="5663592"/>
            <a:ext cx="48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prompts and results</a:t>
            </a:r>
          </a:p>
        </p:txBody>
      </p:sp>
    </p:spTree>
    <p:extLst>
      <p:ext uri="{BB962C8B-B14F-4D97-AF65-F5344CB8AC3E}">
        <p14:creationId xmlns:p14="http://schemas.microsoft.com/office/powerpoint/2010/main" val="128910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F0ED0-BA35-A66E-2841-775C8A609119}"/>
              </a:ext>
            </a:extLst>
          </p:cNvPr>
          <p:cNvSpPr txBox="1"/>
          <p:nvPr/>
        </p:nvSpPr>
        <p:spPr>
          <a:xfrm>
            <a:off x="3588774" y="2799595"/>
            <a:ext cx="5014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3094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356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NIKHILESWARI PUVVULA</dc:creator>
  <cp:lastModifiedBy>NIKHILESWARI PUVVULA</cp:lastModifiedBy>
  <cp:revision>1</cp:revision>
  <dcterms:created xsi:type="dcterms:W3CDTF">2024-11-05T04:58:56Z</dcterms:created>
  <dcterms:modified xsi:type="dcterms:W3CDTF">2024-11-05T06:38:47Z</dcterms:modified>
</cp:coreProperties>
</file>