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Lora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a23308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aa23308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ee22f29f623f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ee22f29f623f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ee22f29f623f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ee22f29f623f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ee22f29f623f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ee22f29f623f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ee22f29f623f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ee22f29f623f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ee22f29f623f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ee22f29f623f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ee22f29f623f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ee22f29f623f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ee22f29f623f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ee22f29f623f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137006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Timetable Automation System 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Using Genetic Algorithm</a:t>
            </a:r>
            <a:endParaRPr sz="3700"/>
          </a:p>
        </p:txBody>
      </p:sp>
      <p:sp>
        <p:nvSpPr>
          <p:cNvPr id="60" name="Google Shape;60;p13"/>
          <p:cNvSpPr txBox="1"/>
          <p:nvPr/>
        </p:nvSpPr>
        <p:spPr>
          <a:xfrm>
            <a:off x="0" y="0"/>
            <a:ext cx="9144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Department of Computer Science &amp; Engineering                </a:t>
            </a:r>
            <a:endParaRPr sz="1800" b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School of Electrical and Computer Sciences</a:t>
            </a:r>
            <a:b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IIT Bhubaneswar</a:t>
            </a:r>
            <a:endParaRPr sz="1800" b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041800" y="3879950"/>
            <a:ext cx="41022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Presented By</a:t>
            </a:r>
            <a:endParaRPr sz="2000" b="1" u="sng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Nali Bhavana</a:t>
            </a:r>
            <a:endParaRPr sz="2000" b="1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Puvvula Nikhileswari</a:t>
            </a:r>
            <a:endParaRPr sz="2000" b="1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25" y="671525"/>
            <a:ext cx="7907976" cy="417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28825" y="1174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 idx="4294967295"/>
          </p:nvPr>
        </p:nvSpPr>
        <p:spPr>
          <a:xfrm>
            <a:off x="461025" y="759350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Enhancements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3"/>
          <p:cNvSpPr txBox="1"/>
          <p:nvPr/>
        </p:nvSpPr>
        <p:spPr>
          <a:xfrm>
            <a:off x="585250" y="1696900"/>
            <a:ext cx="75645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Integrate database for real-time scheduling updates.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Add visualization tools for better schedule insights.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Optimize genetic algorithm parameters (e.g., mutation rate).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 idx="4294967295"/>
          </p:nvPr>
        </p:nvSpPr>
        <p:spPr>
          <a:xfrm>
            <a:off x="2576100" y="2105901"/>
            <a:ext cx="39918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Creating a class timetable is a complex problem due to multiple constraints.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It’s classified as an NP-hard problem.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Genetic Algorithms?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2963225"/>
            <a:ext cx="85206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Heuristic methods struggle with complexity.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Genetic Algorithms efficiently search for optimal solutions in large, complex problem spaces.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480600" y="454050"/>
            <a:ext cx="4158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Problem Statement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75" name="Google Shape;75;p15"/>
          <p:cNvSpPr txBox="1"/>
          <p:nvPr/>
        </p:nvSpPr>
        <p:spPr>
          <a:xfrm>
            <a:off x="480600" y="1178123"/>
            <a:ext cx="81828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Goal</a:t>
            </a: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Create a class schedule satisfying: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Classroom availability.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Non-overlapping schedules for professors and student groups.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Classroom capacity and equipment requirements.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Challenges:</a:t>
            </a:r>
            <a:endParaRPr sz="24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 complexity with many constraints.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Multiple stakeholders’ preferences.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 idx="4294967295"/>
          </p:nvPr>
        </p:nvSpPr>
        <p:spPr>
          <a:xfrm>
            <a:off x="477900" y="759375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Scheduling Constraints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6"/>
          <p:cNvSpPr txBox="1"/>
          <p:nvPr/>
        </p:nvSpPr>
        <p:spPr>
          <a:xfrm>
            <a:off x="477900" y="1348100"/>
            <a:ext cx="8188200" cy="28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Classes only in available classrooms.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overlap in professor or student schedules.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Classroom capacity must accommodate all students.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Necessary equipment (e.g., computers for labs) must be available.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414050" y="395325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Genetic Algorithm Overview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 txBox="1"/>
          <p:nvPr/>
        </p:nvSpPr>
        <p:spPr>
          <a:xfrm>
            <a:off x="647325" y="1113225"/>
            <a:ext cx="7584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Purpose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 search heuristic to solve optimization problems.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WorkFlow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1.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Initialize Population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Generate random schedules (chromosomes).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Evaluate Fitness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Measure constraint satisfaction.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3.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Selection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Choose best solutions for reproduction.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4.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Crossover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Combine solutions for new schedules.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5.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Mutation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Randomly adjust to increase diversity.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425800" y="501025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Chromosome Representation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8"/>
          <p:cNvSpPr txBox="1"/>
          <p:nvPr/>
        </p:nvSpPr>
        <p:spPr>
          <a:xfrm>
            <a:off x="658000" y="1359850"/>
            <a:ext cx="7597500" cy="30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Definition: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chromosome represents a schedule.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Structure: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gene = class with time, room, and duration.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Time-Space Matrix maps rooms and time slots.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Gene: (Class: Math, Room: A, Duration: 1 Hour)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437525" y="465775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Fitness Function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19"/>
          <p:cNvSpPr txBox="1"/>
          <p:nvPr/>
        </p:nvSpPr>
        <p:spPr>
          <a:xfrm>
            <a:off x="437525" y="1307602"/>
            <a:ext cx="79686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Purpose</a:t>
            </a: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Quantify schedule quality.</a:t>
            </a: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Penalized Violations</a:t>
            </a: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Room conflicts.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Overlapping professor or student schedules.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Capacity mismatches.</a:t>
            </a: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idx="4294967295"/>
          </p:nvPr>
        </p:nvSpPr>
        <p:spPr>
          <a:xfrm>
            <a:off x="425800" y="536250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Crossover and Mutation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20"/>
          <p:cNvSpPr txBox="1"/>
          <p:nvPr/>
        </p:nvSpPr>
        <p:spPr>
          <a:xfrm>
            <a:off x="496250" y="772675"/>
            <a:ext cx="7564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Crossover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Combine two schedules to create better offspring.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Ensures good traits are inherited.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Mutation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Randomly modify class times or rooms.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Maintains diversity to avoid local optima.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 idx="4294967295"/>
          </p:nvPr>
        </p:nvSpPr>
        <p:spPr>
          <a:xfrm>
            <a:off x="414050" y="195700"/>
            <a:ext cx="61356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950" y="1171275"/>
            <a:ext cx="4003750" cy="33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32725" y="846800"/>
            <a:ext cx="4449000" cy="3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 Configuration File Format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Types of objects: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professor (#prof tag) - describes a professor.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course (#course tag) - describes a course.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room (#room tag) - describes a room.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(#group tag) - describes a students group.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course class (#class tag) - describes a class, and binds the professor, course, and students group</a:t>
            </a:r>
            <a:r>
              <a:rPr lang="en" sz="1800">
                <a:solidFill>
                  <a:schemeClr val="dk1"/>
                </a:solidFill>
                <a:highlight>
                  <a:srgbClr val="434343"/>
                </a:highlight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dk1"/>
              </a:solidFill>
              <a:highlight>
                <a:srgbClr val="434343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Lora</vt:lpstr>
      <vt:lpstr>Arial</vt:lpstr>
      <vt:lpstr>Oswald</vt:lpstr>
      <vt:lpstr>Average</vt:lpstr>
      <vt:lpstr>Slate</vt:lpstr>
      <vt:lpstr>Timetable Automation System  Using Genetic Algorithm</vt:lpstr>
      <vt:lpstr>What is the problem?</vt:lpstr>
      <vt:lpstr>Problem Statement </vt:lpstr>
      <vt:lpstr>Scheduling Constraints </vt:lpstr>
      <vt:lpstr>Genetic Algorithm Overview </vt:lpstr>
      <vt:lpstr>Chromosome Representation </vt:lpstr>
      <vt:lpstr>Fitness Function </vt:lpstr>
      <vt:lpstr>Crossover and Mutation  </vt:lpstr>
      <vt:lpstr>Results </vt:lpstr>
      <vt:lpstr>PowerPoint Presentation</vt:lpstr>
      <vt:lpstr>Future Enhancements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NIKHILESWARI PUVVULA</cp:lastModifiedBy>
  <cp:revision>1</cp:revision>
  <dcterms:modified xsi:type="dcterms:W3CDTF">2024-12-02T03:38:27Z</dcterms:modified>
</cp:coreProperties>
</file>