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2702d5f6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2702d5f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f925d2a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f925d2a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f925d2a8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f925d2a8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f925d2a8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f925d2a8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336191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336191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336191a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336191a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925d2a8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925d2a8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f925d2a8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f925d2a8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925d2a8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925d2a8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f925d2a8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f925d2a8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f925d2a8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f925d2a8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27a9e81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27a9e81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f925d2b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f925d2b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2702d5f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2702d5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cpcbccr.com/ccr/#/caaqm-dashboard-all/caaqm-landing/caaqm-comparison-data" TargetMode="External"/><Relationship Id="rId4" Type="http://schemas.openxmlformats.org/officeDocument/2006/relationships/hyperlink" Target="https://docs.google.com/document/d/1y1vKWKP4Mhx9XFtCz5BAnv03sEMnW1ALK9nLHe_XzJY/edit?usp=sharing" TargetMode="External"/><Relationship Id="rId5" Type="http://schemas.openxmlformats.org/officeDocument/2006/relationships/hyperlink" Target="https://github.com/nikhilag2711/Project_CS68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7925" y="3397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/>
              <a:t>Analysis and Predictions of Air Quality Index in India</a:t>
            </a:r>
            <a:endParaRPr sz="39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87925" y="2450013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</a:t>
            </a:r>
            <a:r>
              <a:rPr b="1" lang="en" sz="1900"/>
              <a:t>2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CS685 Group Project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75" y="3190675"/>
            <a:ext cx="6579700" cy="1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231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Effect of lockdown on AQI</a:t>
            </a:r>
            <a:endParaRPr sz="2720"/>
          </a:p>
        </p:txBody>
      </p:sp>
      <p:sp>
        <p:nvSpPr>
          <p:cNvPr id="347" name="Google Shape;347;p22"/>
          <p:cNvSpPr txBox="1"/>
          <p:nvPr/>
        </p:nvSpPr>
        <p:spPr>
          <a:xfrm>
            <a:off x="4773850" y="1283725"/>
            <a:ext cx="4033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analysis has been done for both first wave (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end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March 2020 - May 2020) and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second wave (April 2021 - June 2021).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Both the time periods followed very similar trends as mentioned above.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same steps were followed for 4 major cities of India to ensure no outliers are present.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4860425" y="3418525"/>
            <a:ext cx="3776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Implications: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results show that policy makers should emphasize on curbing vehicle usage since its reduction for only a couple of months had miraculous effect on AQI.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00" y="772500"/>
            <a:ext cx="4033800" cy="39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231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Is AQI high during daytime or night</a:t>
            </a:r>
            <a:r>
              <a:rPr lang="en" sz="2720"/>
              <a:t>?</a:t>
            </a:r>
            <a:endParaRPr sz="2720"/>
          </a:p>
        </p:txBody>
      </p:sp>
      <p:sp>
        <p:nvSpPr>
          <p:cNvPr id="355" name="Google Shape;355;p23"/>
          <p:cNvSpPr txBox="1"/>
          <p:nvPr/>
        </p:nvSpPr>
        <p:spPr>
          <a:xfrm>
            <a:off x="4698850" y="986225"/>
            <a:ext cx="4033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AQI of Ahmedabad is very high so need to remove it from the dataset for this insight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AQI is higher at daytime and evening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Many of the individual cities show similar curves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Lower AQI in night due to less vehicle count and industries operating at that 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0" y="1469925"/>
            <a:ext cx="4541250" cy="2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 txBox="1"/>
          <p:nvPr/>
        </p:nvSpPr>
        <p:spPr>
          <a:xfrm>
            <a:off x="4756825" y="3020450"/>
            <a:ext cx="3932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Implications: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Policy-makers can control the number of vehicles during the daytime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Some of the industries can be operated in night rather than daytime to balance the air pollution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20950" y="60450"/>
            <a:ext cx="884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Particle with highest </a:t>
            </a:r>
            <a:r>
              <a:rPr lang="en" sz="2620"/>
              <a:t>concentration</a:t>
            </a:r>
            <a:r>
              <a:rPr lang="en" sz="2620"/>
              <a:t> in each city</a:t>
            </a:r>
            <a:endParaRPr sz="2620"/>
          </a:p>
        </p:txBody>
      </p:sp>
      <p:sp>
        <p:nvSpPr>
          <p:cNvPr id="363" name="Google Shape;363;p24"/>
          <p:cNvSpPr txBox="1"/>
          <p:nvPr/>
        </p:nvSpPr>
        <p:spPr>
          <a:xfrm>
            <a:off x="260750" y="3956200"/>
            <a:ext cx="8566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Different particle’s concentrations cannot be compared directly due to different units and different level of variations for high pollution for each of them.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most of the cities either PM2.5 or PM10 has the highest concentration.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Ahmedabad has highest CO concentration due to highest number of vehicles and power plants.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4901625" y="3051950"/>
            <a:ext cx="1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1st July, 2018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4636025" y="2891900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31st Dec, 2019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24"/>
          <p:cNvPicPr preferRelativeResize="0"/>
          <p:nvPr/>
        </p:nvPicPr>
        <p:blipFill rotWithShape="1">
          <a:blip r:embed="rId3">
            <a:alphaModFix/>
          </a:blip>
          <a:srcRect b="12894" l="6390" r="6066" t="17292"/>
          <a:stretch/>
        </p:blipFill>
        <p:spPr>
          <a:xfrm>
            <a:off x="628375" y="744275"/>
            <a:ext cx="7660799" cy="306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Predictive Model</a:t>
            </a:r>
            <a:endParaRPr sz="4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2212800" y="0"/>
            <a:ext cx="47184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Linear Prediction Model</a:t>
            </a:r>
            <a:endParaRPr sz="2720"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5872700" y="3292500"/>
            <a:ext cx="30732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Plotting residuals shows that Linear Model can appropriately model the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" y="3094650"/>
            <a:ext cx="5943600" cy="18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00" y="578700"/>
            <a:ext cx="3970525" cy="2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4144875" y="701700"/>
            <a:ext cx="445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Features based on average of previous day data have a good correlation with the next day AQI which suggests the set of features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303800" y="77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Final Prediction</a:t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88" y="767725"/>
            <a:ext cx="8034213" cy="3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61100" y="71100"/>
            <a:ext cx="68418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About</a:t>
            </a:r>
            <a:r>
              <a:rPr lang="en" sz="3300"/>
              <a:t> the Data</a:t>
            </a:r>
            <a:endParaRPr sz="33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14450" y="702775"/>
            <a:ext cx="70305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Extracted from CPCB website by using their application (link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Contains recordings of the concentrations of various pollutants at daily and hourly temporal frequencies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Analysing data from 1st January 2015 to 1st July 2021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Chose 25 cities spread over India for analysis</a:t>
            </a:r>
            <a:endParaRPr sz="1900"/>
          </a:p>
        </p:txBody>
      </p:sp>
      <p:sp>
        <p:nvSpPr>
          <p:cNvPr id="286" name="Google Shape;286;p14"/>
          <p:cNvSpPr txBox="1"/>
          <p:nvPr>
            <p:ph type="title"/>
          </p:nvPr>
        </p:nvSpPr>
        <p:spPr>
          <a:xfrm>
            <a:off x="1113375" y="2944625"/>
            <a:ext cx="68418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Other Links</a:t>
            </a:r>
            <a:endParaRPr sz="3300"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14450" y="3596200"/>
            <a:ext cx="70305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 to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Project Report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Codebase: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https://github.com/nikhilag2711/Project_CS685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Insights &amp; Trends</a:t>
            </a:r>
            <a:endParaRPr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231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Does AQI show a seasonality trend?</a:t>
            </a:r>
            <a:endParaRPr sz="2720"/>
          </a:p>
        </p:txBody>
      </p:sp>
      <p:sp>
        <p:nvSpPr>
          <p:cNvPr id="298" name="Google Shape;298;p16"/>
          <p:cNvSpPr txBox="1"/>
          <p:nvPr/>
        </p:nvSpPr>
        <p:spPr>
          <a:xfrm>
            <a:off x="4698850" y="1145100"/>
            <a:ext cx="4033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Air quality is much better during summer as compared to winder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Factors: Density, Humidity, Diwali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Many of the individual cities show similar curves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Lower peaks in 2020 &amp; 2021 due to pandemic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4698850" y="2784300"/>
            <a:ext cx="4033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Implications: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Policy-makers can strategize to deal with higher air pollution during winter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Mandate the pollution throughput of industries based on the season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-2522" l="0" r="-3007" t="0"/>
          <a:stretch/>
        </p:blipFill>
        <p:spPr>
          <a:xfrm>
            <a:off x="60575" y="742600"/>
            <a:ext cx="4702325" cy="3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20950" y="60450"/>
            <a:ext cx="884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Spatial and temporal comparison of AQI across cities</a:t>
            </a:r>
            <a:endParaRPr sz="2620"/>
          </a:p>
        </p:txBody>
      </p:sp>
      <p:sp>
        <p:nvSpPr>
          <p:cNvPr id="306" name="Google Shape;306;p17"/>
          <p:cNvSpPr txBox="1"/>
          <p:nvPr/>
        </p:nvSpPr>
        <p:spPr>
          <a:xfrm>
            <a:off x="538200" y="3830950"/>
            <a:ext cx="766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 AQI for Ahmedabad since PM10 measured starting from 2019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Rest of the cities have relatively better quality of air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50" y="578800"/>
            <a:ext cx="6365625" cy="32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4901625" y="3051950"/>
            <a:ext cx="1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1st July, 2018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20950" y="60450"/>
            <a:ext cx="884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Spatial and temporal comparison of AQI across cities</a:t>
            </a:r>
            <a:endParaRPr sz="2620"/>
          </a:p>
        </p:txBody>
      </p:sp>
      <p:sp>
        <p:nvSpPr>
          <p:cNvPr id="314" name="Google Shape;314;p18"/>
          <p:cNvSpPr txBox="1"/>
          <p:nvPr/>
        </p:nvSpPr>
        <p:spPr>
          <a:xfrm>
            <a:off x="538200" y="3830950"/>
            <a:ext cx="7660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 see the drastic difference just in a span of 1.5 years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Poor quality of air in northern cities like Ahmedabad,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Delhi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Patna, Lucknow etc.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Southern India has maintained a better AQI due to close vicinity to ocean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general, poorer air quality at locations with high density of industries, as expected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901625" y="3051950"/>
            <a:ext cx="1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1st July, 2018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75" y="583150"/>
            <a:ext cx="6376300" cy="32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4636025" y="2891900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1st Dec, 2019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48800" y="-64025"/>
            <a:ext cx="884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Dates on which cities show maximum &amp; minimum AQI</a:t>
            </a:r>
            <a:endParaRPr sz="262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75" y="458175"/>
            <a:ext cx="3300091" cy="37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191" y="458175"/>
            <a:ext cx="3277779" cy="37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532525" y="4151100"/>
            <a:ext cx="31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Dates on which cities show maximum AQI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5205638" y="4151100"/>
            <a:ext cx="32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Dates on which cities show minimum AQI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511175" y="4383075"/>
            <a:ext cx="766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specific relation between the dates for two different cities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Reasoning would require extensive research of multiple factors for each city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48800" y="-64025"/>
            <a:ext cx="884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Correlation </a:t>
            </a:r>
            <a:r>
              <a:rPr lang="en" sz="2620"/>
              <a:t>among particle concentrations</a:t>
            </a:r>
            <a:endParaRPr sz="2620"/>
          </a:p>
        </p:txBody>
      </p:sp>
      <p:sp>
        <p:nvSpPr>
          <p:cNvPr id="333" name="Google Shape;333;p20"/>
          <p:cNvSpPr txBox="1"/>
          <p:nvPr/>
        </p:nvSpPr>
        <p:spPr>
          <a:xfrm>
            <a:off x="386175" y="2993575"/>
            <a:ext cx="8612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NOx has a very high correlation with NO and NO2, something which is expected, since NOx is a mixture of these two gases.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PM2.5 and PM10 have a high correlation. PM2. 5 is the subset of PM10 particles that have aerodynamic diameters less than or equal to 2.5 μm, thus such a result is very plausible.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Benzene and toluene also have a high correlation. This is due to the fact that both these chemicals are very similar physically and chemically and thus are expected to exist under similar conditions.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PM2.5, PM10, CO, SO</a:t>
            </a:r>
            <a:r>
              <a:rPr baseline="-25000" lang="en" sz="1200"/>
              <a:t>2</a:t>
            </a:r>
            <a:r>
              <a:rPr lang="en" sz="1200"/>
              <a:t>, NO</a:t>
            </a:r>
            <a:r>
              <a:rPr baseline="-25000" lang="en" sz="1200"/>
              <a:t>2</a:t>
            </a:r>
            <a:r>
              <a:rPr lang="en" sz="1200"/>
              <a:t> have the most significant correlation with AQI while benzene, toluene, ozone and NH</a:t>
            </a:r>
            <a:r>
              <a:rPr baseline="-25000" lang="en" sz="1200"/>
              <a:t>3</a:t>
            </a:r>
            <a:r>
              <a:rPr lang="en" sz="1200"/>
              <a:t> have very little correlation with AQI.</a:t>
            </a:r>
            <a:endParaRPr sz="120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50" y="502625"/>
            <a:ext cx="8019950" cy="2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231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Effect of lockdown on AQI</a:t>
            </a:r>
            <a:endParaRPr sz="2720"/>
          </a:p>
        </p:txBody>
      </p:sp>
      <p:sp>
        <p:nvSpPr>
          <p:cNvPr id="340" name="Google Shape;340;p21"/>
          <p:cNvSpPr txBox="1"/>
          <p:nvPr/>
        </p:nvSpPr>
        <p:spPr>
          <a:xfrm>
            <a:off x="4773850" y="1283725"/>
            <a:ext cx="40338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Due to seasonality of AQI, we have taken difference of concentration of particle in month ‘x’ of 2020 from month ‘x’ in 2019.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Air quality was found to be much better during the lockdown months compared to same months of 2019.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Since vehicles are the major source of particles like PM10, PM2.5, NO</a:t>
            </a:r>
            <a:r>
              <a:rPr baseline="-25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their concentration is significantly reduced.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346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SO</a:t>
            </a:r>
            <a:r>
              <a:rPr baseline="-25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the concentration remains almost same or slightly increases for all cities since its major source is coal plants.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5" y="741775"/>
            <a:ext cx="3911200" cy="43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