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646D0-D333-6458-9498-EB755A773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2BFF2-1512-3F60-0344-41AAA2A9F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A73FF-3FD5-3D87-493C-AE5D4B0A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6CA7-9B87-8E4B-93C3-4FDAEFD0192C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AF352-D012-2C61-A9D6-1DC73EAF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1CB9D-242F-AF79-A2DC-C33FCDBB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B52D-6DD8-9E4A-A744-18E7EF83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6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8A94A-4C5D-87DE-0BA1-4721B343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42B49-DB7C-E6C5-5D19-3F6F98010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72F72-3421-8D81-412C-8402468A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6CA7-9B87-8E4B-93C3-4FDAEFD0192C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7F01E-B655-DA33-7C66-5835EF91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0A271-6014-D120-C788-5381DF22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B52D-6DD8-9E4A-A744-18E7EF83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1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18562B-6241-1533-D7F6-18FF7A385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BE951-1FD0-BE37-4307-D25C1CE50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EFB5E-9F82-DE4C-F87C-7DBE7D4E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6CA7-9B87-8E4B-93C3-4FDAEFD0192C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90206-8FB8-5DD7-CD79-1028C5B5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0A684-08BC-14A6-059D-DB296642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B52D-6DD8-9E4A-A744-18E7EF83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9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A286-C46D-D62E-6F41-3B14D07C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6CE65-63C6-CCAE-6FD4-AD63B47B1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FED57-E39E-D4B4-5B37-8CC8E285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6CA7-9B87-8E4B-93C3-4FDAEFD0192C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AEEC3-ABA1-503B-0D44-40D5F24F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2419E-EC9A-A36D-4C3C-9F53241B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B52D-6DD8-9E4A-A744-18E7EF83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6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9A4D-C9A2-3AA7-96C1-DE8B03BB6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51F31-64A4-AA20-E4A0-7AA9660FF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D347E-4B30-D735-9F8C-27E296EB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6CA7-9B87-8E4B-93C3-4FDAEFD0192C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07740-0C9F-3EC3-A2F3-7950F9CB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6DD63-B152-555A-5802-1820625A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B52D-6DD8-9E4A-A744-18E7EF83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7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6CB43-888F-EAC7-C86F-50C29A705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11C1-B045-32EE-BCAE-D513D8EDC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E04CB-0AE3-8C3E-327F-CB29D82E5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B99FA-8C44-E8FE-0BAA-B3D2B629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6CA7-9B87-8E4B-93C3-4FDAEFD0192C}" type="datetimeFigureOut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8F01B-20B5-2676-31A1-203B9547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138B1-5F53-4A1A-C047-A8174311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B52D-6DD8-9E4A-A744-18E7EF83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5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ACA3-B0A6-0827-E2C1-F2946EF1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4F100-4FB4-61CE-65BA-5343E5149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97C96-A407-8EB3-DBF7-F18758F97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8B36F-A757-4B87-05C7-1AC98BFF9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45FB1-72B8-14F7-F722-D2B0F829F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0CD6B-C7BD-452F-C3F5-188E360C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6CA7-9B87-8E4B-93C3-4FDAEFD0192C}" type="datetimeFigureOut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A456D-0DA9-140A-656D-6C1A573D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99D099-6FC6-EBDA-745C-35F55D5B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B52D-6DD8-9E4A-A744-18E7EF83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0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2D313-07D9-47DF-1508-78B954C1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1475EC-77B2-3370-4516-EE9B666A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6CA7-9B87-8E4B-93C3-4FDAEFD0192C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B1742-C7E4-F82A-373F-ABD6552B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82113-74A7-6405-10ED-5D029AF5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B52D-6DD8-9E4A-A744-18E7EF83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80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0FECD8-E5DC-07CB-BC69-FE646E3F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6CA7-9B87-8E4B-93C3-4FDAEFD0192C}" type="datetimeFigureOut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287B9-A381-B07F-92AB-21A4F7558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89A34-D039-BD20-4A4E-6DE31C94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B52D-6DD8-9E4A-A744-18E7EF83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3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4DAB-241C-DB29-46AB-63A204013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6CBB7-374B-1CF6-1F7B-2E0658770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F6A53-8813-48EA-A877-7441A623F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7833D-D52F-BA16-71F9-4BF0001B6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6CA7-9B87-8E4B-93C3-4FDAEFD0192C}" type="datetimeFigureOut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8C7FF-8247-D164-9467-3D0E1256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72BC5-80A1-E444-CDAB-D60618F73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B52D-6DD8-9E4A-A744-18E7EF83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5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B8E97-7DEC-14E8-AAFB-A01303D7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58D4DA-4D68-FC34-1194-A5770C28A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3E81F-7A4C-85E9-3888-8CE0300E6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A4411-CEFE-2289-AEF7-B69C42FA2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6CA7-9B87-8E4B-93C3-4FDAEFD0192C}" type="datetimeFigureOut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A7771-7518-0793-D1F1-495A9309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CD3CF-424A-44D5-2A4B-88D17825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B52D-6DD8-9E4A-A744-18E7EF83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0467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C4AF0-2708-A2D9-0561-7B15765F7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1F727-1A95-7960-4CF3-40D74C03F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8CB59-439D-C55B-B674-7448D33A2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F6CA7-9B87-8E4B-93C3-4FDAEFD0192C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0B67-F540-C66B-CBA6-6A5520BA2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E66C3-009C-4C6E-D644-2F4B542DB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EB52D-6DD8-9E4A-A744-18E7EF83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914400"/>
            <a:ext cx="10058400" cy="45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828800" y="18288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Hello students Today we will be solving a question on chapter Moving Charges and Magnetism and the question goes like A three point zero centimeter wire carrying a current of ten amperes is placed inside a solenoid perpendicular to its axis. The magnetic field inside the solenoid is given to be zero point two seven teslas What is the magnetic force on the wire</a:t>
            </a:r>
          </a:p>
        </p:txBody>
      </p:sp>
    </p:spTree>
    <p:extLst>
      <p:ext uri="{BB962C8B-B14F-4D97-AF65-F5344CB8AC3E}">
        <p14:creationId xmlns:p14="http://schemas.microsoft.com/office/powerpoint/2010/main" val="106838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Agrawal</dc:creator>
  <cp:lastModifiedBy>Nikhil Agrawal</cp:lastModifiedBy>
  <cp:revision>2</cp:revision>
  <dcterms:created xsi:type="dcterms:W3CDTF">2023-05-29T04:02:53Z</dcterms:created>
  <dcterms:modified xsi:type="dcterms:W3CDTF">2023-05-29T04:09:23Z</dcterms:modified>
</cp:coreProperties>
</file>