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8" r:id="rId1"/>
  </p:sldMasterIdLst>
  <p:notesMasterIdLst>
    <p:notesMasterId r:id="rId17"/>
  </p:notesMasterIdLst>
  <p:handoutMasterIdLst>
    <p:handoutMasterId r:id="rId18"/>
  </p:handoutMasterIdLst>
  <p:sldIdLst>
    <p:sldId id="256" r:id="rId2"/>
    <p:sldId id="274" r:id="rId3"/>
    <p:sldId id="280" r:id="rId4"/>
    <p:sldId id="281" r:id="rId5"/>
    <p:sldId id="269" r:id="rId6"/>
    <p:sldId id="282" r:id="rId7"/>
    <p:sldId id="276" r:id="rId8"/>
    <p:sldId id="272" r:id="rId9"/>
    <p:sldId id="283" r:id="rId10"/>
    <p:sldId id="273" r:id="rId11"/>
    <p:sldId id="277" r:id="rId12"/>
    <p:sldId id="285" r:id="rId13"/>
    <p:sldId id="278" r:id="rId14"/>
    <p:sldId id="284"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8F6937-247D-4833-9358-01DD7455CDA3}" v="278" dt="2022-09-27T03:55:45.288"/>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501"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 Dhaor" userId="a42ea56eb04e21a8" providerId="LiveId" clId="{3CF17105-3BAF-4306-82C3-28418A71BD3B}"/>
    <pc:docChg chg="undo custSel addSld delSld modSld sldOrd">
      <pc:chgData name="Aryan Dhaor" userId="a42ea56eb04e21a8" providerId="LiveId" clId="{3CF17105-3BAF-4306-82C3-28418A71BD3B}" dt="2022-09-27T04:41:03.530" v="2434" actId="255"/>
      <pc:docMkLst>
        <pc:docMk/>
      </pc:docMkLst>
      <pc:sldChg chg="addSp delSp modSp mod">
        <pc:chgData name="Aryan Dhaor" userId="a42ea56eb04e21a8" providerId="LiveId" clId="{3CF17105-3BAF-4306-82C3-28418A71BD3B}" dt="2022-09-25T18:02:12.205" v="1711" actId="478"/>
        <pc:sldMkLst>
          <pc:docMk/>
          <pc:sldMk cId="2193060809" sldId="263"/>
        </pc:sldMkLst>
        <pc:spChg chg="add del mod">
          <ac:chgData name="Aryan Dhaor" userId="a42ea56eb04e21a8" providerId="LiveId" clId="{3CF17105-3BAF-4306-82C3-28418A71BD3B}" dt="2022-09-25T18:02:12.205" v="1711" actId="478"/>
          <ac:spMkLst>
            <pc:docMk/>
            <pc:sldMk cId="2193060809" sldId="263"/>
            <ac:spMk id="3" creationId="{AD60ADAF-63AC-A6D4-93CE-9176AA9B5A22}"/>
          </ac:spMkLst>
        </pc:spChg>
        <pc:picChg chg="del">
          <ac:chgData name="Aryan Dhaor" userId="a42ea56eb04e21a8" providerId="LiveId" clId="{3CF17105-3BAF-4306-82C3-28418A71BD3B}" dt="2022-09-25T18:02:09.825" v="1710" actId="478"/>
          <ac:picMkLst>
            <pc:docMk/>
            <pc:sldMk cId="2193060809" sldId="263"/>
            <ac:picMk id="9" creationId="{AF094C0B-D94D-467E-B510-B4A8A8BA2B16}"/>
          </ac:picMkLst>
        </pc:picChg>
      </pc:sldChg>
      <pc:sldChg chg="modSp mod">
        <pc:chgData name="Aryan Dhaor" userId="a42ea56eb04e21a8" providerId="LiveId" clId="{3CF17105-3BAF-4306-82C3-28418A71BD3B}" dt="2022-09-25T16:40:39.376" v="556" actId="14100"/>
        <pc:sldMkLst>
          <pc:docMk/>
          <pc:sldMk cId="2957106927" sldId="269"/>
        </pc:sldMkLst>
        <pc:spChg chg="mod">
          <ac:chgData name="Aryan Dhaor" userId="a42ea56eb04e21a8" providerId="LiveId" clId="{3CF17105-3BAF-4306-82C3-28418A71BD3B}" dt="2022-09-25T16:40:39.376" v="556" actId="14100"/>
          <ac:spMkLst>
            <pc:docMk/>
            <pc:sldMk cId="2957106927" sldId="269"/>
            <ac:spMk id="3" creationId="{DF07AB04-2B85-480B-A4EF-348CDC4C2C42}"/>
          </ac:spMkLst>
        </pc:spChg>
      </pc:sldChg>
      <pc:sldChg chg="del">
        <pc:chgData name="Aryan Dhaor" userId="a42ea56eb04e21a8" providerId="LiveId" clId="{3CF17105-3BAF-4306-82C3-28418A71BD3B}" dt="2022-09-25T13:09:34.963" v="510" actId="2696"/>
        <pc:sldMkLst>
          <pc:docMk/>
          <pc:sldMk cId="2710073666" sldId="272"/>
        </pc:sldMkLst>
      </pc:sldChg>
      <pc:sldChg chg="modSp mod">
        <pc:chgData name="Aryan Dhaor" userId="a42ea56eb04e21a8" providerId="LiveId" clId="{3CF17105-3BAF-4306-82C3-28418A71BD3B}" dt="2022-09-25T14:27:34.362" v="555" actId="27636"/>
        <pc:sldMkLst>
          <pc:docMk/>
          <pc:sldMk cId="1136713874" sldId="273"/>
        </pc:sldMkLst>
        <pc:spChg chg="mod">
          <ac:chgData name="Aryan Dhaor" userId="a42ea56eb04e21a8" providerId="LiveId" clId="{3CF17105-3BAF-4306-82C3-28418A71BD3B}" dt="2022-09-25T10:09:51.977" v="198" actId="20577"/>
          <ac:spMkLst>
            <pc:docMk/>
            <pc:sldMk cId="1136713874" sldId="273"/>
            <ac:spMk id="2" creationId="{84F0FD8D-85A3-4615-A429-E50BA24B943E}"/>
          </ac:spMkLst>
        </pc:spChg>
        <pc:spChg chg="mod">
          <ac:chgData name="Aryan Dhaor" userId="a42ea56eb04e21a8" providerId="LiveId" clId="{3CF17105-3BAF-4306-82C3-28418A71BD3B}" dt="2022-09-25T10:10:01.545" v="229" actId="20577"/>
          <ac:spMkLst>
            <pc:docMk/>
            <pc:sldMk cId="1136713874" sldId="273"/>
            <ac:spMk id="3" creationId="{7A35197D-A94D-457B-836D-4FCC52921A3F}"/>
          </ac:spMkLst>
        </pc:spChg>
        <pc:spChg chg="mod">
          <ac:chgData name="Aryan Dhaor" userId="a42ea56eb04e21a8" providerId="LiveId" clId="{3CF17105-3BAF-4306-82C3-28418A71BD3B}" dt="2022-09-25T14:27:34.356" v="554" actId="27636"/>
          <ac:spMkLst>
            <pc:docMk/>
            <pc:sldMk cId="1136713874" sldId="273"/>
            <ac:spMk id="4" creationId="{E85C3FCA-87E6-488B-8AC1-2CCE3382912D}"/>
          </ac:spMkLst>
        </pc:spChg>
        <pc:spChg chg="mod">
          <ac:chgData name="Aryan Dhaor" userId="a42ea56eb04e21a8" providerId="LiveId" clId="{3CF17105-3BAF-4306-82C3-28418A71BD3B}" dt="2022-09-25T10:10:09.134" v="260" actId="20577"/>
          <ac:spMkLst>
            <pc:docMk/>
            <pc:sldMk cId="1136713874" sldId="273"/>
            <ac:spMk id="5" creationId="{995C9CC3-9115-49C8-A9B1-329D565EA721}"/>
          </ac:spMkLst>
        </pc:spChg>
        <pc:spChg chg="mod">
          <ac:chgData name="Aryan Dhaor" userId="a42ea56eb04e21a8" providerId="LiveId" clId="{3CF17105-3BAF-4306-82C3-28418A71BD3B}" dt="2022-09-25T14:27:34.362" v="555" actId="27636"/>
          <ac:spMkLst>
            <pc:docMk/>
            <pc:sldMk cId="1136713874" sldId="273"/>
            <ac:spMk id="6" creationId="{A15EFB10-E96A-43FB-B678-E77AFE5162ED}"/>
          </ac:spMkLst>
        </pc:spChg>
      </pc:sldChg>
      <pc:sldChg chg="delSp modSp mod">
        <pc:chgData name="Aryan Dhaor" userId="a42ea56eb04e21a8" providerId="LiveId" clId="{3CF17105-3BAF-4306-82C3-28418A71BD3B}" dt="2022-09-25T16:40:54.625" v="558" actId="1035"/>
        <pc:sldMkLst>
          <pc:docMk/>
          <pc:sldMk cId="2232282950" sldId="276"/>
        </pc:sldMkLst>
        <pc:spChg chg="mod">
          <ac:chgData name="Aryan Dhaor" userId="a42ea56eb04e21a8" providerId="LiveId" clId="{3CF17105-3BAF-4306-82C3-28418A71BD3B}" dt="2022-09-25T09:26:04.209" v="45" actId="20577"/>
          <ac:spMkLst>
            <pc:docMk/>
            <pc:sldMk cId="2232282950" sldId="276"/>
            <ac:spMk id="2" creationId="{C16508F6-42C2-4FFE-A92E-4981332982CA}"/>
          </ac:spMkLst>
        </pc:spChg>
        <pc:spChg chg="mod">
          <ac:chgData name="Aryan Dhaor" userId="a42ea56eb04e21a8" providerId="LiveId" clId="{3CF17105-3BAF-4306-82C3-28418A71BD3B}" dt="2022-09-25T16:40:54.625" v="558" actId="1035"/>
          <ac:spMkLst>
            <pc:docMk/>
            <pc:sldMk cId="2232282950" sldId="276"/>
            <ac:spMk id="3" creationId="{37D92030-ED5A-43D0-870F-DC04D358FFC0}"/>
          </ac:spMkLst>
        </pc:spChg>
        <pc:spChg chg="del mod">
          <ac:chgData name="Aryan Dhaor" userId="a42ea56eb04e21a8" providerId="LiveId" clId="{3CF17105-3BAF-4306-82C3-28418A71BD3B}" dt="2022-09-25T09:30:07.511" v="55" actId="478"/>
          <ac:spMkLst>
            <pc:docMk/>
            <pc:sldMk cId="2232282950" sldId="276"/>
            <ac:spMk id="4" creationId="{D3FCA4A4-52DE-4F24-A9DC-1B05D722C00B}"/>
          </ac:spMkLst>
        </pc:spChg>
        <pc:picChg chg="del">
          <ac:chgData name="Aryan Dhaor" userId="a42ea56eb04e21a8" providerId="LiveId" clId="{3CF17105-3BAF-4306-82C3-28418A71BD3B}" dt="2022-09-25T09:21:27.211" v="22" actId="478"/>
          <ac:picMkLst>
            <pc:docMk/>
            <pc:sldMk cId="2232282950" sldId="276"/>
            <ac:picMk id="7" creationId="{B4C53DED-8844-4CA2-B538-DDD85AF3C345}"/>
          </ac:picMkLst>
        </pc:picChg>
      </pc:sldChg>
      <pc:sldChg chg="delSp modSp del mod">
        <pc:chgData name="Aryan Dhaor" userId="a42ea56eb04e21a8" providerId="LiveId" clId="{3CF17105-3BAF-4306-82C3-28418A71BD3B}" dt="2022-09-25T18:04:35.530" v="1781" actId="20577"/>
        <pc:sldMkLst>
          <pc:docMk/>
          <pc:sldMk cId="2789498672" sldId="277"/>
        </pc:sldMkLst>
        <pc:spChg chg="mod">
          <ac:chgData name="Aryan Dhaor" userId="a42ea56eb04e21a8" providerId="LiveId" clId="{3CF17105-3BAF-4306-82C3-28418A71BD3B}" dt="2022-09-25T16:42:53.457" v="613" actId="20577"/>
          <ac:spMkLst>
            <pc:docMk/>
            <pc:sldMk cId="2789498672" sldId="277"/>
            <ac:spMk id="2" creationId="{C7F96A02-86EB-4DB6-848F-D15402E17D6C}"/>
          </ac:spMkLst>
        </pc:spChg>
        <pc:spChg chg="mod">
          <ac:chgData name="Aryan Dhaor" userId="a42ea56eb04e21a8" providerId="LiveId" clId="{3CF17105-3BAF-4306-82C3-28418A71BD3B}" dt="2022-09-25T18:04:35.530" v="1781" actId="20577"/>
          <ac:spMkLst>
            <pc:docMk/>
            <pc:sldMk cId="2789498672" sldId="277"/>
            <ac:spMk id="14" creationId="{F7580787-4CF5-4195-9119-C37E931CA514}"/>
          </ac:spMkLst>
        </pc:spChg>
        <pc:picChg chg="del">
          <ac:chgData name="Aryan Dhaor" userId="a42ea56eb04e21a8" providerId="LiveId" clId="{3CF17105-3BAF-4306-82C3-28418A71BD3B}" dt="2022-09-25T16:42:04.390" v="559" actId="478"/>
          <ac:picMkLst>
            <pc:docMk/>
            <pc:sldMk cId="2789498672" sldId="277"/>
            <ac:picMk id="6" creationId="{81E4D9B8-A30E-4735-B1BE-D016EDF7A07F}"/>
          </ac:picMkLst>
        </pc:picChg>
        <pc:picChg chg="del">
          <ac:chgData name="Aryan Dhaor" userId="a42ea56eb04e21a8" providerId="LiveId" clId="{3CF17105-3BAF-4306-82C3-28418A71BD3B}" dt="2022-09-25T16:42:06.968" v="560" actId="478"/>
          <ac:picMkLst>
            <pc:docMk/>
            <pc:sldMk cId="2789498672" sldId="277"/>
            <ac:picMk id="8" creationId="{585A0926-71F1-4F1A-9D0E-1AA0E010D61E}"/>
          </ac:picMkLst>
        </pc:picChg>
        <pc:picChg chg="del">
          <ac:chgData name="Aryan Dhaor" userId="a42ea56eb04e21a8" providerId="LiveId" clId="{3CF17105-3BAF-4306-82C3-28418A71BD3B}" dt="2022-09-25T16:42:10.659" v="562" actId="478"/>
          <ac:picMkLst>
            <pc:docMk/>
            <pc:sldMk cId="2789498672" sldId="277"/>
            <ac:picMk id="16" creationId="{8A773830-38E4-4F1A-9741-CE8899942A42}"/>
          </ac:picMkLst>
        </pc:picChg>
        <pc:picChg chg="del">
          <ac:chgData name="Aryan Dhaor" userId="a42ea56eb04e21a8" providerId="LiveId" clId="{3CF17105-3BAF-4306-82C3-28418A71BD3B}" dt="2022-09-25T16:42:12.838" v="563" actId="478"/>
          <ac:picMkLst>
            <pc:docMk/>
            <pc:sldMk cId="2789498672" sldId="277"/>
            <ac:picMk id="18" creationId="{8AD4D9AE-2FB5-463B-AE04-9F51C6CE2A94}"/>
          </ac:picMkLst>
        </pc:picChg>
        <pc:picChg chg="del">
          <ac:chgData name="Aryan Dhaor" userId="a42ea56eb04e21a8" providerId="LiveId" clId="{3CF17105-3BAF-4306-82C3-28418A71BD3B}" dt="2022-09-25T16:42:08.332" v="561" actId="478"/>
          <ac:picMkLst>
            <pc:docMk/>
            <pc:sldMk cId="2789498672" sldId="277"/>
            <ac:picMk id="22" creationId="{334EDEDF-FC5C-4FB2-BBFF-54A882C5B32C}"/>
          </ac:picMkLst>
        </pc:picChg>
      </pc:sldChg>
      <pc:sldChg chg="modSp mod">
        <pc:chgData name="Aryan Dhaor" userId="a42ea56eb04e21a8" providerId="LiveId" clId="{3CF17105-3BAF-4306-82C3-28418A71BD3B}" dt="2022-09-25T16:53:18.989" v="1069" actId="14100"/>
        <pc:sldMkLst>
          <pc:docMk/>
          <pc:sldMk cId="2394598200" sldId="278"/>
        </pc:sldMkLst>
        <pc:graphicFrameChg chg="mod modGraphic">
          <ac:chgData name="Aryan Dhaor" userId="a42ea56eb04e21a8" providerId="LiveId" clId="{3CF17105-3BAF-4306-82C3-28418A71BD3B}" dt="2022-09-25T16:53:18.989" v="1069" actId="14100"/>
          <ac:graphicFrameMkLst>
            <pc:docMk/>
            <pc:sldMk cId="2394598200" sldId="278"/>
            <ac:graphicFrameMk id="6" creationId="{F7AEC4CD-D4CC-6431-2BA2-45A77E9BF4AE}"/>
          </ac:graphicFrameMkLst>
        </pc:graphicFrameChg>
      </pc:sldChg>
      <pc:sldChg chg="modSp mod">
        <pc:chgData name="Aryan Dhaor" userId="a42ea56eb04e21a8" providerId="LiveId" clId="{3CF17105-3BAF-4306-82C3-28418A71BD3B}" dt="2022-09-25T09:58:07.922" v="123" actId="20577"/>
        <pc:sldMkLst>
          <pc:docMk/>
          <pc:sldMk cId="1642767666" sldId="281"/>
        </pc:sldMkLst>
        <pc:spChg chg="mod">
          <ac:chgData name="Aryan Dhaor" userId="a42ea56eb04e21a8" providerId="LiveId" clId="{3CF17105-3BAF-4306-82C3-28418A71BD3B}" dt="2022-09-25T09:58:07.922" v="123" actId="20577"/>
          <ac:spMkLst>
            <pc:docMk/>
            <pc:sldMk cId="1642767666" sldId="281"/>
            <ac:spMk id="3" creationId="{859BF914-4C34-0B07-DC55-F01607BEF92B}"/>
          </ac:spMkLst>
        </pc:spChg>
      </pc:sldChg>
      <pc:sldChg chg="modSp new mod ord">
        <pc:chgData name="Aryan Dhaor" userId="a42ea56eb04e21a8" providerId="LiveId" clId="{3CF17105-3BAF-4306-82C3-28418A71BD3B}" dt="2022-09-27T04:41:03.530" v="2434" actId="255"/>
        <pc:sldMkLst>
          <pc:docMk/>
          <pc:sldMk cId="3246004119" sldId="284"/>
        </pc:sldMkLst>
        <pc:spChg chg="mod">
          <ac:chgData name="Aryan Dhaor" userId="a42ea56eb04e21a8" providerId="LiveId" clId="{3CF17105-3BAF-4306-82C3-28418A71BD3B}" dt="2022-09-25T16:54:33.294" v="1101" actId="20577"/>
          <ac:spMkLst>
            <pc:docMk/>
            <pc:sldMk cId="3246004119" sldId="284"/>
            <ac:spMk id="2" creationId="{036C2344-653E-3231-8F12-47DB7810BEB4}"/>
          </ac:spMkLst>
        </pc:spChg>
        <pc:spChg chg="mod">
          <ac:chgData name="Aryan Dhaor" userId="a42ea56eb04e21a8" providerId="LiveId" clId="{3CF17105-3BAF-4306-82C3-28418A71BD3B}" dt="2022-09-27T04:41:03.530" v="2434" actId="255"/>
          <ac:spMkLst>
            <pc:docMk/>
            <pc:sldMk cId="3246004119" sldId="284"/>
            <ac:spMk id="3" creationId="{3CADD4E8-C023-BA60-57D3-AC1D05782FF7}"/>
          </ac:spMkLst>
        </pc:spChg>
      </pc:sldChg>
      <pc:sldChg chg="modSp add mod">
        <pc:chgData name="Aryan Dhaor" userId="a42ea56eb04e21a8" providerId="LiveId" clId="{3CF17105-3BAF-4306-82C3-28418A71BD3B}" dt="2022-09-25T18:00:55.318" v="1709" actId="20577"/>
        <pc:sldMkLst>
          <pc:docMk/>
          <pc:sldMk cId="3883189937" sldId="285"/>
        </pc:sldMkLst>
        <pc:spChg chg="mod">
          <ac:chgData name="Aryan Dhaor" userId="a42ea56eb04e21a8" providerId="LiveId" clId="{3CF17105-3BAF-4306-82C3-28418A71BD3B}" dt="2022-09-25T17:57:27.076" v="1609" actId="1076"/>
          <ac:spMkLst>
            <pc:docMk/>
            <pc:sldMk cId="3883189937" sldId="285"/>
            <ac:spMk id="2" creationId="{C7F96A02-86EB-4DB6-848F-D15402E17D6C}"/>
          </ac:spMkLst>
        </pc:spChg>
        <pc:spChg chg="mod">
          <ac:chgData name="Aryan Dhaor" userId="a42ea56eb04e21a8" providerId="LiveId" clId="{3CF17105-3BAF-4306-82C3-28418A71BD3B}" dt="2022-09-25T18:00:55.318" v="1709" actId="20577"/>
          <ac:spMkLst>
            <pc:docMk/>
            <pc:sldMk cId="3883189937" sldId="285"/>
            <ac:spMk id="14" creationId="{F7580787-4CF5-4195-9119-C37E931CA514}"/>
          </ac:spMkLst>
        </pc:spChg>
      </pc:sldChg>
    </pc:docChg>
  </pc:docChgLst>
  <pc:docChgLst>
    <pc:chgData name="Guest User" providerId="Windows Live" clId="Web-{E98F6937-247D-4833-9358-01DD7455CDA3}"/>
    <pc:docChg chg="addSld delSld modSld sldOrd">
      <pc:chgData name="Guest User" userId="" providerId="Windows Live" clId="Web-{E98F6937-247D-4833-9358-01DD7455CDA3}" dt="2022-09-27T03:55:45.288" v="274"/>
      <pc:docMkLst>
        <pc:docMk/>
      </pc:docMkLst>
      <pc:sldChg chg="del">
        <pc:chgData name="Guest User" userId="" providerId="Windows Live" clId="Web-{E98F6937-247D-4833-9358-01DD7455CDA3}" dt="2022-09-27T03:55:41.272" v="271"/>
        <pc:sldMkLst>
          <pc:docMk/>
          <pc:sldMk cId="2193060809" sldId="263"/>
        </pc:sldMkLst>
      </pc:sldChg>
      <pc:sldChg chg="del">
        <pc:chgData name="Guest User" userId="" providerId="Windows Live" clId="Web-{E98F6937-247D-4833-9358-01DD7455CDA3}" dt="2022-09-27T03:55:45.288" v="274"/>
        <pc:sldMkLst>
          <pc:docMk/>
          <pc:sldMk cId="1665483968" sldId="265"/>
        </pc:sldMkLst>
      </pc:sldChg>
      <pc:sldChg chg="del">
        <pc:chgData name="Guest User" userId="" providerId="Windows Live" clId="Web-{E98F6937-247D-4833-9358-01DD7455CDA3}" dt="2022-09-27T03:55:43.929" v="273"/>
        <pc:sldMkLst>
          <pc:docMk/>
          <pc:sldMk cId="3553990703" sldId="275"/>
        </pc:sldMkLst>
      </pc:sldChg>
      <pc:sldChg chg="del">
        <pc:chgData name="Guest User" userId="" providerId="Windows Live" clId="Web-{E98F6937-247D-4833-9358-01DD7455CDA3}" dt="2022-09-27T03:55:42.741" v="272"/>
        <pc:sldMkLst>
          <pc:docMk/>
          <pc:sldMk cId="3580375748" sldId="279"/>
        </pc:sldMkLst>
      </pc:sldChg>
      <pc:sldChg chg="modSp">
        <pc:chgData name="Guest User" userId="" providerId="Windows Live" clId="Web-{E98F6937-247D-4833-9358-01DD7455CDA3}" dt="2022-09-27T03:55:31.710" v="269" actId="20577"/>
        <pc:sldMkLst>
          <pc:docMk/>
          <pc:sldMk cId="3246004119" sldId="284"/>
        </pc:sldMkLst>
        <pc:spChg chg="mod">
          <ac:chgData name="Guest User" userId="" providerId="Windows Live" clId="Web-{E98F6937-247D-4833-9358-01DD7455CDA3}" dt="2022-09-27T03:55:31.710" v="269" actId="20577"/>
          <ac:spMkLst>
            <pc:docMk/>
            <pc:sldMk cId="3246004119" sldId="284"/>
            <ac:spMk id="3" creationId="{3CADD4E8-C023-BA60-57D3-AC1D05782FF7}"/>
          </ac:spMkLst>
        </pc:spChg>
      </pc:sldChg>
      <pc:sldChg chg="modSp add del ord replId">
        <pc:chgData name="Guest User" userId="" providerId="Windows Live" clId="Web-{E98F6937-247D-4833-9358-01DD7455CDA3}" dt="2022-09-27T03:55:36.944" v="270"/>
        <pc:sldMkLst>
          <pc:docMk/>
          <pc:sldMk cId="2710439737" sldId="286"/>
        </pc:sldMkLst>
        <pc:spChg chg="mod">
          <ac:chgData name="Guest User" userId="" providerId="Windows Live" clId="Web-{E98F6937-247D-4833-9358-01DD7455CDA3}" dt="2022-09-27T03:36:10.732" v="15" actId="20577"/>
          <ac:spMkLst>
            <pc:docMk/>
            <pc:sldMk cId="2710439737" sldId="286"/>
            <ac:spMk id="2" creationId="{C7F96A02-86EB-4DB6-848F-D15402E17D6C}"/>
          </ac:spMkLst>
        </pc:spChg>
        <pc:spChg chg="mod">
          <ac:chgData name="Guest User" userId="" providerId="Windows Live" clId="Web-{E98F6937-247D-4833-9358-01DD7455CDA3}" dt="2022-09-27T03:55:18.131" v="267" actId="20577"/>
          <ac:spMkLst>
            <pc:docMk/>
            <pc:sldMk cId="2710439737" sldId="286"/>
            <ac:spMk id="14" creationId="{F7580787-4CF5-4195-9119-C37E931CA514}"/>
          </ac:spMkLst>
        </pc:spChg>
      </pc:sldChg>
    </pc:docChg>
  </pc:docChgLst>
  <pc:docChgLst>
    <pc:chgData name="Nikhil Agrawal" userId="f5c474ccf04bda02" providerId="LiveId" clId="{735D62A0-E1BC-43B8-96A1-95A21A45A2FC}"/>
    <pc:docChg chg="undo redo custSel addSld delSld modSld sldOrd modMainMaster">
      <pc:chgData name="Nikhil Agrawal" userId="f5c474ccf04bda02" providerId="LiveId" clId="{735D62A0-E1BC-43B8-96A1-95A21A45A2FC}" dt="2022-09-27T04:13:28.384" v="5484" actId="20577"/>
      <pc:docMkLst>
        <pc:docMk/>
      </pc:docMkLst>
      <pc:sldChg chg="del">
        <pc:chgData name="Nikhil Agrawal" userId="f5c474ccf04bda02" providerId="LiveId" clId="{735D62A0-E1BC-43B8-96A1-95A21A45A2FC}" dt="2022-09-25T09:02:34.708" v="3668" actId="2696"/>
        <pc:sldMkLst>
          <pc:docMk/>
          <pc:sldMk cId="2923480833" sldId="257"/>
        </pc:sldMkLst>
      </pc:sldChg>
      <pc:sldChg chg="del">
        <pc:chgData name="Nikhil Agrawal" userId="f5c474ccf04bda02" providerId="LiveId" clId="{735D62A0-E1BC-43B8-96A1-95A21A45A2FC}" dt="2022-09-27T03:47:47.881" v="4754" actId="47"/>
        <pc:sldMkLst>
          <pc:docMk/>
          <pc:sldMk cId="2193060809" sldId="263"/>
        </pc:sldMkLst>
      </pc:sldChg>
      <pc:sldChg chg="del ord">
        <pc:chgData name="Nikhil Agrawal" userId="f5c474ccf04bda02" providerId="LiveId" clId="{735D62A0-E1BC-43B8-96A1-95A21A45A2FC}" dt="2022-09-27T03:47:53.271" v="4757" actId="47"/>
        <pc:sldMkLst>
          <pc:docMk/>
          <pc:sldMk cId="1665483968" sldId="265"/>
        </pc:sldMkLst>
      </pc:sldChg>
      <pc:sldChg chg="addSp delSp modSp mod">
        <pc:chgData name="Nikhil Agrawal" userId="f5c474ccf04bda02" providerId="LiveId" clId="{735D62A0-E1BC-43B8-96A1-95A21A45A2FC}" dt="2022-09-27T04:08:39.806" v="5333" actId="20577"/>
        <pc:sldMkLst>
          <pc:docMk/>
          <pc:sldMk cId="2957106927" sldId="269"/>
        </pc:sldMkLst>
        <pc:spChg chg="mod">
          <ac:chgData name="Nikhil Agrawal" userId="f5c474ccf04bda02" providerId="LiveId" clId="{735D62A0-E1BC-43B8-96A1-95A21A45A2FC}" dt="2022-09-25T08:54:39.662" v="3155" actId="255"/>
          <ac:spMkLst>
            <pc:docMk/>
            <pc:sldMk cId="2957106927" sldId="269"/>
            <ac:spMk id="2" creationId="{1B4F92BC-2A7E-406A-9A53-C55459101701}"/>
          </ac:spMkLst>
        </pc:spChg>
        <pc:spChg chg="mod">
          <ac:chgData name="Nikhil Agrawal" userId="f5c474ccf04bda02" providerId="LiveId" clId="{735D62A0-E1BC-43B8-96A1-95A21A45A2FC}" dt="2022-09-27T04:08:02.861" v="5186" actId="404"/>
          <ac:spMkLst>
            <pc:docMk/>
            <pc:sldMk cId="2957106927" sldId="269"/>
            <ac:spMk id="3" creationId="{DF07AB04-2B85-480B-A4EF-348CDC4C2C42}"/>
          </ac:spMkLst>
        </pc:spChg>
        <pc:spChg chg="del">
          <ac:chgData name="Nikhil Agrawal" userId="f5c474ccf04bda02" providerId="LiveId" clId="{735D62A0-E1BC-43B8-96A1-95A21A45A2FC}" dt="2022-09-25T08:55:24.902" v="3166" actId="478"/>
          <ac:spMkLst>
            <pc:docMk/>
            <pc:sldMk cId="2957106927" sldId="269"/>
            <ac:spMk id="4" creationId="{C012AC1F-AA24-4F87-B1E4-BEAAA47EA73F}"/>
          </ac:spMkLst>
        </pc:spChg>
        <pc:spChg chg="add del mod">
          <ac:chgData name="Nikhil Agrawal" userId="f5c474ccf04bda02" providerId="LiveId" clId="{735D62A0-E1BC-43B8-96A1-95A21A45A2FC}" dt="2022-09-27T03:45:37.603" v="4733" actId="1076"/>
          <ac:spMkLst>
            <pc:docMk/>
            <pc:sldMk cId="2957106927" sldId="269"/>
            <ac:spMk id="4" creationId="{F8A653D8-873A-960C-4E4A-13A2A84726B2}"/>
          </ac:spMkLst>
        </pc:spChg>
        <pc:spChg chg="del">
          <ac:chgData name="Nikhil Agrawal" userId="f5c474ccf04bda02" providerId="LiveId" clId="{735D62A0-E1BC-43B8-96A1-95A21A45A2FC}" dt="2022-09-25T08:55:29.868" v="3168" actId="478"/>
          <ac:spMkLst>
            <pc:docMk/>
            <pc:sldMk cId="2957106927" sldId="269"/>
            <ac:spMk id="5" creationId="{A67EE021-5134-4FB5-978F-884273E35CFA}"/>
          </ac:spMkLst>
        </pc:spChg>
        <pc:spChg chg="add mod">
          <ac:chgData name="Nikhil Agrawal" userId="f5c474ccf04bda02" providerId="LiveId" clId="{735D62A0-E1BC-43B8-96A1-95A21A45A2FC}" dt="2022-09-27T04:08:39.806" v="5333" actId="20577"/>
          <ac:spMkLst>
            <pc:docMk/>
            <pc:sldMk cId="2957106927" sldId="269"/>
            <ac:spMk id="6" creationId="{0ED808D6-5A3E-2C24-362F-7F509BC9C652}"/>
          </ac:spMkLst>
        </pc:spChg>
        <pc:spChg chg="add del mod">
          <ac:chgData name="Nikhil Agrawal" userId="f5c474ccf04bda02" providerId="LiveId" clId="{735D62A0-E1BC-43B8-96A1-95A21A45A2FC}" dt="2022-09-25T08:54:47.434" v="3157" actId="478"/>
          <ac:spMkLst>
            <pc:docMk/>
            <pc:sldMk cId="2957106927" sldId="269"/>
            <ac:spMk id="7" creationId="{2020E626-0F0C-4823-96E9-FCE4972586AD}"/>
          </ac:spMkLst>
        </pc:spChg>
        <pc:spChg chg="add del mod">
          <ac:chgData name="Nikhil Agrawal" userId="f5c474ccf04bda02" providerId="LiveId" clId="{735D62A0-E1BC-43B8-96A1-95A21A45A2FC}" dt="2022-09-25T08:55:26.621" v="3167" actId="478"/>
          <ac:spMkLst>
            <pc:docMk/>
            <pc:sldMk cId="2957106927" sldId="269"/>
            <ac:spMk id="9" creationId="{C622DC5D-40AF-C709-A9AC-811519E3FF2F}"/>
          </ac:spMkLst>
        </pc:spChg>
        <pc:spChg chg="add del mod">
          <ac:chgData name="Nikhil Agrawal" userId="f5c474ccf04bda02" providerId="LiveId" clId="{735D62A0-E1BC-43B8-96A1-95A21A45A2FC}" dt="2022-09-25T08:55:30.939" v="3169" actId="478"/>
          <ac:spMkLst>
            <pc:docMk/>
            <pc:sldMk cId="2957106927" sldId="269"/>
            <ac:spMk id="13" creationId="{F65AD4FD-0DE7-D4E8-682D-EF4B58BB4CA4}"/>
          </ac:spMkLst>
        </pc:spChg>
        <pc:picChg chg="add mod">
          <ac:chgData name="Nikhil Agrawal" userId="f5c474ccf04bda02" providerId="LiveId" clId="{735D62A0-E1BC-43B8-96A1-95A21A45A2FC}" dt="2022-09-27T03:58:15.535" v="4815" actId="1076"/>
          <ac:picMkLst>
            <pc:docMk/>
            <pc:sldMk cId="2957106927" sldId="269"/>
            <ac:picMk id="5" creationId="{2EACC119-6684-A3DE-7440-2EFBD6873F15}"/>
          </ac:picMkLst>
        </pc:picChg>
        <pc:picChg chg="del">
          <ac:chgData name="Nikhil Agrawal" userId="f5c474ccf04bda02" providerId="LiveId" clId="{735D62A0-E1BC-43B8-96A1-95A21A45A2FC}" dt="2022-09-25T08:54:44.997" v="3156" actId="478"/>
          <ac:picMkLst>
            <pc:docMk/>
            <pc:sldMk cId="2957106927" sldId="269"/>
            <ac:picMk id="10" creationId="{2AB2E71E-F344-413C-AACF-807A2D141C96}"/>
          </ac:picMkLst>
        </pc:picChg>
        <pc:picChg chg="del">
          <ac:chgData name="Nikhil Agrawal" userId="f5c474ccf04bda02" providerId="LiveId" clId="{735D62A0-E1BC-43B8-96A1-95A21A45A2FC}" dt="2022-09-25T08:55:18.237" v="3165" actId="478"/>
          <ac:picMkLst>
            <pc:docMk/>
            <pc:sldMk cId="2957106927" sldId="269"/>
            <ac:picMk id="12" creationId="{7E09C728-C3D0-4D16-ADAC-753EFE19B1DA}"/>
          </ac:picMkLst>
        </pc:picChg>
        <pc:picChg chg="del">
          <ac:chgData name="Nikhil Agrawal" userId="f5c474ccf04bda02" providerId="LiveId" clId="{735D62A0-E1BC-43B8-96A1-95A21A45A2FC}" dt="2022-09-25T08:55:15.913" v="3164" actId="478"/>
          <ac:picMkLst>
            <pc:docMk/>
            <pc:sldMk cId="2957106927" sldId="269"/>
            <ac:picMk id="14" creationId="{E446D6D6-98CB-455F-B98B-5236850D2072}"/>
          </ac:picMkLst>
        </pc:picChg>
      </pc:sldChg>
      <pc:sldChg chg="addSp delSp modSp mod modShow">
        <pc:chgData name="Nikhil Agrawal" userId="f5c474ccf04bda02" providerId="LiveId" clId="{735D62A0-E1BC-43B8-96A1-95A21A45A2FC}" dt="2022-09-27T03:46:51.807" v="4744" actId="729"/>
        <pc:sldMkLst>
          <pc:docMk/>
          <pc:sldMk cId="2710073666" sldId="272"/>
        </pc:sldMkLst>
        <pc:spChg chg="mod">
          <ac:chgData name="Nikhil Agrawal" userId="f5c474ccf04bda02" providerId="LiveId" clId="{735D62A0-E1BC-43B8-96A1-95A21A45A2FC}" dt="2022-09-25T15:44:23.965" v="4676" actId="1076"/>
          <ac:spMkLst>
            <pc:docMk/>
            <pc:sldMk cId="2710073666" sldId="272"/>
            <ac:spMk id="2" creationId="{C7F96A02-86EB-4DB6-848F-D15402E17D6C}"/>
          </ac:spMkLst>
        </pc:spChg>
        <pc:spChg chg="add mod">
          <ac:chgData name="Nikhil Agrawal" userId="f5c474ccf04bda02" providerId="LiveId" clId="{735D62A0-E1BC-43B8-96A1-95A21A45A2FC}" dt="2022-09-27T03:46:34.198" v="4743" actId="1076"/>
          <ac:spMkLst>
            <pc:docMk/>
            <pc:sldMk cId="2710073666" sldId="272"/>
            <ac:spMk id="3" creationId="{A275243F-2BF6-B2C3-1024-12CABBA43602}"/>
          </ac:spMkLst>
        </pc:spChg>
        <pc:spChg chg="add del mod">
          <ac:chgData name="Nikhil Agrawal" userId="f5c474ccf04bda02" providerId="LiveId" clId="{735D62A0-E1BC-43B8-96A1-95A21A45A2FC}" dt="2022-09-25T15:24:30.229" v="4641" actId="478"/>
          <ac:spMkLst>
            <pc:docMk/>
            <pc:sldMk cId="2710073666" sldId="272"/>
            <ac:spMk id="4" creationId="{80682876-B80D-D1BD-2F4F-E885BC743173}"/>
          </ac:spMkLst>
        </pc:spChg>
        <pc:spChg chg="del">
          <ac:chgData name="Nikhil Agrawal" userId="f5c474ccf04bda02" providerId="LiveId" clId="{735D62A0-E1BC-43B8-96A1-95A21A45A2FC}" dt="2022-09-25T15:25:18.033" v="4654" actId="478"/>
          <ac:spMkLst>
            <pc:docMk/>
            <pc:sldMk cId="2710073666" sldId="272"/>
            <ac:spMk id="9" creationId="{F9B67608-336F-4DFC-A698-5478D1463459}"/>
          </ac:spMkLst>
        </pc:spChg>
        <pc:spChg chg="del">
          <ac:chgData name="Nikhil Agrawal" userId="f5c474ccf04bda02" providerId="LiveId" clId="{735D62A0-E1BC-43B8-96A1-95A21A45A2FC}" dt="2022-09-25T15:25:21.301" v="4656" actId="478"/>
          <ac:spMkLst>
            <pc:docMk/>
            <pc:sldMk cId="2710073666" sldId="272"/>
            <ac:spMk id="10" creationId="{787D8914-0BC4-4576-A15C-E75898CBCDA0}"/>
          </ac:spMkLst>
        </pc:spChg>
        <pc:spChg chg="del">
          <ac:chgData name="Nikhil Agrawal" userId="f5c474ccf04bda02" providerId="LiveId" clId="{735D62A0-E1BC-43B8-96A1-95A21A45A2FC}" dt="2022-09-25T15:25:19.619" v="4655" actId="478"/>
          <ac:spMkLst>
            <pc:docMk/>
            <pc:sldMk cId="2710073666" sldId="272"/>
            <ac:spMk id="11" creationId="{CBC73CB9-11F6-4546-A612-CDABEB5200DC}"/>
          </ac:spMkLst>
        </pc:spChg>
        <pc:spChg chg="del">
          <ac:chgData name="Nikhil Agrawal" userId="f5c474ccf04bda02" providerId="LiveId" clId="{735D62A0-E1BC-43B8-96A1-95A21A45A2FC}" dt="2022-09-25T15:25:23.600" v="4657" actId="478"/>
          <ac:spMkLst>
            <pc:docMk/>
            <pc:sldMk cId="2710073666" sldId="272"/>
            <ac:spMk id="12" creationId="{708107B3-097E-48CC-A5AD-93A9ECA0E4A5}"/>
          </ac:spMkLst>
        </pc:spChg>
        <pc:spChg chg="del">
          <ac:chgData name="Nikhil Agrawal" userId="f5c474ccf04bda02" providerId="LiveId" clId="{735D62A0-E1BC-43B8-96A1-95A21A45A2FC}" dt="2022-09-25T15:25:26.377" v="4658" actId="478"/>
          <ac:spMkLst>
            <pc:docMk/>
            <pc:sldMk cId="2710073666" sldId="272"/>
            <ac:spMk id="13" creationId="{4D5EFDFA-811F-4206-A31B-BBABA2A9A312}"/>
          </ac:spMkLst>
        </pc:spChg>
        <pc:spChg chg="del">
          <ac:chgData name="Nikhil Agrawal" userId="f5c474ccf04bda02" providerId="LiveId" clId="{735D62A0-E1BC-43B8-96A1-95A21A45A2FC}" dt="2022-09-25T15:24:28.756" v="4640" actId="478"/>
          <ac:spMkLst>
            <pc:docMk/>
            <pc:sldMk cId="2710073666" sldId="272"/>
            <ac:spMk id="14" creationId="{F7580787-4CF5-4195-9119-C37E931CA514}"/>
          </ac:spMkLst>
        </pc:spChg>
        <pc:picChg chg="add mod">
          <ac:chgData name="Nikhil Agrawal" userId="f5c474ccf04bda02" providerId="LiveId" clId="{735D62A0-E1BC-43B8-96A1-95A21A45A2FC}" dt="2022-09-25T15:44:12.067" v="4674" actId="14100"/>
          <ac:picMkLst>
            <pc:docMk/>
            <pc:sldMk cId="2710073666" sldId="272"/>
            <ac:picMk id="6" creationId="{E3ECA606-F814-17E9-ABF6-D26F2A4391AE}"/>
          </ac:picMkLst>
        </pc:picChg>
      </pc:sldChg>
      <pc:sldChg chg="addSp modSp mod ord">
        <pc:chgData name="Nikhil Agrawal" userId="f5c474ccf04bda02" providerId="LiveId" clId="{735D62A0-E1BC-43B8-96A1-95A21A45A2FC}" dt="2022-09-27T03:47:20.733" v="4749" actId="1076"/>
        <pc:sldMkLst>
          <pc:docMk/>
          <pc:sldMk cId="1136713874" sldId="273"/>
        </pc:sldMkLst>
        <pc:spChg chg="add mod">
          <ac:chgData name="Nikhil Agrawal" userId="f5c474ccf04bda02" providerId="LiveId" clId="{735D62A0-E1BC-43B8-96A1-95A21A45A2FC}" dt="2022-09-27T03:47:20.733" v="4749" actId="1076"/>
          <ac:spMkLst>
            <pc:docMk/>
            <pc:sldMk cId="1136713874" sldId="273"/>
            <ac:spMk id="7" creationId="{FFE99F86-0C76-FDB1-1A0B-ED794EFD19AB}"/>
          </ac:spMkLst>
        </pc:spChg>
      </pc:sldChg>
      <pc:sldChg chg="addSp modSp mod ord">
        <pc:chgData name="Nikhil Agrawal" userId="f5c474ccf04bda02" providerId="LiveId" clId="{735D62A0-E1BC-43B8-96A1-95A21A45A2FC}" dt="2022-09-27T03:56:17.277" v="4811" actId="20577"/>
        <pc:sldMkLst>
          <pc:docMk/>
          <pc:sldMk cId="2149331564" sldId="274"/>
        </pc:sldMkLst>
        <pc:spChg chg="mod">
          <ac:chgData name="Nikhil Agrawal" userId="f5c474ccf04bda02" providerId="LiveId" clId="{735D62A0-E1BC-43B8-96A1-95A21A45A2FC}" dt="2022-09-27T03:49:11.160" v="4768" actId="404"/>
          <ac:spMkLst>
            <pc:docMk/>
            <pc:sldMk cId="2149331564" sldId="274"/>
            <ac:spMk id="3" creationId="{2EAA86A1-F801-442C-838A-F834D93A9669}"/>
          </ac:spMkLst>
        </pc:spChg>
        <pc:spChg chg="add mod">
          <ac:chgData name="Nikhil Agrawal" userId="f5c474ccf04bda02" providerId="LiveId" clId="{735D62A0-E1BC-43B8-96A1-95A21A45A2FC}" dt="2022-09-27T03:44:14.444" v="4719" actId="1076"/>
          <ac:spMkLst>
            <pc:docMk/>
            <pc:sldMk cId="2149331564" sldId="274"/>
            <ac:spMk id="4" creationId="{36AE41D0-7EA3-9EAF-93BA-9D54F7FA6EF5}"/>
          </ac:spMkLst>
        </pc:spChg>
        <pc:spChg chg="add mod">
          <ac:chgData name="Nikhil Agrawal" userId="f5c474ccf04bda02" providerId="LiveId" clId="{735D62A0-E1BC-43B8-96A1-95A21A45A2FC}" dt="2022-09-27T03:56:17.277" v="4811" actId="20577"/>
          <ac:spMkLst>
            <pc:docMk/>
            <pc:sldMk cId="2149331564" sldId="274"/>
            <ac:spMk id="5" creationId="{FFC7D155-5794-F1D9-2E14-EF0008D78E0A}"/>
          </ac:spMkLst>
        </pc:spChg>
      </pc:sldChg>
      <pc:sldChg chg="del">
        <pc:chgData name="Nikhil Agrawal" userId="f5c474ccf04bda02" providerId="LiveId" clId="{735D62A0-E1BC-43B8-96A1-95A21A45A2FC}" dt="2022-09-27T03:47:51.890" v="4756" actId="47"/>
        <pc:sldMkLst>
          <pc:docMk/>
          <pc:sldMk cId="3553990703" sldId="275"/>
        </pc:sldMkLst>
      </pc:sldChg>
      <pc:sldChg chg="addSp modSp mod">
        <pc:chgData name="Nikhil Agrawal" userId="f5c474ccf04bda02" providerId="LiveId" clId="{735D62A0-E1BC-43B8-96A1-95A21A45A2FC}" dt="2022-09-27T04:13:28.384" v="5484" actId="20577"/>
        <pc:sldMkLst>
          <pc:docMk/>
          <pc:sldMk cId="2232282950" sldId="276"/>
        </pc:sldMkLst>
        <pc:spChg chg="mod">
          <ac:chgData name="Nikhil Agrawal" userId="f5c474ccf04bda02" providerId="LiveId" clId="{735D62A0-E1BC-43B8-96A1-95A21A45A2FC}" dt="2022-09-27T04:13:25.416" v="5482" actId="404"/>
          <ac:spMkLst>
            <pc:docMk/>
            <pc:sldMk cId="2232282950" sldId="276"/>
            <ac:spMk id="3" creationId="{37D92030-ED5A-43D0-870F-DC04D358FFC0}"/>
          </ac:spMkLst>
        </pc:spChg>
        <pc:spChg chg="add mod">
          <ac:chgData name="Nikhil Agrawal" userId="f5c474ccf04bda02" providerId="LiveId" clId="{735D62A0-E1BC-43B8-96A1-95A21A45A2FC}" dt="2022-09-27T03:46:24.168" v="4741" actId="1076"/>
          <ac:spMkLst>
            <pc:docMk/>
            <pc:sldMk cId="2232282950" sldId="276"/>
            <ac:spMk id="4" creationId="{136107E9-94A6-7B2A-4125-E495A4911C64}"/>
          </ac:spMkLst>
        </pc:spChg>
        <pc:spChg chg="add mod">
          <ac:chgData name="Nikhil Agrawal" userId="f5c474ccf04bda02" providerId="LiveId" clId="{735D62A0-E1BC-43B8-96A1-95A21A45A2FC}" dt="2022-09-27T04:13:28.384" v="5484" actId="20577"/>
          <ac:spMkLst>
            <pc:docMk/>
            <pc:sldMk cId="2232282950" sldId="276"/>
            <ac:spMk id="5" creationId="{444730DB-2889-1B3A-8ADB-D38CC1BFDB87}"/>
          </ac:spMkLst>
        </pc:spChg>
      </pc:sldChg>
      <pc:sldChg chg="addSp modSp mod">
        <pc:chgData name="Nikhil Agrawal" userId="f5c474ccf04bda02" providerId="LiveId" clId="{735D62A0-E1BC-43B8-96A1-95A21A45A2FC}" dt="2022-09-27T03:47:30.890" v="4751" actId="1076"/>
        <pc:sldMkLst>
          <pc:docMk/>
          <pc:sldMk cId="2789498672" sldId="277"/>
        </pc:sldMkLst>
        <pc:spChg chg="add mod">
          <ac:chgData name="Nikhil Agrawal" userId="f5c474ccf04bda02" providerId="LiveId" clId="{735D62A0-E1BC-43B8-96A1-95A21A45A2FC}" dt="2022-09-27T03:47:30.890" v="4751" actId="1076"/>
          <ac:spMkLst>
            <pc:docMk/>
            <pc:sldMk cId="2789498672" sldId="277"/>
            <ac:spMk id="3" creationId="{7FA106B7-D827-364C-B50C-E6BD99463C6D}"/>
          </ac:spMkLst>
        </pc:spChg>
        <pc:spChg chg="mod">
          <ac:chgData name="Nikhil Agrawal" userId="f5c474ccf04bda02" providerId="LiveId" clId="{735D62A0-E1BC-43B8-96A1-95A21A45A2FC}" dt="2022-09-25T18:06:33.193" v="4717" actId="20577"/>
          <ac:spMkLst>
            <pc:docMk/>
            <pc:sldMk cId="2789498672" sldId="277"/>
            <ac:spMk id="14" creationId="{F7580787-4CF5-4195-9119-C37E931CA514}"/>
          </ac:spMkLst>
        </pc:spChg>
      </pc:sldChg>
      <pc:sldChg chg="addSp delSp modSp mod">
        <pc:chgData name="Nikhil Agrawal" userId="f5c474ccf04bda02" providerId="LiveId" clId="{735D62A0-E1BC-43B8-96A1-95A21A45A2FC}" dt="2022-09-27T03:48:07.543" v="4760" actId="1076"/>
        <pc:sldMkLst>
          <pc:docMk/>
          <pc:sldMk cId="2394598200" sldId="278"/>
        </pc:sldMkLst>
        <pc:spChg chg="add mod">
          <ac:chgData name="Nikhil Agrawal" userId="f5c474ccf04bda02" providerId="LiveId" clId="{735D62A0-E1BC-43B8-96A1-95A21A45A2FC}" dt="2022-09-27T03:48:07.543" v="4760" actId="1076"/>
          <ac:spMkLst>
            <pc:docMk/>
            <pc:sldMk cId="2394598200" sldId="278"/>
            <ac:spMk id="2" creationId="{4B483EA2-1040-2A57-BF2A-FA0C61E224BD}"/>
          </ac:spMkLst>
        </pc:spChg>
        <pc:spChg chg="del">
          <ac:chgData name="Nikhil Agrawal" userId="f5c474ccf04bda02" providerId="LiveId" clId="{735D62A0-E1BC-43B8-96A1-95A21A45A2FC}" dt="2022-09-25T15:59:17.539" v="4695" actId="478"/>
          <ac:spMkLst>
            <pc:docMk/>
            <pc:sldMk cId="2394598200" sldId="278"/>
            <ac:spMk id="2" creationId="{CAF4E4D9-CE02-4471-B6F3-9FFE6904400C}"/>
          </ac:spMkLst>
        </pc:spChg>
        <pc:spChg chg="mod">
          <ac:chgData name="Nikhil Agrawal" userId="f5c474ccf04bda02" providerId="LiveId" clId="{735D62A0-E1BC-43B8-96A1-95A21A45A2FC}" dt="2022-09-25T16:00:41.346" v="4703" actId="255"/>
          <ac:spMkLst>
            <pc:docMk/>
            <pc:sldMk cId="2394598200" sldId="278"/>
            <ac:spMk id="4" creationId="{E98DCA46-603B-4178-8707-30E192CE6B8D}"/>
          </ac:spMkLst>
        </pc:spChg>
        <pc:spChg chg="add del mod">
          <ac:chgData name="Nikhil Agrawal" userId="f5c474ccf04bda02" providerId="LiveId" clId="{735D62A0-E1BC-43B8-96A1-95A21A45A2FC}" dt="2022-09-25T15:59:19.228" v="4696" actId="478"/>
          <ac:spMkLst>
            <pc:docMk/>
            <pc:sldMk cId="2394598200" sldId="278"/>
            <ac:spMk id="5" creationId="{30D8FED4-B555-78FF-CC68-A1F9964EB328}"/>
          </ac:spMkLst>
        </pc:spChg>
        <pc:graphicFrameChg chg="add mod modGraphic">
          <ac:chgData name="Nikhil Agrawal" userId="f5c474ccf04bda02" providerId="LiveId" clId="{735D62A0-E1BC-43B8-96A1-95A21A45A2FC}" dt="2022-09-25T16:01:03.839" v="4707" actId="14734"/>
          <ac:graphicFrameMkLst>
            <pc:docMk/>
            <pc:sldMk cId="2394598200" sldId="278"/>
            <ac:graphicFrameMk id="6" creationId="{F7AEC4CD-D4CC-6431-2BA2-45A77E9BF4AE}"/>
          </ac:graphicFrameMkLst>
        </pc:graphicFrameChg>
      </pc:sldChg>
      <pc:sldChg chg="del">
        <pc:chgData name="Nikhil Agrawal" userId="f5c474ccf04bda02" providerId="LiveId" clId="{735D62A0-E1BC-43B8-96A1-95A21A45A2FC}" dt="2022-09-27T03:47:49.917" v="4755" actId="47"/>
        <pc:sldMkLst>
          <pc:docMk/>
          <pc:sldMk cId="3580375748" sldId="279"/>
        </pc:sldMkLst>
      </pc:sldChg>
      <pc:sldChg chg="addSp delSp modSp add mod ord">
        <pc:chgData name="Nikhil Agrawal" userId="f5c474ccf04bda02" providerId="LiveId" clId="{735D62A0-E1BC-43B8-96A1-95A21A45A2FC}" dt="2022-09-27T04:06:44.019" v="5171" actId="20577"/>
        <pc:sldMkLst>
          <pc:docMk/>
          <pc:sldMk cId="3929220633" sldId="280"/>
        </pc:sldMkLst>
        <pc:spChg chg="mod">
          <ac:chgData name="Nikhil Agrawal" userId="f5c474ccf04bda02" providerId="LiveId" clId="{735D62A0-E1BC-43B8-96A1-95A21A45A2FC}" dt="2022-09-23T16:59:45.800" v="752"/>
          <ac:spMkLst>
            <pc:docMk/>
            <pc:sldMk cId="3929220633" sldId="280"/>
            <ac:spMk id="2" creationId="{C16508F6-42C2-4FFE-A92E-4981332982CA}"/>
          </ac:spMkLst>
        </pc:spChg>
        <pc:spChg chg="del mod">
          <ac:chgData name="Nikhil Agrawal" userId="f5c474ccf04bda02" providerId="LiveId" clId="{735D62A0-E1BC-43B8-96A1-95A21A45A2FC}" dt="2022-09-23T16:59:52.423" v="754" actId="478"/>
          <ac:spMkLst>
            <pc:docMk/>
            <pc:sldMk cId="3929220633" sldId="280"/>
            <ac:spMk id="3" creationId="{37D92030-ED5A-43D0-870F-DC04D358FFC0}"/>
          </ac:spMkLst>
        </pc:spChg>
        <pc:spChg chg="add mod">
          <ac:chgData name="Nikhil Agrawal" userId="f5c474ccf04bda02" providerId="LiveId" clId="{735D62A0-E1BC-43B8-96A1-95A21A45A2FC}" dt="2022-09-25T08:52:58.197" v="3151" actId="1076"/>
          <ac:spMkLst>
            <pc:docMk/>
            <pc:sldMk cId="3929220633" sldId="280"/>
            <ac:spMk id="3" creationId="{859BF914-4C34-0B07-DC55-F01607BEF92B}"/>
          </ac:spMkLst>
        </pc:spChg>
        <pc:spChg chg="del">
          <ac:chgData name="Nikhil Agrawal" userId="f5c474ccf04bda02" providerId="LiveId" clId="{735D62A0-E1BC-43B8-96A1-95A21A45A2FC}" dt="2022-09-23T16:59:59.611" v="756" actId="478"/>
          <ac:spMkLst>
            <pc:docMk/>
            <pc:sldMk cId="3929220633" sldId="280"/>
            <ac:spMk id="4" creationId="{D3FCA4A4-52DE-4F24-A9DC-1B05D722C00B}"/>
          </ac:spMkLst>
        </pc:spChg>
        <pc:spChg chg="add mod">
          <ac:chgData name="Nikhil Agrawal" userId="f5c474ccf04bda02" providerId="LiveId" clId="{735D62A0-E1BC-43B8-96A1-95A21A45A2FC}" dt="2022-09-27T03:44:41.596" v="4723" actId="1076"/>
          <ac:spMkLst>
            <pc:docMk/>
            <pc:sldMk cId="3929220633" sldId="280"/>
            <ac:spMk id="4" creationId="{F2B3977B-9080-23A6-3942-614260F9CF45}"/>
          </ac:spMkLst>
        </pc:spChg>
        <pc:spChg chg="add mod">
          <ac:chgData name="Nikhil Agrawal" userId="f5c474ccf04bda02" providerId="LiveId" clId="{735D62A0-E1BC-43B8-96A1-95A21A45A2FC}" dt="2022-09-27T04:06:11.677" v="5024" actId="404"/>
          <ac:spMkLst>
            <pc:docMk/>
            <pc:sldMk cId="3929220633" sldId="280"/>
            <ac:spMk id="5" creationId="{23A12882-CE84-2655-84B2-18D6534C730D}"/>
          </ac:spMkLst>
        </pc:spChg>
        <pc:spChg chg="add mod">
          <ac:chgData name="Nikhil Agrawal" userId="f5c474ccf04bda02" providerId="LiveId" clId="{735D62A0-E1BC-43B8-96A1-95A21A45A2FC}" dt="2022-09-27T04:06:44.019" v="5171" actId="20577"/>
          <ac:spMkLst>
            <pc:docMk/>
            <pc:sldMk cId="3929220633" sldId="280"/>
            <ac:spMk id="6" creationId="{E528FE26-A975-E0D8-1452-A6D4BA32D04A}"/>
          </ac:spMkLst>
        </pc:spChg>
        <pc:picChg chg="del">
          <ac:chgData name="Nikhil Agrawal" userId="f5c474ccf04bda02" providerId="LiveId" clId="{735D62A0-E1BC-43B8-96A1-95A21A45A2FC}" dt="2022-09-23T16:59:54.700" v="755" actId="478"/>
          <ac:picMkLst>
            <pc:docMk/>
            <pc:sldMk cId="3929220633" sldId="280"/>
            <ac:picMk id="7" creationId="{B4C53DED-8844-4CA2-B538-DDD85AF3C345}"/>
          </ac:picMkLst>
        </pc:picChg>
      </pc:sldChg>
      <pc:sldChg chg="addSp delSp modSp add mod">
        <pc:chgData name="Nikhil Agrawal" userId="f5c474ccf04bda02" providerId="LiveId" clId="{735D62A0-E1BC-43B8-96A1-95A21A45A2FC}" dt="2022-09-27T04:07:04.468" v="5179" actId="20577"/>
        <pc:sldMkLst>
          <pc:docMk/>
          <pc:sldMk cId="1642767666" sldId="281"/>
        </pc:sldMkLst>
        <pc:spChg chg="mod">
          <ac:chgData name="Nikhil Agrawal" userId="f5c474ccf04bda02" providerId="LiveId" clId="{735D62A0-E1BC-43B8-96A1-95A21A45A2FC}" dt="2022-09-25T08:23:44.519" v="1851" actId="20577"/>
          <ac:spMkLst>
            <pc:docMk/>
            <pc:sldMk cId="1642767666" sldId="281"/>
            <ac:spMk id="2" creationId="{C16508F6-42C2-4FFE-A92E-4981332982CA}"/>
          </ac:spMkLst>
        </pc:spChg>
        <pc:spChg chg="mod">
          <ac:chgData name="Nikhil Agrawal" userId="f5c474ccf04bda02" providerId="LiveId" clId="{735D62A0-E1BC-43B8-96A1-95A21A45A2FC}" dt="2022-09-27T04:06:57.507" v="5175" actId="20577"/>
          <ac:spMkLst>
            <pc:docMk/>
            <pc:sldMk cId="1642767666" sldId="281"/>
            <ac:spMk id="3" creationId="{859BF914-4C34-0B07-DC55-F01607BEF92B}"/>
          </ac:spMkLst>
        </pc:spChg>
        <pc:spChg chg="add mod">
          <ac:chgData name="Nikhil Agrawal" userId="f5c474ccf04bda02" providerId="LiveId" clId="{735D62A0-E1BC-43B8-96A1-95A21A45A2FC}" dt="2022-09-27T03:44:59.843" v="4726" actId="1076"/>
          <ac:spMkLst>
            <pc:docMk/>
            <pc:sldMk cId="1642767666" sldId="281"/>
            <ac:spMk id="4" creationId="{B0455E35-150F-7661-F6B8-829C205591D5}"/>
          </ac:spMkLst>
        </pc:spChg>
        <pc:spChg chg="mod">
          <ac:chgData name="Nikhil Agrawal" userId="f5c474ccf04bda02" providerId="LiveId" clId="{735D62A0-E1BC-43B8-96A1-95A21A45A2FC}" dt="2022-09-27T04:06:54.200" v="5173" actId="20577"/>
          <ac:spMkLst>
            <pc:docMk/>
            <pc:sldMk cId="1642767666" sldId="281"/>
            <ac:spMk id="5" creationId="{23A12882-CE84-2655-84B2-18D6534C730D}"/>
          </ac:spMkLst>
        </pc:spChg>
        <pc:spChg chg="add del mod">
          <ac:chgData name="Nikhil Agrawal" userId="f5c474ccf04bda02" providerId="LiveId" clId="{735D62A0-E1BC-43B8-96A1-95A21A45A2FC}" dt="2022-09-27T04:07:04.468" v="5179" actId="20577"/>
          <ac:spMkLst>
            <pc:docMk/>
            <pc:sldMk cId="1642767666" sldId="281"/>
            <ac:spMk id="6" creationId="{DE140168-B22C-ECB1-2012-30B95002CD27}"/>
          </ac:spMkLst>
        </pc:spChg>
      </pc:sldChg>
      <pc:sldChg chg="addSp delSp modSp add mod ord">
        <pc:chgData name="Nikhil Agrawal" userId="f5c474ccf04bda02" providerId="LiveId" clId="{735D62A0-E1BC-43B8-96A1-95A21A45A2FC}" dt="2022-09-27T04:13:16.278" v="5477" actId="20577"/>
        <pc:sldMkLst>
          <pc:docMk/>
          <pc:sldMk cId="4160743278" sldId="282"/>
        </pc:sldMkLst>
        <pc:spChg chg="add mod">
          <ac:chgData name="Nikhil Agrawal" userId="f5c474ccf04bda02" providerId="LiveId" clId="{735D62A0-E1BC-43B8-96A1-95A21A45A2FC}" dt="2022-09-27T03:46:07.923" v="4738" actId="1076"/>
          <ac:spMkLst>
            <pc:docMk/>
            <pc:sldMk cId="4160743278" sldId="282"/>
            <ac:spMk id="2" creationId="{11CBD09E-CBDA-7B86-BBA9-0396D9630253}"/>
          </ac:spMkLst>
        </pc:spChg>
        <pc:spChg chg="add del mod">
          <ac:chgData name="Nikhil Agrawal" userId="f5c474ccf04bda02" providerId="LiveId" clId="{735D62A0-E1BC-43B8-96A1-95A21A45A2FC}" dt="2022-09-25T09:05:25.385" v="3792" actId="478"/>
          <ac:spMkLst>
            <pc:docMk/>
            <pc:sldMk cId="4160743278" sldId="282"/>
            <ac:spMk id="3" creationId="{36872063-853D-3B5F-9034-8EF1EE7972DA}"/>
          </ac:spMkLst>
        </pc:spChg>
        <pc:spChg chg="add mod">
          <ac:chgData name="Nikhil Agrawal" userId="f5c474ccf04bda02" providerId="LiveId" clId="{735D62A0-E1BC-43B8-96A1-95A21A45A2FC}" dt="2022-09-27T04:13:16.278" v="5477" actId="20577"/>
          <ac:spMkLst>
            <pc:docMk/>
            <pc:sldMk cId="4160743278" sldId="282"/>
            <ac:spMk id="3" creationId="{4EE04EDF-BC29-8160-3EE2-18399AE92161}"/>
          </ac:spMkLst>
        </pc:spChg>
        <pc:spChg chg="del">
          <ac:chgData name="Nikhil Agrawal" userId="f5c474ccf04bda02" providerId="LiveId" clId="{735D62A0-E1BC-43B8-96A1-95A21A45A2FC}" dt="2022-09-25T09:05:31.534" v="3795" actId="478"/>
          <ac:spMkLst>
            <pc:docMk/>
            <pc:sldMk cId="4160743278" sldId="282"/>
            <ac:spMk id="4" creationId="{0AB8BCC3-1600-4308-8014-14A0B186C185}"/>
          </ac:spMkLst>
        </pc:spChg>
        <pc:spChg chg="mod">
          <ac:chgData name="Nikhil Agrawal" userId="f5c474ccf04bda02" providerId="LiveId" clId="{735D62A0-E1BC-43B8-96A1-95A21A45A2FC}" dt="2022-09-27T04:09:27.301" v="5334" actId="1076"/>
          <ac:spMkLst>
            <pc:docMk/>
            <pc:sldMk cId="4160743278" sldId="282"/>
            <ac:spMk id="5" creationId="{00000000-0000-0000-0000-000000000000}"/>
          </ac:spMkLst>
        </pc:spChg>
        <pc:spChg chg="mod">
          <ac:chgData name="Nikhil Agrawal" userId="f5c474ccf04bda02" providerId="LiveId" clId="{735D62A0-E1BC-43B8-96A1-95A21A45A2FC}" dt="2022-09-27T04:12:32.073" v="5342" actId="404"/>
          <ac:spMkLst>
            <pc:docMk/>
            <pc:sldMk cId="4160743278" sldId="282"/>
            <ac:spMk id="6" creationId="{00000000-0000-0000-0000-000000000000}"/>
          </ac:spMkLst>
        </pc:spChg>
        <pc:spChg chg="del">
          <ac:chgData name="Nikhil Agrawal" userId="f5c474ccf04bda02" providerId="LiveId" clId="{735D62A0-E1BC-43B8-96A1-95A21A45A2FC}" dt="2022-09-25T09:05:27.742" v="3793" actId="478"/>
          <ac:spMkLst>
            <pc:docMk/>
            <pc:sldMk cId="4160743278" sldId="282"/>
            <ac:spMk id="7" creationId="{428FDBB6-6A54-4B1D-ABBE-DE509301FF60}"/>
          </ac:spMkLst>
        </pc:spChg>
        <pc:spChg chg="del">
          <ac:chgData name="Nikhil Agrawal" userId="f5c474ccf04bda02" providerId="LiveId" clId="{735D62A0-E1BC-43B8-96A1-95A21A45A2FC}" dt="2022-09-25T09:05:23.115" v="3791" actId="478"/>
          <ac:spMkLst>
            <pc:docMk/>
            <pc:sldMk cId="4160743278" sldId="282"/>
            <ac:spMk id="8" creationId="{E6B05710-068E-495A-A0FE-9CCD02F298A8}"/>
          </ac:spMkLst>
        </pc:spChg>
        <pc:spChg chg="add del mod">
          <ac:chgData name="Nikhil Agrawal" userId="f5c474ccf04bda02" providerId="LiveId" clId="{735D62A0-E1BC-43B8-96A1-95A21A45A2FC}" dt="2022-09-25T09:05:28.864" v="3794" actId="478"/>
          <ac:spMkLst>
            <pc:docMk/>
            <pc:sldMk cId="4160743278" sldId="282"/>
            <ac:spMk id="10" creationId="{F3AC4AD3-9447-FC1F-F1F1-66BED62F0DD7}"/>
          </ac:spMkLst>
        </pc:spChg>
        <pc:spChg chg="add del mod">
          <ac:chgData name="Nikhil Agrawal" userId="f5c474ccf04bda02" providerId="LiveId" clId="{735D62A0-E1BC-43B8-96A1-95A21A45A2FC}" dt="2022-09-25T09:05:32.597" v="3796" actId="478"/>
          <ac:spMkLst>
            <pc:docMk/>
            <pc:sldMk cId="4160743278" sldId="282"/>
            <ac:spMk id="12" creationId="{94E01A49-819F-AC6E-6668-4A0B0E900799}"/>
          </ac:spMkLst>
        </pc:spChg>
      </pc:sldChg>
      <pc:sldChg chg="addSp delSp modSp add mod">
        <pc:chgData name="Nikhil Agrawal" userId="f5c474ccf04bda02" providerId="LiveId" clId="{735D62A0-E1BC-43B8-96A1-95A21A45A2FC}" dt="2022-09-27T03:47:02.430" v="4746" actId="1076"/>
        <pc:sldMkLst>
          <pc:docMk/>
          <pc:sldMk cId="2458311525" sldId="283"/>
        </pc:sldMkLst>
        <pc:spChg chg="add mod">
          <ac:chgData name="Nikhil Agrawal" userId="f5c474ccf04bda02" providerId="LiveId" clId="{735D62A0-E1BC-43B8-96A1-95A21A45A2FC}" dt="2022-09-27T03:47:02.430" v="4746" actId="1076"/>
          <ac:spMkLst>
            <pc:docMk/>
            <pc:sldMk cId="2458311525" sldId="283"/>
            <ac:spMk id="3" creationId="{FF946BDA-696A-2B78-3C7F-4D7F70D8A5F2}"/>
          </ac:spMkLst>
        </pc:spChg>
        <pc:picChg chg="add mod">
          <ac:chgData name="Nikhil Agrawal" userId="f5c474ccf04bda02" providerId="LiveId" clId="{735D62A0-E1BC-43B8-96A1-95A21A45A2FC}" dt="2022-09-25T15:56:02.201" v="4686" actId="14100"/>
          <ac:picMkLst>
            <pc:docMk/>
            <pc:sldMk cId="2458311525" sldId="283"/>
            <ac:picMk id="4" creationId="{64C031A3-D415-BEE9-2302-85CD2C465D5E}"/>
          </ac:picMkLst>
        </pc:picChg>
        <pc:picChg chg="del">
          <ac:chgData name="Nikhil Agrawal" userId="f5c474ccf04bda02" providerId="LiveId" clId="{735D62A0-E1BC-43B8-96A1-95A21A45A2FC}" dt="2022-09-25T15:55:36.809" v="4682" actId="478"/>
          <ac:picMkLst>
            <pc:docMk/>
            <pc:sldMk cId="2458311525" sldId="283"/>
            <ac:picMk id="6" creationId="{E3ECA606-F814-17E9-ABF6-D26F2A4391AE}"/>
          </ac:picMkLst>
        </pc:picChg>
      </pc:sldChg>
      <pc:sldChg chg="addSp modSp mod">
        <pc:chgData name="Nikhil Agrawal" userId="f5c474ccf04bda02" providerId="LiveId" clId="{735D62A0-E1BC-43B8-96A1-95A21A45A2FC}" dt="2022-09-27T04:05:07.646" v="5017" actId="20577"/>
        <pc:sldMkLst>
          <pc:docMk/>
          <pc:sldMk cId="3883189937" sldId="285"/>
        </pc:sldMkLst>
        <pc:spChg chg="add mod">
          <ac:chgData name="Nikhil Agrawal" userId="f5c474ccf04bda02" providerId="LiveId" clId="{735D62A0-E1BC-43B8-96A1-95A21A45A2FC}" dt="2022-09-27T03:47:41.536" v="4753" actId="1076"/>
          <ac:spMkLst>
            <pc:docMk/>
            <pc:sldMk cId="3883189937" sldId="285"/>
            <ac:spMk id="3" creationId="{A58767E8-92C7-2B15-CCE8-6CB53C3A266A}"/>
          </ac:spMkLst>
        </pc:spChg>
        <pc:spChg chg="mod">
          <ac:chgData name="Nikhil Agrawal" userId="f5c474ccf04bda02" providerId="LiveId" clId="{735D62A0-E1BC-43B8-96A1-95A21A45A2FC}" dt="2022-09-27T04:05:07.646" v="5017" actId="20577"/>
          <ac:spMkLst>
            <pc:docMk/>
            <pc:sldMk cId="3883189937" sldId="285"/>
            <ac:spMk id="14" creationId="{F7580787-4CF5-4195-9119-C37E931CA514}"/>
          </ac:spMkLst>
        </pc:spChg>
      </pc:sldChg>
      <pc:sldChg chg="addSp delSp modSp add mod ord">
        <pc:chgData name="Nikhil Agrawal" userId="f5c474ccf04bda02" providerId="LiveId" clId="{735D62A0-E1BC-43B8-96A1-95A21A45A2FC}" dt="2022-09-27T04:04:40.483" v="5001" actId="20577"/>
        <pc:sldMkLst>
          <pc:docMk/>
          <pc:sldMk cId="1332133696" sldId="286"/>
        </pc:sldMkLst>
        <pc:spChg chg="add mod">
          <ac:chgData name="Nikhil Agrawal" userId="f5c474ccf04bda02" providerId="LiveId" clId="{735D62A0-E1BC-43B8-96A1-95A21A45A2FC}" dt="2022-09-27T04:04:40.483" v="5001" actId="20577"/>
          <ac:spMkLst>
            <pc:docMk/>
            <pc:sldMk cId="1332133696" sldId="286"/>
            <ac:spMk id="3" creationId="{D2298A0B-F176-CE7A-7FA8-D938EA0BB627}"/>
          </ac:spMkLst>
        </pc:spChg>
        <pc:spChg chg="mod">
          <ac:chgData name="Nikhil Agrawal" userId="f5c474ccf04bda02" providerId="LiveId" clId="{735D62A0-E1BC-43B8-96A1-95A21A45A2FC}" dt="2022-09-27T04:02:02.868" v="4979" actId="20577"/>
          <ac:spMkLst>
            <pc:docMk/>
            <pc:sldMk cId="1332133696" sldId="286"/>
            <ac:spMk id="4" creationId="{E98DCA46-603B-4178-8707-30E192CE6B8D}"/>
          </ac:spMkLst>
        </pc:spChg>
        <pc:graphicFrameChg chg="del">
          <ac:chgData name="Nikhil Agrawal" userId="f5c474ccf04bda02" providerId="LiveId" clId="{735D62A0-E1BC-43B8-96A1-95A21A45A2FC}" dt="2022-09-27T04:02:06.980" v="4980" actId="478"/>
          <ac:graphicFrameMkLst>
            <pc:docMk/>
            <pc:sldMk cId="1332133696" sldId="286"/>
            <ac:graphicFrameMk id="6" creationId="{F7AEC4CD-D4CC-6431-2BA2-45A77E9BF4AE}"/>
          </ac:graphicFrameMkLst>
        </pc:graphicFrameChg>
      </pc:sldChg>
      <pc:sldChg chg="new del">
        <pc:chgData name="Nikhil Agrawal" userId="f5c474ccf04bda02" providerId="LiveId" clId="{735D62A0-E1BC-43B8-96A1-95A21A45A2FC}" dt="2022-09-27T04:04:52.282" v="5002" actId="2696"/>
        <pc:sldMkLst>
          <pc:docMk/>
          <pc:sldMk cId="420692352" sldId="287"/>
        </pc:sldMkLst>
      </pc:sldChg>
      <pc:sldMasterChg chg="modSp mod modSldLayout">
        <pc:chgData name="Nikhil Agrawal" userId="f5c474ccf04bda02" providerId="LiveId" clId="{735D62A0-E1BC-43B8-96A1-95A21A45A2FC}" dt="2022-09-25T15:43:55.687" v="4670" actId="1076"/>
        <pc:sldMasterMkLst>
          <pc:docMk/>
          <pc:sldMasterMk cId="543425805" sldId="2147484168"/>
        </pc:sldMasterMkLst>
        <pc:spChg chg="mod">
          <ac:chgData name="Nikhil Agrawal" userId="f5c474ccf04bda02" providerId="LiveId" clId="{735D62A0-E1BC-43B8-96A1-95A21A45A2FC}" dt="2022-09-25T08:52:24.753" v="3147" actId="1076"/>
          <ac:spMkLst>
            <pc:docMk/>
            <pc:sldMasterMk cId="543425805" sldId="2147484168"/>
            <ac:spMk id="2" creationId="{00000000-0000-0000-0000-000000000000}"/>
          </ac:spMkLst>
        </pc:spChg>
        <pc:sldLayoutChg chg="delSp mod">
          <pc:chgData name="Nikhil Agrawal" userId="f5c474ccf04bda02" providerId="LiveId" clId="{735D62A0-E1BC-43B8-96A1-95A21A45A2FC}" dt="2022-09-25T08:55:04.127" v="3163" actId="478"/>
          <pc:sldLayoutMkLst>
            <pc:docMk/>
            <pc:sldMasterMk cId="543425805" sldId="2147484168"/>
            <pc:sldLayoutMk cId="1467037222" sldId="2147484186"/>
          </pc:sldLayoutMkLst>
          <pc:spChg chg="del">
            <ac:chgData name="Nikhil Agrawal" userId="f5c474ccf04bda02" providerId="LiveId" clId="{735D62A0-E1BC-43B8-96A1-95A21A45A2FC}" dt="2022-09-25T08:54:56.451" v="3158" actId="478"/>
            <ac:spMkLst>
              <pc:docMk/>
              <pc:sldMasterMk cId="543425805" sldId="2147484168"/>
              <pc:sldLayoutMk cId="1467037222" sldId="2147484186"/>
              <ac:spMk id="7" creationId="{98A5301E-AB93-4945-A0AA-2215B6872DB2}"/>
            </ac:spMkLst>
          </pc:spChg>
          <pc:spChg chg="del">
            <ac:chgData name="Nikhil Agrawal" userId="f5c474ccf04bda02" providerId="LiveId" clId="{735D62A0-E1BC-43B8-96A1-95A21A45A2FC}" dt="2022-09-25T08:54:57.608" v="3159" actId="478"/>
            <ac:spMkLst>
              <pc:docMk/>
              <pc:sldMasterMk cId="543425805" sldId="2147484168"/>
              <pc:sldLayoutMk cId="1467037222" sldId="2147484186"/>
              <ac:spMk id="12" creationId="{0E6232E7-9350-493B-BFD0-883015EB07CE}"/>
            </ac:spMkLst>
          </pc:spChg>
          <pc:spChg chg="del">
            <ac:chgData name="Nikhil Agrawal" userId="f5c474ccf04bda02" providerId="LiveId" clId="{735D62A0-E1BC-43B8-96A1-95A21A45A2FC}" dt="2022-09-25T08:54:59.937" v="3160" actId="478"/>
            <ac:spMkLst>
              <pc:docMk/>
              <pc:sldMasterMk cId="543425805" sldId="2147484168"/>
              <pc:sldLayoutMk cId="1467037222" sldId="2147484186"/>
              <ac:spMk id="13" creationId="{D2FF1D57-3E5F-584B-94C2-629CD166831B}"/>
            </ac:spMkLst>
          </pc:spChg>
          <pc:spChg chg="del">
            <ac:chgData name="Nikhil Agrawal" userId="f5c474ccf04bda02" providerId="LiveId" clId="{735D62A0-E1BC-43B8-96A1-95A21A45A2FC}" dt="2022-09-25T08:55:01.004" v="3161" actId="478"/>
            <ac:spMkLst>
              <pc:docMk/>
              <pc:sldMasterMk cId="543425805" sldId="2147484168"/>
              <pc:sldLayoutMk cId="1467037222" sldId="2147484186"/>
              <ac:spMk id="14" creationId="{E13A6892-C6C0-404F-96AD-993154ED8C7C}"/>
            </ac:spMkLst>
          </pc:spChg>
          <pc:spChg chg="del">
            <ac:chgData name="Nikhil Agrawal" userId="f5c474ccf04bda02" providerId="LiveId" clId="{735D62A0-E1BC-43B8-96A1-95A21A45A2FC}" dt="2022-09-25T08:55:03.350" v="3162" actId="478"/>
            <ac:spMkLst>
              <pc:docMk/>
              <pc:sldMasterMk cId="543425805" sldId="2147484168"/>
              <pc:sldLayoutMk cId="1467037222" sldId="2147484186"/>
              <ac:spMk id="15" creationId="{90A619F7-99B1-EB46-8946-F77C733C4D86}"/>
            </ac:spMkLst>
          </pc:spChg>
          <pc:spChg chg="del">
            <ac:chgData name="Nikhil Agrawal" userId="f5c474ccf04bda02" providerId="LiveId" clId="{735D62A0-E1BC-43B8-96A1-95A21A45A2FC}" dt="2022-09-25T08:55:04.127" v="3163" actId="478"/>
            <ac:spMkLst>
              <pc:docMk/>
              <pc:sldMasterMk cId="543425805" sldId="2147484168"/>
              <pc:sldLayoutMk cId="1467037222" sldId="2147484186"/>
              <ac:spMk id="16" creationId="{70281C28-F044-4622-B651-CE20C022E723}"/>
            </ac:spMkLst>
          </pc:spChg>
        </pc:sldLayoutChg>
        <pc:sldLayoutChg chg="delSp modSp mod">
          <pc:chgData name="Nikhil Agrawal" userId="f5c474ccf04bda02" providerId="LiveId" clId="{735D62A0-E1BC-43B8-96A1-95A21A45A2FC}" dt="2022-09-25T08:52:47.835" v="3149" actId="1076"/>
          <pc:sldLayoutMkLst>
            <pc:docMk/>
            <pc:sldMasterMk cId="543425805" sldId="2147484168"/>
            <pc:sldLayoutMk cId="3762657524" sldId="2147484187"/>
          </pc:sldLayoutMkLst>
          <pc:spChg chg="mod">
            <ac:chgData name="Nikhil Agrawal" userId="f5c474ccf04bda02" providerId="LiveId" clId="{735D62A0-E1BC-43B8-96A1-95A21A45A2FC}" dt="2022-09-25T08:52:43.094" v="3148" actId="1076"/>
            <ac:spMkLst>
              <pc:docMk/>
              <pc:sldMasterMk cId="543425805" sldId="2147484168"/>
              <pc:sldLayoutMk cId="3762657524" sldId="2147484187"/>
              <ac:spMk id="2" creationId="{00000000-0000-0000-0000-000000000000}"/>
            </ac:spMkLst>
          </pc:spChg>
          <pc:spChg chg="del mod">
            <ac:chgData name="Nikhil Agrawal" userId="f5c474ccf04bda02" providerId="LiveId" clId="{735D62A0-E1BC-43B8-96A1-95A21A45A2FC}" dt="2022-09-23T16:59:23.341" v="750" actId="478"/>
            <ac:spMkLst>
              <pc:docMk/>
              <pc:sldMasterMk cId="543425805" sldId="2147484168"/>
              <pc:sldLayoutMk cId="3762657524" sldId="2147484187"/>
              <ac:spMk id="3" creationId="{00000000-0000-0000-0000-000000000000}"/>
            </ac:spMkLst>
          </pc:spChg>
          <pc:spChg chg="del">
            <ac:chgData name="Nikhil Agrawal" userId="f5c474ccf04bda02" providerId="LiveId" clId="{735D62A0-E1BC-43B8-96A1-95A21A45A2FC}" dt="2022-09-23T16:59:26.005" v="751" actId="478"/>
            <ac:spMkLst>
              <pc:docMk/>
              <pc:sldMasterMk cId="543425805" sldId="2147484168"/>
              <pc:sldLayoutMk cId="3762657524" sldId="2147484187"/>
              <ac:spMk id="4" creationId="{00000000-0000-0000-0000-000000000000}"/>
            </ac:spMkLst>
          </pc:spChg>
          <pc:spChg chg="del">
            <ac:chgData name="Nikhil Agrawal" userId="f5c474ccf04bda02" providerId="LiveId" clId="{735D62A0-E1BC-43B8-96A1-95A21A45A2FC}" dt="2022-09-23T16:58:39.033" v="746" actId="478"/>
            <ac:spMkLst>
              <pc:docMk/>
              <pc:sldMasterMk cId="543425805" sldId="2147484168"/>
              <pc:sldLayoutMk cId="3762657524" sldId="2147484187"/>
              <ac:spMk id="5" creationId="{00000000-0000-0000-0000-000000000000}"/>
            </ac:spMkLst>
          </pc:spChg>
          <pc:spChg chg="del">
            <ac:chgData name="Nikhil Agrawal" userId="f5c474ccf04bda02" providerId="LiveId" clId="{735D62A0-E1BC-43B8-96A1-95A21A45A2FC}" dt="2022-09-23T16:58:34.989" v="745" actId="478"/>
            <ac:spMkLst>
              <pc:docMk/>
              <pc:sldMasterMk cId="543425805" sldId="2147484168"/>
              <pc:sldLayoutMk cId="3762657524" sldId="2147484187"/>
              <ac:spMk id="6" creationId="{00000000-0000-0000-0000-000000000000}"/>
            </ac:spMkLst>
          </pc:spChg>
          <pc:spChg chg="del mod">
            <ac:chgData name="Nikhil Agrawal" userId="f5c474ccf04bda02" providerId="LiveId" clId="{735D62A0-E1BC-43B8-96A1-95A21A45A2FC}" dt="2022-09-23T16:57:49.550" v="738" actId="478"/>
            <ac:spMkLst>
              <pc:docMk/>
              <pc:sldMasterMk cId="543425805" sldId="2147484168"/>
              <pc:sldLayoutMk cId="3762657524" sldId="2147484187"/>
              <ac:spMk id="10" creationId="{9C4F6082-2952-43DC-9B9C-74C88B262CE9}"/>
            </ac:spMkLst>
          </pc:spChg>
          <pc:spChg chg="del">
            <ac:chgData name="Nikhil Agrawal" userId="f5c474ccf04bda02" providerId="LiveId" clId="{735D62A0-E1BC-43B8-96A1-95A21A45A2FC}" dt="2022-09-23T16:57:48.103" v="736" actId="478"/>
            <ac:spMkLst>
              <pc:docMk/>
              <pc:sldMasterMk cId="543425805" sldId="2147484168"/>
              <pc:sldLayoutMk cId="3762657524" sldId="2147484187"/>
              <ac:spMk id="11" creationId="{67618976-780E-4131-85CD-66F013F5ACDE}"/>
            </ac:spMkLst>
          </pc:spChg>
          <pc:spChg chg="del">
            <ac:chgData name="Nikhil Agrawal" userId="f5c474ccf04bda02" providerId="LiveId" clId="{735D62A0-E1BC-43B8-96A1-95A21A45A2FC}" dt="2022-09-23T16:57:45.852" v="735" actId="478"/>
            <ac:spMkLst>
              <pc:docMk/>
              <pc:sldMasterMk cId="543425805" sldId="2147484168"/>
              <pc:sldLayoutMk cId="3762657524" sldId="2147484187"/>
              <ac:spMk id="12" creationId="{01E4A9BC-C863-435A-8A18-508AE86DCBB7}"/>
            </ac:spMkLst>
          </pc:spChg>
          <pc:cxnChg chg="mod">
            <ac:chgData name="Nikhil Agrawal" userId="f5c474ccf04bda02" providerId="LiveId" clId="{735D62A0-E1BC-43B8-96A1-95A21A45A2FC}" dt="2022-09-25T08:52:47.835" v="3149" actId="1076"/>
            <ac:cxnSpMkLst>
              <pc:docMk/>
              <pc:sldMasterMk cId="543425805" sldId="2147484168"/>
              <pc:sldLayoutMk cId="3762657524" sldId="2147484187"/>
              <ac:cxnSpMk id="8" creationId="{00000000-0000-0000-0000-000000000000}"/>
            </ac:cxnSpMkLst>
          </pc:cxnChg>
        </pc:sldLayoutChg>
        <pc:sldLayoutChg chg="delSp modSp mod">
          <pc:chgData name="Nikhil Agrawal" userId="f5c474ccf04bda02" providerId="LiveId" clId="{735D62A0-E1BC-43B8-96A1-95A21A45A2FC}" dt="2022-09-25T15:43:55.687" v="4670" actId="1076"/>
          <pc:sldLayoutMkLst>
            <pc:docMk/>
            <pc:sldMasterMk cId="543425805" sldId="2147484168"/>
            <pc:sldLayoutMk cId="4260075845" sldId="2147484188"/>
          </pc:sldLayoutMkLst>
          <pc:spChg chg="mod">
            <ac:chgData name="Nikhil Agrawal" userId="f5c474ccf04bda02" providerId="LiveId" clId="{735D62A0-E1BC-43B8-96A1-95A21A45A2FC}" dt="2022-09-25T15:43:55.687" v="4670" actId="1076"/>
            <ac:spMkLst>
              <pc:docMk/>
              <pc:sldMasterMk cId="543425805" sldId="2147484168"/>
              <pc:sldLayoutMk cId="4260075845" sldId="2147484188"/>
              <ac:spMk id="2" creationId="{00000000-0000-0000-0000-000000000000}"/>
            </ac:spMkLst>
          </pc:spChg>
          <pc:spChg chg="del">
            <ac:chgData name="Nikhil Agrawal" userId="f5c474ccf04bda02" providerId="LiveId" clId="{735D62A0-E1BC-43B8-96A1-95A21A45A2FC}" dt="2022-09-25T15:25:12.189" v="4652" actId="478"/>
            <ac:spMkLst>
              <pc:docMk/>
              <pc:sldMasterMk cId="543425805" sldId="2147484168"/>
              <pc:sldLayoutMk cId="4260075845" sldId="2147484188"/>
              <ac:spMk id="4" creationId="{00000000-0000-0000-0000-000000000000}"/>
            </ac:spMkLst>
          </pc:spChg>
          <pc:spChg chg="del">
            <ac:chgData name="Nikhil Agrawal" userId="f5c474ccf04bda02" providerId="LiveId" clId="{735D62A0-E1BC-43B8-96A1-95A21A45A2FC}" dt="2022-09-25T15:25:09.206" v="4651" actId="478"/>
            <ac:spMkLst>
              <pc:docMk/>
              <pc:sldMasterMk cId="543425805" sldId="2147484168"/>
              <pc:sldLayoutMk cId="4260075845" sldId="2147484188"/>
              <ac:spMk id="5" creationId="{00000000-0000-0000-0000-000000000000}"/>
            </ac:spMkLst>
          </pc:spChg>
          <pc:spChg chg="del">
            <ac:chgData name="Nikhil Agrawal" userId="f5c474ccf04bda02" providerId="LiveId" clId="{735D62A0-E1BC-43B8-96A1-95A21A45A2FC}" dt="2022-09-25T15:25:14.015" v="4653" actId="478"/>
            <ac:spMkLst>
              <pc:docMk/>
              <pc:sldMasterMk cId="543425805" sldId="2147484168"/>
              <pc:sldLayoutMk cId="4260075845" sldId="2147484188"/>
              <ac:spMk id="6" creationId="{00000000-0000-0000-0000-000000000000}"/>
            </ac:spMkLst>
          </pc:spChg>
          <pc:spChg chg="mod">
            <ac:chgData name="Nikhil Agrawal" userId="f5c474ccf04bda02" providerId="LiveId" clId="{735D62A0-E1BC-43B8-96A1-95A21A45A2FC}" dt="2022-09-25T15:43:48.609" v="4669" actId="1076"/>
            <ac:spMkLst>
              <pc:docMk/>
              <pc:sldMasterMk cId="543425805" sldId="2147484168"/>
              <pc:sldLayoutMk cId="4260075845" sldId="2147484188"/>
              <ac:spMk id="9" creationId="{F4F82F76-1F28-4871-AA44-ADE3B29E465F}"/>
            </ac:spMkLst>
          </pc:spChg>
          <pc:spChg chg="del">
            <ac:chgData name="Nikhil Agrawal" userId="f5c474ccf04bda02" providerId="LiveId" clId="{735D62A0-E1BC-43B8-96A1-95A21A45A2FC}" dt="2022-09-25T15:24:57.903" v="4646" actId="478"/>
            <ac:spMkLst>
              <pc:docMk/>
              <pc:sldMasterMk cId="543425805" sldId="2147484168"/>
              <pc:sldLayoutMk cId="4260075845" sldId="2147484188"/>
              <ac:spMk id="11" creationId="{087D12F9-00B3-48A4-8EFB-78ACCA9F99DC}"/>
            </ac:spMkLst>
          </pc:spChg>
          <pc:spChg chg="del">
            <ac:chgData name="Nikhil Agrawal" userId="f5c474ccf04bda02" providerId="LiveId" clId="{735D62A0-E1BC-43B8-96A1-95A21A45A2FC}" dt="2022-09-25T15:25:01.141" v="4648" actId="478"/>
            <ac:spMkLst>
              <pc:docMk/>
              <pc:sldMasterMk cId="543425805" sldId="2147484168"/>
              <pc:sldLayoutMk cId="4260075845" sldId="2147484188"/>
              <ac:spMk id="12" creationId="{242B44F9-2E79-4910-8D1A-CE37EF05242B}"/>
            </ac:spMkLst>
          </pc:spChg>
          <pc:spChg chg="del">
            <ac:chgData name="Nikhil Agrawal" userId="f5c474ccf04bda02" providerId="LiveId" clId="{735D62A0-E1BC-43B8-96A1-95A21A45A2FC}" dt="2022-09-25T15:25:02.615" v="4649" actId="478"/>
            <ac:spMkLst>
              <pc:docMk/>
              <pc:sldMasterMk cId="543425805" sldId="2147484168"/>
              <pc:sldLayoutMk cId="4260075845" sldId="2147484188"/>
              <ac:spMk id="13" creationId="{68412D06-1A64-446B-8E3E-026437ADFB5D}"/>
            </ac:spMkLst>
          </pc:spChg>
          <pc:spChg chg="del">
            <ac:chgData name="Nikhil Agrawal" userId="f5c474ccf04bda02" providerId="LiveId" clId="{735D62A0-E1BC-43B8-96A1-95A21A45A2FC}" dt="2022-09-25T15:25:04.381" v="4650" actId="478"/>
            <ac:spMkLst>
              <pc:docMk/>
              <pc:sldMasterMk cId="543425805" sldId="2147484168"/>
              <pc:sldLayoutMk cId="4260075845" sldId="2147484188"/>
              <ac:spMk id="14" creationId="{3152ED43-82C8-44B9-8B8E-2C0C9CEB1F19}"/>
            </ac:spMkLst>
          </pc:spChg>
          <pc:spChg chg="del">
            <ac:chgData name="Nikhil Agrawal" userId="f5c474ccf04bda02" providerId="LiveId" clId="{735D62A0-E1BC-43B8-96A1-95A21A45A2FC}" dt="2022-09-25T15:24:59.704" v="4647" actId="478"/>
            <ac:spMkLst>
              <pc:docMk/>
              <pc:sldMasterMk cId="543425805" sldId="2147484168"/>
              <pc:sldLayoutMk cId="4260075845" sldId="2147484188"/>
              <ac:spMk id="19" creationId="{0BCC3DC8-BDE4-4B07-A8CA-0321A364356B}"/>
            </ac:spMkLst>
          </pc:spChg>
          <pc:spChg chg="del">
            <ac:chgData name="Nikhil Agrawal" userId="f5c474ccf04bda02" providerId="LiveId" clId="{735D62A0-E1BC-43B8-96A1-95A21A45A2FC}" dt="2022-09-25T15:24:40.180" v="4642" actId="478"/>
            <ac:spMkLst>
              <pc:docMk/>
              <pc:sldMasterMk cId="543425805" sldId="2147484168"/>
              <pc:sldLayoutMk cId="4260075845" sldId="2147484188"/>
              <ac:spMk id="21" creationId="{2E769B50-B286-4700-AFD4-EFDA8F2FBA04}"/>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9/27/2022</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9/27/2022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9/27/2022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9/27/2022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a:t>Click to 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lstStyle/>
          <a:p>
            <a:r>
              <a:rPr lang="en-US" noProof="0"/>
              <a:t>Click to edit Master title style</a:t>
            </a:r>
          </a:p>
        </p:txBody>
      </p:sp>
      <p:sp>
        <p:nvSpPr>
          <p:cNvPr id="3" name="Content Placeholder 2"/>
          <p:cNvSpPr>
            <a:spLocks noGrp="1"/>
          </p:cNvSpPr>
          <p:nvPr>
            <p:ph idx="1"/>
          </p:nvPr>
        </p:nvSpPr>
        <p:spPr>
          <a:xfrm>
            <a:off x="1295401"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9/27/2022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flipV="1">
            <a:off x="1295402" y="2294021"/>
            <a:ext cx="9661357" cy="23368"/>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821711"/>
            <a:ext cx="9601196" cy="1303867"/>
          </a:xfrm>
        </p:spPr>
        <p:txBody>
          <a:bodyPr/>
          <a:lstStyle>
            <a:lvl1pPr algn="l">
              <a:defRPr/>
            </a:lvl1pPr>
          </a:lstStyle>
          <a:p>
            <a:r>
              <a:rPr lang="en-US" dirty="0"/>
              <a:t>Limitations of traditional land registration</a:t>
            </a:r>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922860" y="1131585"/>
            <a:ext cx="1034627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2451101" y="425222"/>
            <a:ext cx="5261199" cy="1412725"/>
          </a:xfrm>
        </p:spPr>
        <p:txBody>
          <a:bodyPr anchor="t"/>
          <a:lstStyle>
            <a:lvl1pPr algn="r">
              <a:defRPr/>
            </a:lvl1pPr>
          </a:lstStyle>
          <a:p>
            <a:r>
              <a:rPr lang="en-US" noProof="0"/>
              <a:t>Click to title</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a:t>Click to edit Master title style</a:t>
            </a:r>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96011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478477" y="937597"/>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3228373" y="2781470"/>
            <a:ext cx="3580381" cy="3310128"/>
          </a:xfrm>
        </p:spPr>
        <p:txBody>
          <a:bodyPr>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1" y="789627"/>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9/27/2022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www.emerald.com/insight/content/doi/10.1108/JPPEL-11-2019-0053/full/html" TargetMode="External"/><Relationship Id="rId3" Type="http://schemas.openxmlformats.org/officeDocument/2006/relationships/hyperlink" Target="https://ieeexplore.ieee.org/abstract/document/9642505" TargetMode="External"/><Relationship Id="rId7" Type="http://schemas.openxmlformats.org/officeDocument/2006/relationships/hyperlink" Target="https://www.emerald.com/insight/content/doi/10.1108/JPPEL-02-2020-0010/full/html" TargetMode="External"/><Relationship Id="rId2" Type="http://schemas.openxmlformats.org/officeDocument/2006/relationships/hyperlink" Target="https://www.mdpi.com/2073-445X/9/12/491/htm" TargetMode="External"/><Relationship Id="rId1" Type="http://schemas.openxmlformats.org/officeDocument/2006/relationships/slideLayout" Target="../slideLayouts/slideLayout16.xml"/><Relationship Id="rId6" Type="http://schemas.openxmlformats.org/officeDocument/2006/relationships/hyperlink" Target="http://telkomnika.uad.ac.id/index.php/TELKOMNIKA/article/view/15787/8630" TargetMode="External"/><Relationship Id="rId5" Type="http://schemas.openxmlformats.org/officeDocument/2006/relationships/hyperlink" Target="https://adi-journal.org/index.php/ajri/article/view/339" TargetMode="External"/><Relationship Id="rId10" Type="http://schemas.openxmlformats.org/officeDocument/2006/relationships/hyperlink" Target="https://www.taylorfrancis.com/chapters/edit/10.1201/9781003138082-5/digitized-land-registration-using-blockchain-technology-vinothiyalakshmi-muralidharan-mohamed-sirajudeen-anitha" TargetMode="External"/><Relationship Id="rId4" Type="http://schemas.openxmlformats.org/officeDocument/2006/relationships/hyperlink" Target="https://link.springer.com/article/10.1007/s11277-021-08833-1" TargetMode="External"/><Relationship Id="rId9" Type="http://schemas.openxmlformats.org/officeDocument/2006/relationships/hyperlink" Target="https://direct.mit.edu/itgg/article/12/3-4/72/9852/A-Blockchain-Based-Land-Titling-Project-in-th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ieeexplore.ieee.org/document/929960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direct.mit.edu/itgg/article/12/3-4/72/9852/A-Blockchain-Based-Land-Titling-Project-in-th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pii/S1319157820304912"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link.springer.com/article/10.1007/s11277-021-08833-1"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koreascience.kr/article/JAKO202030161655507.page"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Blockchain"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8165" y="1513357"/>
            <a:ext cx="6815669" cy="1515533"/>
          </a:xfrm>
        </p:spPr>
        <p:txBody>
          <a:bodyPr/>
          <a:lstStyle/>
          <a:p>
            <a:r>
              <a:rPr lang="en-US" sz="5400" dirty="0"/>
              <a:t>Land Block</a:t>
            </a:r>
            <a:endParaRPr lang="en-US" dirty="0"/>
          </a:p>
        </p:txBody>
      </p:sp>
      <p:sp>
        <p:nvSpPr>
          <p:cNvPr id="3" name="Subtitle 2"/>
          <p:cNvSpPr>
            <a:spLocks noGrp="1"/>
          </p:cNvSpPr>
          <p:nvPr>
            <p:ph type="subTitle" idx="1"/>
          </p:nvPr>
        </p:nvSpPr>
        <p:spPr/>
        <p:txBody>
          <a:bodyPr>
            <a:normAutofit/>
          </a:bodyPr>
          <a:lstStyle/>
          <a:p>
            <a:r>
              <a:rPr lang="en-IN" sz="2000" dirty="0"/>
              <a:t>By – Aryan </a:t>
            </a:r>
            <a:r>
              <a:rPr lang="en-IN" sz="2000" dirty="0" err="1"/>
              <a:t>Dhaor</a:t>
            </a:r>
            <a:r>
              <a:rPr lang="en-IN" sz="2000" dirty="0"/>
              <a:t>(20103282),</a:t>
            </a:r>
          </a:p>
          <a:p>
            <a:r>
              <a:rPr lang="en-IN" sz="2000" dirty="0"/>
              <a:t>          Nikhil Agrawal(20103290),</a:t>
            </a:r>
          </a:p>
          <a:p>
            <a:r>
              <a:rPr lang="en-IN" sz="2000" dirty="0"/>
              <a:t>      Yash Kapoor(20103296)</a:t>
            </a:r>
          </a:p>
        </p:txBody>
      </p:sp>
      <p:sp>
        <p:nvSpPr>
          <p:cNvPr id="4" name="TextBox 3">
            <a:extLst>
              <a:ext uri="{FF2B5EF4-FFF2-40B4-BE49-F238E27FC236}">
                <a16:creationId xmlns:a16="http://schemas.microsoft.com/office/drawing/2014/main" id="{85133F71-601F-F718-A90D-972D8C512BBF}"/>
              </a:ext>
            </a:extLst>
          </p:cNvPr>
          <p:cNvSpPr txBox="1"/>
          <p:nvPr/>
        </p:nvSpPr>
        <p:spPr>
          <a:xfrm>
            <a:off x="3119718" y="3028890"/>
            <a:ext cx="6553200" cy="800219"/>
          </a:xfrm>
          <a:prstGeom prst="rect">
            <a:avLst/>
          </a:prstGeom>
          <a:noFill/>
        </p:spPr>
        <p:txBody>
          <a:bodyPr wrap="square" rtlCol="0">
            <a:spAutoFit/>
          </a:bodyPr>
          <a:lstStyle/>
          <a:p>
            <a:r>
              <a:rPr lang="en-US" sz="2800" dirty="0">
                <a:latin typeface="Bahnschrift" panose="020B0502040204020203" pitchFamily="34" charset="0"/>
              </a:rPr>
              <a:t>(Land Registration using Blockchain)</a:t>
            </a:r>
          </a:p>
          <a:p>
            <a:endParaRPr lang="en-IN"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FD8D-85A3-4615-A429-E50BA24B943E}"/>
              </a:ext>
            </a:extLst>
          </p:cNvPr>
          <p:cNvSpPr>
            <a:spLocks noGrp="1"/>
          </p:cNvSpPr>
          <p:nvPr>
            <p:ph type="title"/>
          </p:nvPr>
        </p:nvSpPr>
        <p:spPr/>
        <p:txBody>
          <a:bodyPr/>
          <a:lstStyle/>
          <a:p>
            <a:r>
              <a:rPr lang="en-US" dirty="0"/>
              <a:t>Languages and Libraries Used</a:t>
            </a:r>
          </a:p>
        </p:txBody>
      </p:sp>
      <p:sp>
        <p:nvSpPr>
          <p:cNvPr id="3" name="Text Placeholder 2">
            <a:extLst>
              <a:ext uri="{FF2B5EF4-FFF2-40B4-BE49-F238E27FC236}">
                <a16:creationId xmlns:a16="http://schemas.microsoft.com/office/drawing/2014/main" id="{7A35197D-A94D-457B-836D-4FCC52921A3F}"/>
              </a:ext>
            </a:extLst>
          </p:cNvPr>
          <p:cNvSpPr>
            <a:spLocks noGrp="1"/>
          </p:cNvSpPr>
          <p:nvPr>
            <p:ph type="body" idx="1"/>
          </p:nvPr>
        </p:nvSpPr>
        <p:spPr/>
        <p:txBody>
          <a:bodyPr/>
          <a:lstStyle/>
          <a:p>
            <a:r>
              <a:rPr lang="en-US" dirty="0"/>
              <a:t>Languages</a:t>
            </a:r>
          </a:p>
        </p:txBody>
      </p:sp>
      <p:sp>
        <p:nvSpPr>
          <p:cNvPr id="4" name="Content Placeholder 3">
            <a:extLst>
              <a:ext uri="{FF2B5EF4-FFF2-40B4-BE49-F238E27FC236}">
                <a16:creationId xmlns:a16="http://schemas.microsoft.com/office/drawing/2014/main" id="{E85C3FCA-87E6-488B-8AC1-2CCE3382912D}"/>
              </a:ext>
            </a:extLst>
          </p:cNvPr>
          <p:cNvSpPr>
            <a:spLocks noGrp="1"/>
          </p:cNvSpPr>
          <p:nvPr>
            <p:ph sz="half" idx="2"/>
          </p:nvPr>
        </p:nvSpPr>
        <p:spPr>
          <a:xfrm>
            <a:off x="1295400" y="3116261"/>
            <a:ext cx="4718304" cy="3170239"/>
          </a:xfrm>
        </p:spPr>
        <p:txBody>
          <a:bodyPr>
            <a:normAutofit fontScale="92500" lnSpcReduction="10000"/>
          </a:bodyPr>
          <a:lstStyle/>
          <a:p>
            <a:pPr marL="400050" indent="-400050">
              <a:buFont typeface="+mj-lt"/>
              <a:buAutoNum type="romanUcPeriod"/>
            </a:pPr>
            <a:r>
              <a:rPr lang="en-US" dirty="0"/>
              <a:t>Web2</a:t>
            </a:r>
          </a:p>
          <a:p>
            <a:pPr lvl="1"/>
            <a:r>
              <a:rPr lang="en-US" dirty="0"/>
              <a:t>HTML</a:t>
            </a:r>
          </a:p>
          <a:p>
            <a:pPr lvl="1"/>
            <a:r>
              <a:rPr lang="en-US" dirty="0"/>
              <a:t>CSS</a:t>
            </a:r>
          </a:p>
          <a:p>
            <a:pPr lvl="1"/>
            <a:r>
              <a:rPr lang="en-US" dirty="0" err="1"/>
              <a:t>Javascript</a:t>
            </a:r>
            <a:endParaRPr lang="en-US" dirty="0"/>
          </a:p>
          <a:p>
            <a:pPr marL="400050" indent="-400050">
              <a:buFont typeface="+mj-lt"/>
              <a:buAutoNum type="romanUcPeriod"/>
            </a:pPr>
            <a:r>
              <a:rPr lang="en-US" dirty="0"/>
              <a:t>Web3</a:t>
            </a:r>
          </a:p>
          <a:p>
            <a:pPr lvl="1"/>
            <a:r>
              <a:rPr lang="en-US" dirty="0"/>
              <a:t>Solidity</a:t>
            </a:r>
          </a:p>
          <a:p>
            <a:pPr marL="457200" lvl="1" indent="0">
              <a:buNone/>
            </a:pPr>
            <a:r>
              <a:rPr lang="en-US" dirty="0"/>
              <a:t>		</a:t>
            </a:r>
          </a:p>
          <a:p>
            <a:pPr marL="0" indent="0">
              <a:buNone/>
            </a:pPr>
            <a:r>
              <a:rPr lang="en-US" dirty="0"/>
              <a:t>        </a:t>
            </a:r>
          </a:p>
        </p:txBody>
      </p:sp>
      <p:sp>
        <p:nvSpPr>
          <p:cNvPr id="5" name="Text Placeholder 4">
            <a:extLst>
              <a:ext uri="{FF2B5EF4-FFF2-40B4-BE49-F238E27FC236}">
                <a16:creationId xmlns:a16="http://schemas.microsoft.com/office/drawing/2014/main" id="{995C9CC3-9115-49C8-A9B1-329D565EA721}"/>
              </a:ext>
            </a:extLst>
          </p:cNvPr>
          <p:cNvSpPr>
            <a:spLocks noGrp="1"/>
          </p:cNvSpPr>
          <p:nvPr>
            <p:ph type="body" sz="quarter" idx="3"/>
          </p:nvPr>
        </p:nvSpPr>
        <p:spPr/>
        <p:txBody>
          <a:bodyPr/>
          <a:lstStyle/>
          <a:p>
            <a:r>
              <a:rPr lang="en-US" dirty="0"/>
              <a:t>Libraries</a:t>
            </a:r>
          </a:p>
        </p:txBody>
      </p:sp>
      <p:sp>
        <p:nvSpPr>
          <p:cNvPr id="6" name="Content Placeholder 5">
            <a:extLst>
              <a:ext uri="{FF2B5EF4-FFF2-40B4-BE49-F238E27FC236}">
                <a16:creationId xmlns:a16="http://schemas.microsoft.com/office/drawing/2014/main" id="{A15EFB10-E96A-43FB-B678-E77AFE5162ED}"/>
              </a:ext>
            </a:extLst>
          </p:cNvPr>
          <p:cNvSpPr>
            <a:spLocks noGrp="1"/>
          </p:cNvSpPr>
          <p:nvPr>
            <p:ph sz="quarter" idx="4"/>
          </p:nvPr>
        </p:nvSpPr>
        <p:spPr>
          <a:xfrm>
            <a:off x="6180671" y="3116261"/>
            <a:ext cx="4718304" cy="2784025"/>
          </a:xfrm>
        </p:spPr>
        <p:txBody>
          <a:bodyPr>
            <a:normAutofit fontScale="92500" lnSpcReduction="10000"/>
          </a:bodyPr>
          <a:lstStyle/>
          <a:p>
            <a:pPr marL="400050" indent="-400050">
              <a:buFont typeface="+mj-lt"/>
              <a:buAutoNum type="romanUcPeriod"/>
            </a:pPr>
            <a:r>
              <a:rPr lang="en-US" dirty="0"/>
              <a:t>Web2</a:t>
            </a:r>
          </a:p>
          <a:p>
            <a:pPr lvl="1"/>
            <a:r>
              <a:rPr lang="en-US" dirty="0"/>
              <a:t>Node.js</a:t>
            </a:r>
          </a:p>
          <a:p>
            <a:pPr lvl="1"/>
            <a:r>
              <a:rPr lang="en-US" dirty="0"/>
              <a:t>Express.js</a:t>
            </a:r>
          </a:p>
          <a:p>
            <a:pPr lvl="1"/>
            <a:r>
              <a:rPr lang="en-US" dirty="0"/>
              <a:t>Mern.js</a:t>
            </a:r>
          </a:p>
          <a:p>
            <a:pPr marL="400050" indent="-400050">
              <a:buFont typeface="+mj-lt"/>
              <a:buAutoNum type="romanUcPeriod"/>
            </a:pPr>
            <a:r>
              <a:rPr lang="en-US" dirty="0"/>
              <a:t>Web3</a:t>
            </a:r>
          </a:p>
          <a:p>
            <a:pPr lvl="1"/>
            <a:r>
              <a:rPr lang="en-US" dirty="0"/>
              <a:t>Web3.js</a:t>
            </a:r>
          </a:p>
          <a:p>
            <a:pPr lvl="1"/>
            <a:r>
              <a:rPr lang="en-US" dirty="0"/>
              <a:t>Truffle</a:t>
            </a:r>
          </a:p>
          <a:p>
            <a:pPr lvl="1"/>
            <a:r>
              <a:rPr lang="en-US" dirty="0"/>
              <a:t>ganache-cli</a:t>
            </a:r>
          </a:p>
          <a:p>
            <a:pPr lvl="1"/>
            <a:endParaRPr lang="en-US" dirty="0"/>
          </a:p>
        </p:txBody>
      </p:sp>
      <p:sp>
        <p:nvSpPr>
          <p:cNvPr id="7" name="Slide Number Placeholder 5">
            <a:extLst>
              <a:ext uri="{FF2B5EF4-FFF2-40B4-BE49-F238E27FC236}">
                <a16:creationId xmlns:a16="http://schemas.microsoft.com/office/drawing/2014/main" id="{FFE99F86-0C76-FDB1-1A0B-ED794EFD19AB}"/>
              </a:ext>
            </a:extLst>
          </p:cNvPr>
          <p:cNvSpPr>
            <a:spLocks noGrp="1"/>
          </p:cNvSpPr>
          <p:nvPr>
            <p:ph type="sldNum" sz="quarter" idx="12"/>
          </p:nvPr>
        </p:nvSpPr>
        <p:spPr>
          <a:xfrm>
            <a:off x="11649303" y="6453094"/>
            <a:ext cx="542697" cy="279400"/>
          </a:xfrm>
        </p:spPr>
        <p:txBody>
          <a:bodyPr/>
          <a:lstStyle/>
          <a:p>
            <a:fld id="{330EA680-D336-4FF7-8B7A-9848BB0A1C32}" type="slidenum">
              <a:rPr lang="en-US" sz="1800" smtClean="0"/>
              <a:t>10</a:t>
            </a:fld>
            <a:endParaRPr lang="en-US" sz="1800" dirty="0"/>
          </a:p>
        </p:txBody>
      </p:sp>
    </p:spTree>
    <p:extLst>
      <p:ext uri="{BB962C8B-B14F-4D97-AF65-F5344CB8AC3E}">
        <p14:creationId xmlns:p14="http://schemas.microsoft.com/office/powerpoint/2010/main" val="113671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6A02-86EB-4DB6-848F-D15402E17D6C}"/>
              </a:ext>
            </a:extLst>
          </p:cNvPr>
          <p:cNvSpPr>
            <a:spLocks noGrp="1"/>
          </p:cNvSpPr>
          <p:nvPr>
            <p:ph type="title"/>
          </p:nvPr>
        </p:nvSpPr>
        <p:spPr/>
        <p:txBody>
          <a:bodyPr/>
          <a:lstStyle/>
          <a:p>
            <a:pPr algn="ctr"/>
            <a:r>
              <a:rPr lang="en-US" dirty="0"/>
              <a:t>            Project Plan</a:t>
            </a:r>
          </a:p>
        </p:txBody>
      </p:sp>
      <p:sp>
        <p:nvSpPr>
          <p:cNvPr id="14" name="Text Placeholder 13">
            <a:extLst>
              <a:ext uri="{FF2B5EF4-FFF2-40B4-BE49-F238E27FC236}">
                <a16:creationId xmlns:a16="http://schemas.microsoft.com/office/drawing/2014/main" id="{F7580787-4CF5-4195-9119-C37E931CA514}"/>
              </a:ext>
            </a:extLst>
          </p:cNvPr>
          <p:cNvSpPr>
            <a:spLocks noGrp="1"/>
          </p:cNvSpPr>
          <p:nvPr>
            <p:ph type="body" sz="quarter" idx="4294967295"/>
          </p:nvPr>
        </p:nvSpPr>
        <p:spPr>
          <a:xfrm>
            <a:off x="1261533" y="1490132"/>
            <a:ext cx="9635065" cy="4366677"/>
          </a:xfrm>
        </p:spPr>
        <p:txBody>
          <a:bodyPr/>
          <a:lstStyle/>
          <a:p>
            <a:pPr marL="0" indent="0">
              <a:buNone/>
            </a:pPr>
            <a:r>
              <a:rPr lang="en-US" sz="2000" b="1" dirty="0"/>
              <a:t>Frontend</a:t>
            </a:r>
          </a:p>
          <a:p>
            <a:r>
              <a:rPr lang="en-US" dirty="0"/>
              <a:t>Firstly the user will sign in or register through mail and password.</a:t>
            </a:r>
          </a:p>
          <a:p>
            <a:r>
              <a:rPr lang="en-US" dirty="0"/>
              <a:t>After this, the user will enter his/her details if no details are there. Then the user can select the option of ‘Buy,’ ‘Sell’ and ‘Update’.</a:t>
            </a:r>
          </a:p>
          <a:p>
            <a:r>
              <a:rPr lang="en-US" dirty="0"/>
              <a:t>If ‘Buy’ is clicked, then the user can choose a plot and click on it. After that they can see the details of the chosen plot along with the information about any pending cases on the land.</a:t>
            </a:r>
          </a:p>
          <a:p>
            <a:r>
              <a:rPr lang="en-US" dirty="0"/>
              <a:t>If any case is there then the link to the information regarding that case will be provided for the user.</a:t>
            </a:r>
          </a:p>
          <a:p>
            <a:r>
              <a:rPr lang="en-US" dirty="0"/>
              <a:t>If ‘Sell’ is clicked then the user has to enter the details of their plot and upload it.</a:t>
            </a:r>
          </a:p>
          <a:p>
            <a:r>
              <a:rPr lang="en-US" dirty="0"/>
              <a:t>User can also choose to update their plot details.</a:t>
            </a:r>
          </a:p>
          <a:p>
            <a:r>
              <a:rPr lang="en-US" dirty="0"/>
              <a:t>HTML, CSS and React.js will be used for making all the frontend.</a:t>
            </a:r>
          </a:p>
          <a:p>
            <a:endParaRPr lang="en-US" dirty="0"/>
          </a:p>
        </p:txBody>
      </p:sp>
      <p:sp>
        <p:nvSpPr>
          <p:cNvPr id="3" name="Slide Number Placeholder 5">
            <a:extLst>
              <a:ext uri="{FF2B5EF4-FFF2-40B4-BE49-F238E27FC236}">
                <a16:creationId xmlns:a16="http://schemas.microsoft.com/office/drawing/2014/main" id="{7FA106B7-D827-364C-B50C-E6BD99463C6D}"/>
              </a:ext>
            </a:extLst>
          </p:cNvPr>
          <p:cNvSpPr txBox="1">
            <a:spLocks/>
          </p:cNvSpPr>
          <p:nvPr/>
        </p:nvSpPr>
        <p:spPr>
          <a:xfrm>
            <a:off x="11725501" y="6435165"/>
            <a:ext cx="542697" cy="2794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30EA680-D336-4FF7-8B7A-9848BB0A1C32}" type="slidenum">
              <a:rPr lang="en-US" smtClean="0"/>
              <a:pPr/>
              <a:t>11</a:t>
            </a:fld>
            <a:endParaRPr lang="en-US" dirty="0"/>
          </a:p>
        </p:txBody>
      </p:sp>
    </p:spTree>
    <p:extLst>
      <p:ext uri="{BB962C8B-B14F-4D97-AF65-F5344CB8AC3E}">
        <p14:creationId xmlns:p14="http://schemas.microsoft.com/office/powerpoint/2010/main" val="278949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6A02-86EB-4DB6-848F-D15402E17D6C}"/>
              </a:ext>
            </a:extLst>
          </p:cNvPr>
          <p:cNvSpPr>
            <a:spLocks noGrp="1"/>
          </p:cNvSpPr>
          <p:nvPr>
            <p:ph type="title"/>
          </p:nvPr>
        </p:nvSpPr>
        <p:spPr>
          <a:xfrm>
            <a:off x="1925053" y="444473"/>
            <a:ext cx="6920564" cy="1412725"/>
          </a:xfrm>
        </p:spPr>
        <p:txBody>
          <a:bodyPr/>
          <a:lstStyle/>
          <a:p>
            <a:pPr algn="ctr"/>
            <a:r>
              <a:rPr lang="en-US" dirty="0"/>
              <a:t>            Project Plan </a:t>
            </a:r>
            <a:r>
              <a:rPr lang="en-US" dirty="0" err="1"/>
              <a:t>ctd</a:t>
            </a:r>
            <a:r>
              <a:rPr lang="en-US" dirty="0"/>
              <a:t>.</a:t>
            </a:r>
          </a:p>
        </p:txBody>
      </p:sp>
      <p:sp>
        <p:nvSpPr>
          <p:cNvPr id="14" name="Text Placeholder 13">
            <a:extLst>
              <a:ext uri="{FF2B5EF4-FFF2-40B4-BE49-F238E27FC236}">
                <a16:creationId xmlns:a16="http://schemas.microsoft.com/office/drawing/2014/main" id="{F7580787-4CF5-4195-9119-C37E931CA514}"/>
              </a:ext>
            </a:extLst>
          </p:cNvPr>
          <p:cNvSpPr>
            <a:spLocks noGrp="1"/>
          </p:cNvSpPr>
          <p:nvPr>
            <p:ph type="body" sz="quarter" idx="4294967295"/>
          </p:nvPr>
        </p:nvSpPr>
        <p:spPr>
          <a:xfrm>
            <a:off x="1261533" y="1490132"/>
            <a:ext cx="9635065" cy="4366677"/>
          </a:xfrm>
        </p:spPr>
        <p:txBody>
          <a:bodyPr/>
          <a:lstStyle/>
          <a:p>
            <a:pPr marL="0" indent="0">
              <a:buNone/>
            </a:pPr>
            <a:r>
              <a:rPr lang="en-US" sz="2000" b="1" dirty="0"/>
              <a:t>Blockchain</a:t>
            </a:r>
          </a:p>
          <a:p>
            <a:r>
              <a:rPr lang="en-US" dirty="0"/>
              <a:t>Solidity will be used to make the contracts. Contracts are user details, plot details(see), plot details(edit), case details(if any).</a:t>
            </a:r>
          </a:p>
          <a:p>
            <a:r>
              <a:rPr lang="en-US" dirty="0"/>
              <a:t>Ganache is used to test in the test net in local host.</a:t>
            </a:r>
          </a:p>
          <a:p>
            <a:r>
              <a:rPr lang="en-US" dirty="0"/>
              <a:t>Rinkyby test net is used for deploying the contracts.</a:t>
            </a:r>
          </a:p>
          <a:p>
            <a:r>
              <a:rPr lang="en-US" dirty="0"/>
              <a:t>Deployment is done with truffle and Web3.js</a:t>
            </a:r>
          </a:p>
          <a:p>
            <a:r>
              <a:rPr lang="en-US" dirty="0"/>
              <a:t>Remix ide is used for instant testing</a:t>
            </a:r>
          </a:p>
          <a:p>
            <a:r>
              <a:rPr lang="en-US" dirty="0"/>
              <a:t>JavaScript and its libraries like node.js, express.js, </a:t>
            </a:r>
            <a:r>
              <a:rPr lang="en-US" dirty="0" err="1"/>
              <a:t>jquery</a:t>
            </a:r>
            <a:r>
              <a:rPr lang="en-US" dirty="0"/>
              <a:t> are used for the functioning of webpage.</a:t>
            </a:r>
          </a:p>
          <a:p>
            <a:endParaRPr lang="en-US" dirty="0"/>
          </a:p>
        </p:txBody>
      </p:sp>
      <p:sp>
        <p:nvSpPr>
          <p:cNvPr id="3" name="Slide Number Placeholder 5">
            <a:extLst>
              <a:ext uri="{FF2B5EF4-FFF2-40B4-BE49-F238E27FC236}">
                <a16:creationId xmlns:a16="http://schemas.microsoft.com/office/drawing/2014/main" id="{A58767E8-92C7-2B15-CCE8-6CB53C3A266A}"/>
              </a:ext>
            </a:extLst>
          </p:cNvPr>
          <p:cNvSpPr txBox="1">
            <a:spLocks/>
          </p:cNvSpPr>
          <p:nvPr/>
        </p:nvSpPr>
        <p:spPr>
          <a:xfrm>
            <a:off x="11734466" y="6426200"/>
            <a:ext cx="542697" cy="2794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30EA680-D336-4FF7-8B7A-9848BB0A1C32}" type="slidenum">
              <a:rPr lang="en-US" smtClean="0"/>
              <a:pPr/>
              <a:t>12</a:t>
            </a:fld>
            <a:endParaRPr lang="en-US" dirty="0"/>
          </a:p>
        </p:txBody>
      </p:sp>
    </p:spTree>
    <p:extLst>
      <p:ext uri="{BB962C8B-B14F-4D97-AF65-F5344CB8AC3E}">
        <p14:creationId xmlns:p14="http://schemas.microsoft.com/office/powerpoint/2010/main" val="388318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sz="6600" dirty="0"/>
              <a:t>Timeline</a:t>
            </a:r>
          </a:p>
        </p:txBody>
      </p:sp>
      <p:graphicFrame>
        <p:nvGraphicFramePr>
          <p:cNvPr id="6" name="Table 6">
            <a:extLst>
              <a:ext uri="{FF2B5EF4-FFF2-40B4-BE49-F238E27FC236}">
                <a16:creationId xmlns:a16="http://schemas.microsoft.com/office/drawing/2014/main" id="{F7AEC4CD-D4CC-6431-2BA2-45A77E9BF4AE}"/>
              </a:ext>
            </a:extLst>
          </p:cNvPr>
          <p:cNvGraphicFramePr>
            <a:graphicFrameLocks noGrp="1"/>
          </p:cNvGraphicFramePr>
          <p:nvPr>
            <p:extLst>
              <p:ext uri="{D42A27DB-BD31-4B8C-83A1-F6EECF244321}">
                <p14:modId xmlns:p14="http://schemas.microsoft.com/office/powerpoint/2010/main" val="3114358437"/>
              </p:ext>
            </p:extLst>
          </p:nvPr>
        </p:nvGraphicFramePr>
        <p:xfrm>
          <a:off x="1452880" y="2721186"/>
          <a:ext cx="9164320" cy="3171614"/>
        </p:xfrm>
        <a:graphic>
          <a:graphicData uri="http://schemas.openxmlformats.org/drawingml/2006/table">
            <a:tbl>
              <a:tblPr firstRow="1" bandRow="1">
                <a:tableStyleId>{5940675A-B579-460E-94D1-54222C63F5DA}</a:tableStyleId>
              </a:tblPr>
              <a:tblGrid>
                <a:gridCol w="2763520">
                  <a:extLst>
                    <a:ext uri="{9D8B030D-6E8A-4147-A177-3AD203B41FA5}">
                      <a16:colId xmlns:a16="http://schemas.microsoft.com/office/drawing/2014/main" val="218219971"/>
                    </a:ext>
                  </a:extLst>
                </a:gridCol>
                <a:gridCol w="6400800">
                  <a:extLst>
                    <a:ext uri="{9D8B030D-6E8A-4147-A177-3AD203B41FA5}">
                      <a16:colId xmlns:a16="http://schemas.microsoft.com/office/drawing/2014/main" val="3077660316"/>
                    </a:ext>
                  </a:extLst>
                </a:gridCol>
              </a:tblGrid>
              <a:tr h="716171">
                <a:tc>
                  <a:txBody>
                    <a:bodyPr/>
                    <a:lstStyle/>
                    <a:p>
                      <a:r>
                        <a:rPr lang="en-IN" dirty="0"/>
                        <a:t>Week 1</a:t>
                      </a:r>
                    </a:p>
                  </a:txBody>
                  <a:tcPr/>
                </a:tc>
                <a:tc>
                  <a:txBody>
                    <a:bodyPr/>
                    <a:lstStyle/>
                    <a:p>
                      <a:r>
                        <a:rPr lang="en-IN" dirty="0"/>
                        <a:t>Research on various topics like healthcare, banking, supply chain, finance.</a:t>
                      </a:r>
                    </a:p>
                  </a:txBody>
                  <a:tcPr/>
                </a:tc>
                <a:extLst>
                  <a:ext uri="{0D108BD9-81ED-4DB2-BD59-A6C34878D82A}">
                    <a16:rowId xmlns:a16="http://schemas.microsoft.com/office/drawing/2014/main" val="3605565054"/>
                  </a:ext>
                </a:extLst>
              </a:tr>
              <a:tr h="716171">
                <a:tc>
                  <a:txBody>
                    <a:bodyPr/>
                    <a:lstStyle/>
                    <a:p>
                      <a:r>
                        <a:rPr lang="en-IN" dirty="0"/>
                        <a:t>Week 2</a:t>
                      </a:r>
                    </a:p>
                  </a:txBody>
                  <a:tcPr/>
                </a:tc>
                <a:tc>
                  <a:txBody>
                    <a:bodyPr/>
                    <a:lstStyle/>
                    <a:p>
                      <a:r>
                        <a:rPr lang="en-IN" dirty="0"/>
                        <a:t>Read papers on Google Scholars about land registration using Blockchain.</a:t>
                      </a:r>
                    </a:p>
                  </a:txBody>
                  <a:tcPr/>
                </a:tc>
                <a:extLst>
                  <a:ext uri="{0D108BD9-81ED-4DB2-BD59-A6C34878D82A}">
                    <a16:rowId xmlns:a16="http://schemas.microsoft.com/office/drawing/2014/main" val="1720252773"/>
                  </a:ext>
                </a:extLst>
              </a:tr>
              <a:tr h="1023101">
                <a:tc>
                  <a:txBody>
                    <a:bodyPr/>
                    <a:lstStyle/>
                    <a:p>
                      <a:r>
                        <a:rPr lang="en-IN" dirty="0"/>
                        <a:t>Week 3</a:t>
                      </a:r>
                    </a:p>
                  </a:txBody>
                  <a:tcPr/>
                </a:tc>
                <a:tc>
                  <a:txBody>
                    <a:bodyPr/>
                    <a:lstStyle/>
                    <a:p>
                      <a:r>
                        <a:rPr lang="en-IN" dirty="0"/>
                        <a:t>Design and planning of the outlook of the final project along with starting full stack development using JavaScript and learning solidity</a:t>
                      </a:r>
                    </a:p>
                  </a:txBody>
                  <a:tcPr/>
                </a:tc>
                <a:extLst>
                  <a:ext uri="{0D108BD9-81ED-4DB2-BD59-A6C34878D82A}">
                    <a16:rowId xmlns:a16="http://schemas.microsoft.com/office/drawing/2014/main" val="645493503"/>
                  </a:ext>
                </a:extLst>
              </a:tr>
              <a:tr h="716171">
                <a:tc>
                  <a:txBody>
                    <a:bodyPr/>
                    <a:lstStyle/>
                    <a:p>
                      <a:r>
                        <a:rPr lang="en-IN" dirty="0"/>
                        <a:t>Week 4</a:t>
                      </a:r>
                    </a:p>
                  </a:txBody>
                  <a:tcPr/>
                </a:tc>
                <a:tc>
                  <a:txBody>
                    <a:bodyPr/>
                    <a:lstStyle/>
                    <a:p>
                      <a:r>
                        <a:rPr lang="en-IN" dirty="0"/>
                        <a:t>Started working on the frontend of the project using HTML, CSS.</a:t>
                      </a:r>
                    </a:p>
                  </a:txBody>
                  <a:tcPr/>
                </a:tc>
                <a:extLst>
                  <a:ext uri="{0D108BD9-81ED-4DB2-BD59-A6C34878D82A}">
                    <a16:rowId xmlns:a16="http://schemas.microsoft.com/office/drawing/2014/main" val="526034201"/>
                  </a:ext>
                </a:extLst>
              </a:tr>
            </a:tbl>
          </a:graphicData>
        </a:graphic>
      </p:graphicFrame>
      <p:sp>
        <p:nvSpPr>
          <p:cNvPr id="2" name="Slide Number Placeholder 5">
            <a:extLst>
              <a:ext uri="{FF2B5EF4-FFF2-40B4-BE49-F238E27FC236}">
                <a16:creationId xmlns:a16="http://schemas.microsoft.com/office/drawing/2014/main" id="{4B483EA2-1040-2A57-BF2A-FA0C61E224BD}"/>
              </a:ext>
            </a:extLst>
          </p:cNvPr>
          <p:cNvSpPr>
            <a:spLocks noGrp="1"/>
          </p:cNvSpPr>
          <p:nvPr>
            <p:ph type="sldNum" sz="quarter" idx="12"/>
          </p:nvPr>
        </p:nvSpPr>
        <p:spPr>
          <a:xfrm>
            <a:off x="11564137" y="6462059"/>
            <a:ext cx="542697" cy="279400"/>
          </a:xfrm>
        </p:spPr>
        <p:txBody>
          <a:bodyPr/>
          <a:lstStyle/>
          <a:p>
            <a:fld id="{330EA680-D336-4FF7-8B7A-9848BB0A1C32}" type="slidenum">
              <a:rPr lang="en-US" sz="1800" smtClean="0"/>
              <a:t>13</a:t>
            </a:fld>
            <a:endParaRPr lang="en-US" sz="1800" dirty="0"/>
          </a:p>
        </p:txBody>
      </p:sp>
    </p:spTree>
    <p:extLst>
      <p:ext uri="{BB962C8B-B14F-4D97-AF65-F5344CB8AC3E}">
        <p14:creationId xmlns:p14="http://schemas.microsoft.com/office/powerpoint/2010/main" val="2394598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2344-653E-3231-8F12-47DB7810BEB4}"/>
              </a:ext>
            </a:extLst>
          </p:cNvPr>
          <p:cNvSpPr>
            <a:spLocks noGrp="1"/>
          </p:cNvSpPr>
          <p:nvPr>
            <p:ph type="title"/>
          </p:nvPr>
        </p:nvSpPr>
        <p:spPr>
          <a:xfrm>
            <a:off x="1478477" y="937597"/>
            <a:ext cx="4168790" cy="1303867"/>
          </a:xfrm>
        </p:spPr>
        <p:txBody>
          <a:bodyPr/>
          <a:lstStyle/>
          <a:p>
            <a:r>
              <a:rPr lang="en-IN" dirty="0"/>
              <a:t>Future Plans on the project.</a:t>
            </a:r>
          </a:p>
        </p:txBody>
      </p:sp>
      <p:sp>
        <p:nvSpPr>
          <p:cNvPr id="3" name="Content Placeholder 2">
            <a:extLst>
              <a:ext uri="{FF2B5EF4-FFF2-40B4-BE49-F238E27FC236}">
                <a16:creationId xmlns:a16="http://schemas.microsoft.com/office/drawing/2014/main" id="{3CADD4E8-C023-BA60-57D3-AC1D05782FF7}"/>
              </a:ext>
            </a:extLst>
          </p:cNvPr>
          <p:cNvSpPr>
            <a:spLocks noGrp="1"/>
          </p:cNvSpPr>
          <p:nvPr>
            <p:ph sz="half" idx="1"/>
          </p:nvPr>
        </p:nvSpPr>
        <p:spPr>
          <a:xfrm>
            <a:off x="1346201" y="2781470"/>
            <a:ext cx="9541932" cy="4076530"/>
          </a:xfrm>
        </p:spPr>
        <p:txBody>
          <a:bodyPr>
            <a:normAutofit/>
          </a:bodyPr>
          <a:lstStyle/>
          <a:p>
            <a:r>
              <a:rPr lang="en-IN" sz="2400" dirty="0"/>
              <a:t>We will continue making our frontend using HTML, CSS, Bootstrap and React.js for all our webpages.</a:t>
            </a:r>
          </a:p>
          <a:p>
            <a:r>
              <a:rPr lang="en-IN" sz="2400" dirty="0"/>
              <a:t>Then we will make our webpages functional using </a:t>
            </a:r>
            <a:r>
              <a:rPr lang="en-IN" sz="2400" dirty="0" err="1"/>
              <a:t>javascript</a:t>
            </a:r>
            <a:r>
              <a:rPr lang="en-IN" sz="2400" dirty="0"/>
              <a:t> and its libraries.</a:t>
            </a:r>
          </a:p>
          <a:p>
            <a:r>
              <a:rPr lang="en-IN" sz="2400" dirty="0"/>
              <a:t>We will be making contracts using solidity for our blockchain. We will be using </a:t>
            </a:r>
            <a:r>
              <a:rPr lang="en-IN" sz="2400" dirty="0" err="1"/>
              <a:t>remix.ide</a:t>
            </a:r>
            <a:r>
              <a:rPr lang="en-IN" sz="2400" dirty="0"/>
              <a:t> for test runs of our contracts and VS code for the project.</a:t>
            </a:r>
          </a:p>
          <a:p>
            <a:r>
              <a:rPr lang="en-IN" sz="2400" dirty="0"/>
              <a:t>We will use </a:t>
            </a:r>
            <a:r>
              <a:rPr lang="en-IN" sz="2400" dirty="0" err="1"/>
              <a:t>Mongodb</a:t>
            </a:r>
            <a:r>
              <a:rPr lang="en-IN" sz="2400" dirty="0"/>
              <a:t> for our database.</a:t>
            </a:r>
          </a:p>
        </p:txBody>
      </p:sp>
    </p:spTree>
    <p:extLst>
      <p:ext uri="{BB962C8B-B14F-4D97-AF65-F5344CB8AC3E}">
        <p14:creationId xmlns:p14="http://schemas.microsoft.com/office/powerpoint/2010/main" val="324600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sz="6600" dirty="0"/>
              <a:t>References</a:t>
            </a:r>
          </a:p>
        </p:txBody>
      </p:sp>
      <p:sp>
        <p:nvSpPr>
          <p:cNvPr id="2" name="Slide Number Placeholder 5">
            <a:extLst>
              <a:ext uri="{FF2B5EF4-FFF2-40B4-BE49-F238E27FC236}">
                <a16:creationId xmlns:a16="http://schemas.microsoft.com/office/drawing/2014/main" id="{4B483EA2-1040-2A57-BF2A-FA0C61E224BD}"/>
              </a:ext>
            </a:extLst>
          </p:cNvPr>
          <p:cNvSpPr>
            <a:spLocks noGrp="1"/>
          </p:cNvSpPr>
          <p:nvPr>
            <p:ph type="sldNum" sz="quarter" idx="12"/>
          </p:nvPr>
        </p:nvSpPr>
        <p:spPr>
          <a:xfrm>
            <a:off x="11564137" y="6462059"/>
            <a:ext cx="542697" cy="279400"/>
          </a:xfrm>
        </p:spPr>
        <p:txBody>
          <a:bodyPr/>
          <a:lstStyle/>
          <a:p>
            <a:fld id="{330EA680-D336-4FF7-8B7A-9848BB0A1C32}" type="slidenum">
              <a:rPr lang="en-US" sz="1800" smtClean="0"/>
              <a:t>15</a:t>
            </a:fld>
            <a:endParaRPr lang="en-US" sz="1800" dirty="0"/>
          </a:p>
        </p:txBody>
      </p:sp>
      <p:sp>
        <p:nvSpPr>
          <p:cNvPr id="3" name="TextBox 2">
            <a:extLst>
              <a:ext uri="{FF2B5EF4-FFF2-40B4-BE49-F238E27FC236}">
                <a16:creationId xmlns:a16="http://schemas.microsoft.com/office/drawing/2014/main" id="{D2298A0B-F176-CE7A-7FA8-D938EA0BB627}"/>
              </a:ext>
            </a:extLst>
          </p:cNvPr>
          <p:cNvSpPr txBox="1"/>
          <p:nvPr/>
        </p:nvSpPr>
        <p:spPr>
          <a:xfrm>
            <a:off x="1438835" y="2626659"/>
            <a:ext cx="9314330" cy="3693319"/>
          </a:xfrm>
          <a:prstGeom prst="rect">
            <a:avLst/>
          </a:prstGeom>
          <a:noFill/>
        </p:spPr>
        <p:txBody>
          <a:bodyPr wrap="square" rtlCol="0">
            <a:spAutoFit/>
          </a:bodyPr>
          <a:lstStyle/>
          <a:p>
            <a:r>
              <a:rPr lang="en-IN" dirty="0">
                <a:hlinkClick r:id="rId2"/>
              </a:rPr>
              <a:t>https://www.mdpi.com/2073-445X/9/12/491/htm</a:t>
            </a:r>
            <a:endParaRPr lang="en-IN" dirty="0"/>
          </a:p>
          <a:p>
            <a:r>
              <a:rPr lang="en-IN" dirty="0">
                <a:hlinkClick r:id="rId3"/>
              </a:rPr>
              <a:t>https://ieeexplore.ieee.org/abstract/document/9642505</a:t>
            </a:r>
            <a:endParaRPr lang="en-IN" dirty="0"/>
          </a:p>
          <a:p>
            <a:r>
              <a:rPr lang="en-IN" dirty="0">
                <a:hlinkClick r:id="rId4"/>
              </a:rPr>
              <a:t>https://link.springer.com/article/10.1007/s11277-021-08833-1</a:t>
            </a:r>
            <a:endParaRPr lang="en-IN" dirty="0"/>
          </a:p>
          <a:p>
            <a:r>
              <a:rPr lang="en-IN" dirty="0">
                <a:hlinkClick r:id="rId5"/>
              </a:rPr>
              <a:t>https://adi-journal.org/index.php/ajri/article/view/339</a:t>
            </a:r>
            <a:endParaRPr lang="en-IN" dirty="0"/>
          </a:p>
          <a:p>
            <a:r>
              <a:rPr lang="en-IN" dirty="0">
                <a:hlinkClick r:id="rId6"/>
              </a:rPr>
              <a:t>http://telkomnika.uad.ac.id/index.php/TELKOMNIKA/article/view/15787/8630</a:t>
            </a:r>
            <a:endParaRPr lang="en-IN" dirty="0"/>
          </a:p>
          <a:p>
            <a:r>
              <a:rPr lang="en-IN" dirty="0">
                <a:hlinkClick r:id="rId7"/>
              </a:rPr>
              <a:t>https://www.emerald.com/insight/content/doi/10.1108/JPPEL-02-2020-0010/full/html</a:t>
            </a:r>
            <a:endParaRPr lang="en-IN" dirty="0"/>
          </a:p>
          <a:p>
            <a:r>
              <a:rPr lang="en-IN" dirty="0">
                <a:hlinkClick r:id="rId8"/>
              </a:rPr>
              <a:t>https://www.emerald.com/insight/content/doi/10.1108/JPPEL-11-2019-0053/full/html</a:t>
            </a:r>
            <a:endParaRPr lang="en-IN" dirty="0"/>
          </a:p>
          <a:p>
            <a:r>
              <a:rPr lang="en-IN" dirty="0">
                <a:hlinkClick r:id="rId9"/>
              </a:rPr>
              <a:t>https://direct.mit.edu/itgg/article/12/3-4/72/9852/A-Blockchain-Based-Land-Titling-Project-in-the</a:t>
            </a:r>
            <a:endParaRPr lang="en-IN" dirty="0"/>
          </a:p>
          <a:p>
            <a:r>
              <a:rPr lang="en-IN" dirty="0">
                <a:hlinkClick r:id="rId10"/>
              </a:rPr>
              <a:t>https://www.taylorfrancis.com/chapters/edit/10.1201/9781003138082-5/digitized-land-registration-using-blockchain-technology-vinothiyalakshmi-muralidharan-mohamed-sirajudeen-anitha</a:t>
            </a:r>
            <a:endParaRPr lang="en-IN" dirty="0"/>
          </a:p>
          <a:p>
            <a:endParaRPr lang="en-IN" dirty="0"/>
          </a:p>
        </p:txBody>
      </p:sp>
    </p:spTree>
    <p:extLst>
      <p:ext uri="{BB962C8B-B14F-4D97-AF65-F5344CB8AC3E}">
        <p14:creationId xmlns:p14="http://schemas.microsoft.com/office/powerpoint/2010/main" val="133213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2AB3-9E22-45B7-B682-56304D5BD53D}"/>
              </a:ext>
            </a:extLst>
          </p:cNvPr>
          <p:cNvSpPr>
            <a:spLocks noGrp="1"/>
          </p:cNvSpPr>
          <p:nvPr>
            <p:ph type="title"/>
          </p:nvPr>
        </p:nvSpPr>
        <p:spPr>
          <a:xfrm>
            <a:off x="1295403" y="982132"/>
            <a:ext cx="9468850" cy="1303867"/>
          </a:xfrm>
        </p:spPr>
        <p:txBody>
          <a:bodyPr/>
          <a:lstStyle/>
          <a:p>
            <a:pPr algn="ctr"/>
            <a:r>
              <a:rPr lang="en-ZA" dirty="0">
                <a:cs typeface="Posterama"/>
              </a:rPr>
              <a:t>Traditional land registration system</a:t>
            </a:r>
            <a:endParaRPr lang="en-US" dirty="0"/>
          </a:p>
        </p:txBody>
      </p:sp>
      <p:sp>
        <p:nvSpPr>
          <p:cNvPr id="3" name="Content Placeholder 2">
            <a:extLst>
              <a:ext uri="{FF2B5EF4-FFF2-40B4-BE49-F238E27FC236}">
                <a16:creationId xmlns:a16="http://schemas.microsoft.com/office/drawing/2014/main" id="{2EAA86A1-F801-442C-838A-F834D93A9669}"/>
              </a:ext>
            </a:extLst>
          </p:cNvPr>
          <p:cNvSpPr>
            <a:spLocks noGrp="1"/>
          </p:cNvSpPr>
          <p:nvPr>
            <p:ph sz="half" idx="1"/>
          </p:nvPr>
        </p:nvSpPr>
        <p:spPr>
          <a:xfrm>
            <a:off x="1508760" y="2781470"/>
            <a:ext cx="9255493" cy="3310128"/>
          </a:xfrm>
        </p:spPr>
        <p:txBody>
          <a:bodyPr>
            <a:normAutofit/>
          </a:bodyPr>
          <a:lstStyle/>
          <a:p>
            <a:pPr marL="0" indent="0" algn="just">
              <a:buNone/>
            </a:pPr>
            <a:r>
              <a:rPr lang="en-US" sz="1200" dirty="0"/>
              <a:t>[1]</a:t>
            </a:r>
            <a:r>
              <a:rPr lang="en-US" sz="2200" dirty="0"/>
              <a:t>In the traditional land registration system of India, if anyone wants to buy or sell the land, he/she has to contact a middlemen or broker. The broker establishes the link between the buyer and seller. All the documents with regards to an agreement as a proof of property will be created and assembled by the broker on behalf of buyer and seller. Broker will assure that all the land/property will be registered by an authorized government office where all the things are noted in the ledger and than the whole transaction takes place between them and the broker takes the money form of commission from them.</a:t>
            </a:r>
          </a:p>
        </p:txBody>
      </p:sp>
      <p:sp>
        <p:nvSpPr>
          <p:cNvPr id="4" name="Slide Number Placeholder 5">
            <a:extLst>
              <a:ext uri="{FF2B5EF4-FFF2-40B4-BE49-F238E27FC236}">
                <a16:creationId xmlns:a16="http://schemas.microsoft.com/office/drawing/2014/main" id="{36AE41D0-7EA3-9EAF-93BA-9D54F7FA6EF5}"/>
              </a:ext>
            </a:extLst>
          </p:cNvPr>
          <p:cNvSpPr txBox="1">
            <a:spLocks/>
          </p:cNvSpPr>
          <p:nvPr/>
        </p:nvSpPr>
        <p:spPr>
          <a:xfrm>
            <a:off x="11770325" y="6462059"/>
            <a:ext cx="542697" cy="2794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30EA680-D336-4FF7-8B7A-9848BB0A1C32}" type="slidenum">
              <a:rPr lang="en-US" smtClean="0"/>
              <a:pPr/>
              <a:t>2</a:t>
            </a:fld>
            <a:endParaRPr lang="en-US" dirty="0"/>
          </a:p>
        </p:txBody>
      </p:sp>
      <p:sp>
        <p:nvSpPr>
          <p:cNvPr id="5" name="TextBox 4">
            <a:extLst>
              <a:ext uri="{FF2B5EF4-FFF2-40B4-BE49-F238E27FC236}">
                <a16:creationId xmlns:a16="http://schemas.microsoft.com/office/drawing/2014/main" id="{FFC7D155-5794-F1D9-2E14-EF0008D78E0A}"/>
              </a:ext>
            </a:extLst>
          </p:cNvPr>
          <p:cNvSpPr txBox="1"/>
          <p:nvPr/>
        </p:nvSpPr>
        <p:spPr>
          <a:xfrm>
            <a:off x="394447" y="6462059"/>
            <a:ext cx="6302188" cy="276999"/>
          </a:xfrm>
          <a:prstGeom prst="rect">
            <a:avLst/>
          </a:prstGeom>
          <a:noFill/>
        </p:spPr>
        <p:txBody>
          <a:bodyPr wrap="square" rtlCol="0">
            <a:spAutoFit/>
          </a:bodyPr>
          <a:lstStyle/>
          <a:p>
            <a:r>
              <a:rPr lang="en-IN" sz="1200" dirty="0"/>
              <a:t>[1] </a:t>
            </a:r>
            <a:r>
              <a:rPr lang="en-IN" sz="1200" dirty="0">
                <a:hlinkClick r:id="rId2"/>
              </a:rPr>
              <a:t>https://ieeexplore.ieee.org/document/9299606</a:t>
            </a:r>
            <a:r>
              <a:rPr lang="en-IN" sz="1200" dirty="0"/>
              <a:t> </a:t>
            </a:r>
          </a:p>
        </p:txBody>
      </p:sp>
    </p:spTree>
    <p:extLst>
      <p:ext uri="{BB962C8B-B14F-4D97-AF65-F5344CB8AC3E}">
        <p14:creationId xmlns:p14="http://schemas.microsoft.com/office/powerpoint/2010/main" val="214933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08F6-42C2-4FFE-A92E-4981332982CA}"/>
              </a:ext>
            </a:extLst>
          </p:cNvPr>
          <p:cNvSpPr>
            <a:spLocks noGrp="1"/>
          </p:cNvSpPr>
          <p:nvPr>
            <p:ph type="title"/>
          </p:nvPr>
        </p:nvSpPr>
        <p:spPr/>
        <p:txBody>
          <a:bodyPr/>
          <a:lstStyle/>
          <a:p>
            <a:r>
              <a:rPr lang="en-US" dirty="0"/>
              <a:t>Limitations of traditional land registration</a:t>
            </a:r>
          </a:p>
        </p:txBody>
      </p:sp>
      <p:sp>
        <p:nvSpPr>
          <p:cNvPr id="5" name="TextBox 4">
            <a:extLst>
              <a:ext uri="{FF2B5EF4-FFF2-40B4-BE49-F238E27FC236}">
                <a16:creationId xmlns:a16="http://schemas.microsoft.com/office/drawing/2014/main" id="{23A12882-CE84-2655-84B2-18D6534C730D}"/>
              </a:ext>
            </a:extLst>
          </p:cNvPr>
          <p:cNvSpPr txBox="1"/>
          <p:nvPr/>
        </p:nvSpPr>
        <p:spPr>
          <a:xfrm>
            <a:off x="1026696" y="2439416"/>
            <a:ext cx="5213684" cy="4062651"/>
          </a:xfrm>
          <a:prstGeom prst="rect">
            <a:avLst/>
          </a:prstGeom>
          <a:noFill/>
        </p:spPr>
        <p:txBody>
          <a:bodyPr wrap="square" rtlCol="0">
            <a:spAutoFit/>
          </a:bodyPr>
          <a:lstStyle/>
          <a:p>
            <a:pPr algn="just"/>
            <a:r>
              <a:rPr lang="en-IN" sz="2200" dirty="0"/>
              <a:t>MIDDLEMEN</a:t>
            </a:r>
          </a:p>
          <a:p>
            <a:pPr algn="just"/>
            <a:r>
              <a:rPr lang="en-IN" sz="1050" dirty="0"/>
              <a:t>[2]</a:t>
            </a:r>
            <a:r>
              <a:rPr lang="en-IN" sz="1600" dirty="0"/>
              <a:t>When anyone wants to purchase the land, they are sometimes get harassed by these brokers. It is necessary to buy the land with the help of legal practitioners who have knowledge and can give right advice.</a:t>
            </a:r>
          </a:p>
          <a:p>
            <a:pPr algn="just"/>
            <a:endParaRPr lang="en-IN" sz="1200" dirty="0"/>
          </a:p>
          <a:p>
            <a:pPr algn="just"/>
            <a:r>
              <a:rPr lang="en-IN" sz="2200" dirty="0"/>
              <a:t>CENTRALIZATION</a:t>
            </a:r>
          </a:p>
          <a:p>
            <a:pPr algn="just"/>
            <a:r>
              <a:rPr lang="en-US" sz="1600" dirty="0"/>
              <a:t>The land registry system involves a massive amount of registration documents to be stored on central databases that facilitate the transaction for the trading of land title. </a:t>
            </a:r>
            <a:endParaRPr lang="en-IN" sz="1600" dirty="0"/>
          </a:p>
          <a:p>
            <a:pPr algn="just"/>
            <a:endParaRPr lang="en-IN" sz="1200" dirty="0"/>
          </a:p>
          <a:p>
            <a:pPr algn="just"/>
            <a:r>
              <a:rPr lang="en-IN" sz="2200" dirty="0"/>
              <a:t>TIME CONSUMING</a:t>
            </a:r>
          </a:p>
          <a:p>
            <a:pPr algn="just"/>
            <a:r>
              <a:rPr lang="en-IN" sz="1600" dirty="0"/>
              <a:t>The process to get the possession of land is very time</a:t>
            </a:r>
            <a:endParaRPr lang="en-IN" dirty="0"/>
          </a:p>
        </p:txBody>
      </p:sp>
      <p:sp>
        <p:nvSpPr>
          <p:cNvPr id="3" name="TextBox 2">
            <a:extLst>
              <a:ext uri="{FF2B5EF4-FFF2-40B4-BE49-F238E27FC236}">
                <a16:creationId xmlns:a16="http://schemas.microsoft.com/office/drawing/2014/main" id="{859BF914-4C34-0B07-DC55-F01607BEF92B}"/>
              </a:ext>
            </a:extLst>
          </p:cNvPr>
          <p:cNvSpPr txBox="1"/>
          <p:nvPr/>
        </p:nvSpPr>
        <p:spPr>
          <a:xfrm>
            <a:off x="6405284" y="2439416"/>
            <a:ext cx="4944977" cy="3970318"/>
          </a:xfrm>
          <a:prstGeom prst="rect">
            <a:avLst/>
          </a:prstGeom>
          <a:noFill/>
        </p:spPr>
        <p:txBody>
          <a:bodyPr wrap="square" rtlCol="0">
            <a:spAutoFit/>
          </a:bodyPr>
          <a:lstStyle/>
          <a:p>
            <a:pPr algn="just"/>
            <a:r>
              <a:rPr lang="en-IN" sz="1600" dirty="0"/>
              <a:t>consuming as all the data are paper based.</a:t>
            </a:r>
          </a:p>
          <a:p>
            <a:pPr algn="just"/>
            <a:endParaRPr lang="en-IN" sz="1400" dirty="0"/>
          </a:p>
          <a:p>
            <a:pPr algn="just"/>
            <a:r>
              <a:rPr lang="en-IN" sz="2200" dirty="0"/>
              <a:t>SCAMS AND FAILURES</a:t>
            </a:r>
          </a:p>
          <a:p>
            <a:pPr algn="just"/>
            <a:r>
              <a:rPr lang="en-IN" sz="1600" dirty="0"/>
              <a:t>In the current system it is very difficult to detect frauds and scams as they are all paper work. Currently all data is centralized, so it is single point of failure and the possibility of data change is more.</a:t>
            </a:r>
          </a:p>
          <a:p>
            <a:pPr algn="just"/>
            <a:endParaRPr lang="en-IN" sz="1400" dirty="0"/>
          </a:p>
          <a:p>
            <a:pPr algn="just"/>
            <a:r>
              <a:rPr lang="en-IN" sz="2200" dirty="0"/>
              <a:t>NON TRANSPARENT</a:t>
            </a:r>
          </a:p>
          <a:p>
            <a:pPr algn="just"/>
            <a:r>
              <a:rPr lang="en-IN" sz="1600" dirty="0"/>
              <a:t>Most of the procedure in the system is not transparent as they are poorly secured and the property can be sold multiple times. As the thousands of records are preserved it is difficult to find the actual owner of property.</a:t>
            </a:r>
          </a:p>
        </p:txBody>
      </p:sp>
      <p:sp>
        <p:nvSpPr>
          <p:cNvPr id="4" name="Slide Number Placeholder 5">
            <a:extLst>
              <a:ext uri="{FF2B5EF4-FFF2-40B4-BE49-F238E27FC236}">
                <a16:creationId xmlns:a16="http://schemas.microsoft.com/office/drawing/2014/main" id="{F2B3977B-9080-23A6-3942-614260F9CF45}"/>
              </a:ext>
            </a:extLst>
          </p:cNvPr>
          <p:cNvSpPr>
            <a:spLocks noGrp="1"/>
          </p:cNvSpPr>
          <p:nvPr>
            <p:ph type="sldNum" sz="quarter" idx="12"/>
          </p:nvPr>
        </p:nvSpPr>
        <p:spPr>
          <a:xfrm>
            <a:off x="11474489" y="6502067"/>
            <a:ext cx="542697" cy="279400"/>
          </a:xfrm>
        </p:spPr>
        <p:txBody>
          <a:bodyPr/>
          <a:lstStyle/>
          <a:p>
            <a:fld id="{330EA680-D336-4FF7-8B7A-9848BB0A1C32}" type="slidenum">
              <a:rPr lang="en-US" sz="1800" smtClean="0"/>
              <a:t>3</a:t>
            </a:fld>
            <a:endParaRPr lang="en-US" sz="1800" dirty="0"/>
          </a:p>
        </p:txBody>
      </p:sp>
      <p:sp>
        <p:nvSpPr>
          <p:cNvPr id="6" name="TextBox 5">
            <a:extLst>
              <a:ext uri="{FF2B5EF4-FFF2-40B4-BE49-F238E27FC236}">
                <a16:creationId xmlns:a16="http://schemas.microsoft.com/office/drawing/2014/main" id="{E528FE26-A975-E0D8-1452-A6D4BA32D04A}"/>
              </a:ext>
            </a:extLst>
          </p:cNvPr>
          <p:cNvSpPr txBox="1"/>
          <p:nvPr/>
        </p:nvSpPr>
        <p:spPr>
          <a:xfrm>
            <a:off x="394447" y="6461962"/>
            <a:ext cx="11528612" cy="276999"/>
          </a:xfrm>
          <a:prstGeom prst="rect">
            <a:avLst/>
          </a:prstGeom>
          <a:noFill/>
        </p:spPr>
        <p:txBody>
          <a:bodyPr wrap="square" rtlCol="0">
            <a:spAutoFit/>
          </a:bodyPr>
          <a:lstStyle/>
          <a:p>
            <a:r>
              <a:rPr lang="en-IN" sz="1200" dirty="0"/>
              <a:t>[2] </a:t>
            </a:r>
            <a:r>
              <a:rPr lang="en-IN" sz="1200" dirty="0">
                <a:hlinkClick r:id="rId2"/>
              </a:rPr>
              <a:t>https://direct.mit.edu/itgg/article/12/3-4/72/9852/A-Blockchain-Based-Land-Titling-Project-in-the</a:t>
            </a:r>
            <a:r>
              <a:rPr lang="en-IN" sz="1200" dirty="0"/>
              <a:t>  </a:t>
            </a:r>
          </a:p>
        </p:txBody>
      </p:sp>
    </p:spTree>
    <p:extLst>
      <p:ext uri="{BB962C8B-B14F-4D97-AF65-F5344CB8AC3E}">
        <p14:creationId xmlns:p14="http://schemas.microsoft.com/office/powerpoint/2010/main" val="392922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08F6-42C2-4FFE-A92E-4981332982CA}"/>
              </a:ext>
            </a:extLst>
          </p:cNvPr>
          <p:cNvSpPr>
            <a:spLocks noGrp="1"/>
          </p:cNvSpPr>
          <p:nvPr>
            <p:ph type="title"/>
          </p:nvPr>
        </p:nvSpPr>
        <p:spPr/>
        <p:txBody>
          <a:bodyPr/>
          <a:lstStyle/>
          <a:p>
            <a:r>
              <a:rPr lang="en-US" dirty="0"/>
              <a:t>Solutions</a:t>
            </a:r>
          </a:p>
        </p:txBody>
      </p:sp>
      <p:sp>
        <p:nvSpPr>
          <p:cNvPr id="5" name="TextBox 4">
            <a:extLst>
              <a:ext uri="{FF2B5EF4-FFF2-40B4-BE49-F238E27FC236}">
                <a16:creationId xmlns:a16="http://schemas.microsoft.com/office/drawing/2014/main" id="{23A12882-CE84-2655-84B2-18D6534C730D}"/>
              </a:ext>
            </a:extLst>
          </p:cNvPr>
          <p:cNvSpPr txBox="1"/>
          <p:nvPr/>
        </p:nvSpPr>
        <p:spPr>
          <a:xfrm>
            <a:off x="1026696" y="2485583"/>
            <a:ext cx="5213684" cy="3754874"/>
          </a:xfrm>
          <a:prstGeom prst="rect">
            <a:avLst/>
          </a:prstGeom>
          <a:noFill/>
        </p:spPr>
        <p:txBody>
          <a:bodyPr wrap="square" rtlCol="0">
            <a:spAutoFit/>
          </a:bodyPr>
          <a:lstStyle/>
          <a:p>
            <a:pPr algn="just"/>
            <a:r>
              <a:rPr lang="en-IN" sz="2200" dirty="0"/>
              <a:t>DIRECT COMMUNICATION</a:t>
            </a:r>
          </a:p>
          <a:p>
            <a:pPr algn="just"/>
            <a:r>
              <a:rPr lang="en-IN" sz="1000" dirty="0"/>
              <a:t>[3]</a:t>
            </a:r>
            <a:r>
              <a:rPr lang="en-IN" sz="1600" dirty="0"/>
              <a:t>The system stores the information like Signatures, Seller’s id and Buyer’s id, Sell id of land, amount to be transferred and payment status in form of contract and secures and verifies using blockchain. This contract is sent to registry office to make the request.</a:t>
            </a:r>
          </a:p>
          <a:p>
            <a:pPr algn="just"/>
            <a:endParaRPr lang="en-IN" sz="1400" dirty="0"/>
          </a:p>
          <a:p>
            <a:pPr algn="just"/>
            <a:r>
              <a:rPr lang="en-IN" sz="2200" dirty="0"/>
              <a:t>DECENTRALIZATION</a:t>
            </a:r>
          </a:p>
          <a:p>
            <a:pPr algn="just"/>
            <a:r>
              <a:rPr lang="en-US" sz="1600" dirty="0"/>
              <a:t>There is a decentralized control and record storage facility in blockchain that have the potential to increase the trust in public issues</a:t>
            </a:r>
          </a:p>
          <a:p>
            <a:pPr algn="just"/>
            <a:endParaRPr lang="en-IN" sz="1400" dirty="0"/>
          </a:p>
          <a:p>
            <a:pPr algn="just"/>
            <a:r>
              <a:rPr lang="en-IN" sz="2200" dirty="0"/>
              <a:t>TIME AND MONEY EFFICIENT</a:t>
            </a:r>
          </a:p>
          <a:p>
            <a:pPr algn="just"/>
            <a:r>
              <a:rPr lang="en-IN" sz="1600" dirty="0"/>
              <a:t>Blockchain is the best system to use time and money</a:t>
            </a:r>
            <a:endParaRPr lang="en-IN" dirty="0"/>
          </a:p>
        </p:txBody>
      </p:sp>
      <p:sp>
        <p:nvSpPr>
          <p:cNvPr id="3" name="TextBox 2">
            <a:extLst>
              <a:ext uri="{FF2B5EF4-FFF2-40B4-BE49-F238E27FC236}">
                <a16:creationId xmlns:a16="http://schemas.microsoft.com/office/drawing/2014/main" id="{859BF914-4C34-0B07-DC55-F01607BEF92B}"/>
              </a:ext>
            </a:extLst>
          </p:cNvPr>
          <p:cNvSpPr txBox="1"/>
          <p:nvPr/>
        </p:nvSpPr>
        <p:spPr>
          <a:xfrm>
            <a:off x="6405284" y="2485583"/>
            <a:ext cx="4944977" cy="3908762"/>
          </a:xfrm>
          <a:prstGeom prst="rect">
            <a:avLst/>
          </a:prstGeom>
          <a:noFill/>
        </p:spPr>
        <p:txBody>
          <a:bodyPr wrap="square" rtlCol="0">
            <a:spAutoFit/>
          </a:bodyPr>
          <a:lstStyle/>
          <a:p>
            <a:pPr algn="just"/>
            <a:r>
              <a:rPr lang="en-IN" sz="1600" dirty="0"/>
              <a:t>properly for the land owners.</a:t>
            </a:r>
          </a:p>
          <a:p>
            <a:pPr algn="just"/>
            <a:endParaRPr lang="en-IN" sz="1400" dirty="0"/>
          </a:p>
          <a:p>
            <a:pPr algn="just"/>
            <a:r>
              <a:rPr lang="en-IN" sz="2200" dirty="0"/>
              <a:t>SECURITY</a:t>
            </a:r>
          </a:p>
          <a:p>
            <a:pPr algn="just"/>
            <a:r>
              <a:rPr lang="en-IN" sz="1600" dirty="0"/>
              <a:t>After the deployment the data in the blockchain it can only be changed by chain code. Data manipulation is not possible by any unauthorized person in blockchain.</a:t>
            </a:r>
          </a:p>
          <a:p>
            <a:pPr algn="just"/>
            <a:endParaRPr lang="en-IN" sz="1400" dirty="0"/>
          </a:p>
          <a:p>
            <a:pPr algn="just"/>
            <a:r>
              <a:rPr lang="en-IN" sz="2200" dirty="0"/>
              <a:t>TRANSPARENT</a:t>
            </a:r>
          </a:p>
          <a:p>
            <a:pPr algn="just"/>
            <a:r>
              <a:rPr lang="en-IN" sz="1000" dirty="0"/>
              <a:t>[4]</a:t>
            </a:r>
            <a:r>
              <a:rPr lang="en-IN" sz="1600" dirty="0"/>
              <a:t>The blockchain based contracts and ledger is the open ledger. Anyone can see the history and status of land without spending large amount of money. The land data is inspected by the land officer in the public ledger before the handover to new owner</a:t>
            </a:r>
          </a:p>
        </p:txBody>
      </p:sp>
      <p:sp>
        <p:nvSpPr>
          <p:cNvPr id="4" name="Slide Number Placeholder 5">
            <a:extLst>
              <a:ext uri="{FF2B5EF4-FFF2-40B4-BE49-F238E27FC236}">
                <a16:creationId xmlns:a16="http://schemas.microsoft.com/office/drawing/2014/main" id="{B0455E35-150F-7661-F6B8-829C205591D5}"/>
              </a:ext>
            </a:extLst>
          </p:cNvPr>
          <p:cNvSpPr>
            <a:spLocks noGrp="1"/>
          </p:cNvSpPr>
          <p:nvPr>
            <p:ph type="sldNum" sz="quarter" idx="12"/>
          </p:nvPr>
        </p:nvSpPr>
        <p:spPr>
          <a:xfrm>
            <a:off x="11519313" y="6471023"/>
            <a:ext cx="542697" cy="279400"/>
          </a:xfrm>
        </p:spPr>
        <p:txBody>
          <a:bodyPr/>
          <a:lstStyle/>
          <a:p>
            <a:fld id="{330EA680-D336-4FF7-8B7A-9848BB0A1C32}" type="slidenum">
              <a:rPr lang="en-US" sz="1800" smtClean="0"/>
              <a:t>4</a:t>
            </a:fld>
            <a:endParaRPr lang="en-US" sz="1800" dirty="0"/>
          </a:p>
        </p:txBody>
      </p:sp>
      <p:sp>
        <p:nvSpPr>
          <p:cNvPr id="6" name="TextBox 5">
            <a:extLst>
              <a:ext uri="{FF2B5EF4-FFF2-40B4-BE49-F238E27FC236}">
                <a16:creationId xmlns:a16="http://schemas.microsoft.com/office/drawing/2014/main" id="{DE140168-B22C-ECB1-2012-30B95002CD27}"/>
              </a:ext>
            </a:extLst>
          </p:cNvPr>
          <p:cNvSpPr txBox="1"/>
          <p:nvPr/>
        </p:nvSpPr>
        <p:spPr>
          <a:xfrm>
            <a:off x="394447" y="6461962"/>
            <a:ext cx="11528612" cy="276999"/>
          </a:xfrm>
          <a:prstGeom prst="rect">
            <a:avLst/>
          </a:prstGeom>
          <a:noFill/>
        </p:spPr>
        <p:txBody>
          <a:bodyPr wrap="square" rtlCol="0">
            <a:spAutoFit/>
          </a:bodyPr>
          <a:lstStyle/>
          <a:p>
            <a:r>
              <a:rPr lang="en-IN" sz="1200" dirty="0"/>
              <a:t>[3] </a:t>
            </a:r>
            <a:r>
              <a:rPr lang="en-IN" sz="1200" dirty="0">
                <a:hlinkClick r:id="rId2"/>
              </a:rPr>
              <a:t>https://www.sciencedirect.com/science/article/pii/S1319157820304912</a:t>
            </a:r>
            <a:r>
              <a:rPr lang="en-IN" sz="1200" dirty="0"/>
              <a:t>  [4] </a:t>
            </a:r>
            <a:r>
              <a:rPr lang="en-IN" sz="1200" dirty="0">
                <a:hlinkClick r:id="rId2"/>
              </a:rPr>
              <a:t>https://www.sciencedirect.com/science/article/pii/S1319157820304912</a:t>
            </a:r>
            <a:r>
              <a:rPr lang="en-IN" sz="1200" dirty="0"/>
              <a:t> </a:t>
            </a:r>
          </a:p>
        </p:txBody>
      </p:sp>
    </p:spTree>
    <p:extLst>
      <p:ext uri="{BB962C8B-B14F-4D97-AF65-F5344CB8AC3E}">
        <p14:creationId xmlns:p14="http://schemas.microsoft.com/office/powerpoint/2010/main" val="164276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92BC-2A7E-406A-9A53-C55459101701}"/>
              </a:ext>
            </a:extLst>
          </p:cNvPr>
          <p:cNvSpPr>
            <a:spLocks noGrp="1"/>
          </p:cNvSpPr>
          <p:nvPr>
            <p:ph type="title"/>
          </p:nvPr>
        </p:nvSpPr>
        <p:spPr>
          <a:xfrm>
            <a:off x="593558" y="982132"/>
            <a:ext cx="10988842" cy="1303867"/>
          </a:xfrm>
        </p:spPr>
        <p:txBody>
          <a:bodyPr/>
          <a:lstStyle/>
          <a:p>
            <a:r>
              <a:rPr lang="en-US" sz="4200" dirty="0"/>
              <a:t>LAND REGISTRATION USING BLOCKCHAIN</a:t>
            </a:r>
          </a:p>
        </p:txBody>
      </p:sp>
      <p:sp>
        <p:nvSpPr>
          <p:cNvPr id="3" name="Content Placeholder 2">
            <a:extLst>
              <a:ext uri="{FF2B5EF4-FFF2-40B4-BE49-F238E27FC236}">
                <a16:creationId xmlns:a16="http://schemas.microsoft.com/office/drawing/2014/main" id="{DF07AB04-2B85-480B-A4EF-348CDC4C2C42}"/>
              </a:ext>
            </a:extLst>
          </p:cNvPr>
          <p:cNvSpPr>
            <a:spLocks noGrp="1"/>
          </p:cNvSpPr>
          <p:nvPr>
            <p:ph idx="1"/>
          </p:nvPr>
        </p:nvSpPr>
        <p:spPr>
          <a:xfrm>
            <a:off x="1062791" y="2122733"/>
            <a:ext cx="5033209" cy="3627629"/>
          </a:xfrm>
        </p:spPr>
        <p:txBody>
          <a:bodyPr/>
          <a:lstStyle/>
          <a:p>
            <a:pPr marL="0" indent="0" algn="just">
              <a:buNone/>
            </a:pPr>
            <a:r>
              <a:rPr lang="en-US" sz="1100" dirty="0"/>
              <a:t>[5]</a:t>
            </a:r>
            <a:r>
              <a:rPr lang="en-US" dirty="0"/>
              <a:t>Blockchain land registration system allows user to sell and purchase the land from a web application. It is a simple process and is time and money efficient. The ledger of the land will be public and the buyer can see it by paying some amount of fees. No middlemen will be there and all the data will be verified by the land officer. The seller can sell the land easily without any interference. All the data will be decentralized so that there will be no loss of data. </a:t>
            </a:r>
            <a:r>
              <a:rPr lang="en-US" dirty="0">
                <a:solidFill>
                  <a:srgbClr val="000000"/>
                </a:solidFill>
                <a:latin typeface="Open Sans" panose="020B0606030504020204" pitchFamily="34" charset="0"/>
              </a:rPr>
              <a:t>The </a:t>
            </a:r>
            <a:r>
              <a:rPr lang="en-US" b="0" i="0" dirty="0">
                <a:solidFill>
                  <a:srgbClr val="000000"/>
                </a:solidFill>
                <a:effectLst/>
                <a:latin typeface="Open Sans" panose="020B0606030504020204" pitchFamily="34" charset="0"/>
              </a:rPr>
              <a:t>platform will allow you to upload the title documentation to the blockchain network where signers can sign the document and other users can verify it when needed.</a:t>
            </a:r>
            <a:endParaRPr lang="en-US" dirty="0"/>
          </a:p>
        </p:txBody>
      </p:sp>
      <p:sp>
        <p:nvSpPr>
          <p:cNvPr id="4" name="Slide Number Placeholder 5">
            <a:extLst>
              <a:ext uri="{FF2B5EF4-FFF2-40B4-BE49-F238E27FC236}">
                <a16:creationId xmlns:a16="http://schemas.microsoft.com/office/drawing/2014/main" id="{F8A653D8-873A-960C-4E4A-13A2A84726B2}"/>
              </a:ext>
            </a:extLst>
          </p:cNvPr>
          <p:cNvSpPr>
            <a:spLocks noGrp="1"/>
          </p:cNvSpPr>
          <p:nvPr>
            <p:ph type="sldNum" sz="quarter" idx="12"/>
          </p:nvPr>
        </p:nvSpPr>
        <p:spPr>
          <a:xfrm>
            <a:off x="11582400" y="6462059"/>
            <a:ext cx="542697" cy="279400"/>
          </a:xfrm>
        </p:spPr>
        <p:txBody>
          <a:bodyPr/>
          <a:lstStyle/>
          <a:p>
            <a:fld id="{330EA680-D336-4FF7-8B7A-9848BB0A1C32}" type="slidenum">
              <a:rPr lang="en-US" sz="1800" smtClean="0"/>
              <a:t>5</a:t>
            </a:fld>
            <a:endParaRPr lang="en-US" sz="1800" dirty="0"/>
          </a:p>
        </p:txBody>
      </p:sp>
      <p:pic>
        <p:nvPicPr>
          <p:cNvPr id="5" name="Picture 28" descr="Diagram&#10;&#10;Description automatically generated">
            <a:extLst>
              <a:ext uri="{FF2B5EF4-FFF2-40B4-BE49-F238E27FC236}">
                <a16:creationId xmlns:a16="http://schemas.microsoft.com/office/drawing/2014/main" id="{2EACC119-6684-A3DE-7440-2EFBD6873F15}"/>
              </a:ext>
            </a:extLst>
          </p:cNvPr>
          <p:cNvPicPr>
            <a:picLocks noChangeAspect="1"/>
          </p:cNvPicPr>
          <p:nvPr/>
        </p:nvPicPr>
        <p:blipFill>
          <a:blip r:embed="rId2"/>
          <a:stretch>
            <a:fillRect/>
          </a:stretch>
        </p:blipFill>
        <p:spPr>
          <a:xfrm>
            <a:off x="6333258" y="2554636"/>
            <a:ext cx="5144020" cy="2927089"/>
          </a:xfrm>
          <a:prstGeom prst="rect">
            <a:avLst/>
          </a:prstGeom>
        </p:spPr>
      </p:pic>
      <p:sp>
        <p:nvSpPr>
          <p:cNvPr id="6" name="TextBox 5">
            <a:extLst>
              <a:ext uri="{FF2B5EF4-FFF2-40B4-BE49-F238E27FC236}">
                <a16:creationId xmlns:a16="http://schemas.microsoft.com/office/drawing/2014/main" id="{0ED808D6-5A3E-2C24-362F-7F509BC9C652}"/>
              </a:ext>
            </a:extLst>
          </p:cNvPr>
          <p:cNvSpPr txBox="1"/>
          <p:nvPr/>
        </p:nvSpPr>
        <p:spPr>
          <a:xfrm>
            <a:off x="394447" y="6461962"/>
            <a:ext cx="11528612" cy="276999"/>
          </a:xfrm>
          <a:prstGeom prst="rect">
            <a:avLst/>
          </a:prstGeom>
          <a:noFill/>
        </p:spPr>
        <p:txBody>
          <a:bodyPr wrap="square" rtlCol="0">
            <a:spAutoFit/>
          </a:bodyPr>
          <a:lstStyle/>
          <a:p>
            <a:r>
              <a:rPr lang="en-IN" sz="1200" dirty="0"/>
              <a:t>[5] </a:t>
            </a:r>
            <a:r>
              <a:rPr lang="en-US" sz="1200" dirty="0">
                <a:hlinkClick r:id="rId3"/>
              </a:rPr>
              <a:t>Exploring Blockchain and Smart Contract Technology for Reliable and Secure Land Registration and Record Management | SpringerLink</a:t>
            </a:r>
            <a:r>
              <a:rPr lang="en-US" sz="1200" dirty="0"/>
              <a:t> </a:t>
            </a:r>
            <a:r>
              <a:rPr lang="en-IN" sz="1200" dirty="0"/>
              <a:t> </a:t>
            </a:r>
          </a:p>
        </p:txBody>
      </p:sp>
    </p:spTree>
    <p:extLst>
      <p:ext uri="{BB962C8B-B14F-4D97-AF65-F5344CB8AC3E}">
        <p14:creationId xmlns:p14="http://schemas.microsoft.com/office/powerpoint/2010/main" val="295710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23682" y="630086"/>
            <a:ext cx="9601197" cy="1822514"/>
          </a:xfrm>
        </p:spPr>
        <p:txBody>
          <a:bodyPr/>
          <a:lstStyle/>
          <a:p>
            <a:r>
              <a:rPr lang="en-US" dirty="0"/>
              <a:t>Problem Statement</a:t>
            </a:r>
          </a:p>
        </p:txBody>
      </p:sp>
      <p:sp>
        <p:nvSpPr>
          <p:cNvPr id="6" name="Text Placeholder 5"/>
          <p:cNvSpPr>
            <a:spLocks noGrp="1"/>
          </p:cNvSpPr>
          <p:nvPr>
            <p:ph type="body" idx="1"/>
          </p:nvPr>
        </p:nvSpPr>
        <p:spPr>
          <a:xfrm>
            <a:off x="1295400" y="3073154"/>
            <a:ext cx="9601197" cy="3263478"/>
          </a:xfrm>
        </p:spPr>
        <p:txBody>
          <a:bodyPr>
            <a:normAutofit fontScale="92500"/>
          </a:bodyPr>
          <a:lstStyle/>
          <a:p>
            <a:pPr algn="just"/>
            <a:r>
              <a:rPr lang="en-US" sz="1300" dirty="0"/>
              <a:t>[6]</a:t>
            </a:r>
            <a:r>
              <a:rPr lang="en-US" dirty="0"/>
              <a:t>The current system of land registration is a centrally managed database and provides the list of services that allow to connect via web interface. Despite the modernization by the government and doing e-Governance there are lot of flaws like corruption, transparency and many more. So, it is questionable to government as they manage all this and there is need to increase the security and transparency of all this. All this can be achieved by the block chain. Propose a blockchain based web application which allows the user to buy and sell land with the proper use of time and money. This application should be secured, efficient and transparent.</a:t>
            </a:r>
          </a:p>
        </p:txBody>
      </p:sp>
      <p:sp>
        <p:nvSpPr>
          <p:cNvPr id="2" name="Slide Number Placeholder 5">
            <a:extLst>
              <a:ext uri="{FF2B5EF4-FFF2-40B4-BE49-F238E27FC236}">
                <a16:creationId xmlns:a16="http://schemas.microsoft.com/office/drawing/2014/main" id="{11CBD09E-CBDA-7B86-BBA9-0396D9630253}"/>
              </a:ext>
            </a:extLst>
          </p:cNvPr>
          <p:cNvSpPr>
            <a:spLocks noGrp="1"/>
          </p:cNvSpPr>
          <p:nvPr>
            <p:ph type="sldNum" sz="quarter" idx="12"/>
          </p:nvPr>
        </p:nvSpPr>
        <p:spPr>
          <a:xfrm>
            <a:off x="11582066" y="6497918"/>
            <a:ext cx="542697" cy="279400"/>
          </a:xfrm>
        </p:spPr>
        <p:txBody>
          <a:bodyPr/>
          <a:lstStyle/>
          <a:p>
            <a:r>
              <a:rPr lang="en-US" sz="1800" dirty="0"/>
              <a:t>6</a:t>
            </a:r>
          </a:p>
        </p:txBody>
      </p:sp>
      <p:sp>
        <p:nvSpPr>
          <p:cNvPr id="3" name="TextBox 2">
            <a:extLst>
              <a:ext uri="{FF2B5EF4-FFF2-40B4-BE49-F238E27FC236}">
                <a16:creationId xmlns:a16="http://schemas.microsoft.com/office/drawing/2014/main" id="{4EE04EDF-BC29-8160-3EE2-18399AE92161}"/>
              </a:ext>
            </a:extLst>
          </p:cNvPr>
          <p:cNvSpPr txBox="1"/>
          <p:nvPr/>
        </p:nvSpPr>
        <p:spPr>
          <a:xfrm>
            <a:off x="394447" y="6461962"/>
            <a:ext cx="11528612" cy="276999"/>
          </a:xfrm>
          <a:prstGeom prst="rect">
            <a:avLst/>
          </a:prstGeom>
          <a:noFill/>
        </p:spPr>
        <p:txBody>
          <a:bodyPr wrap="square" rtlCol="0">
            <a:spAutoFit/>
          </a:bodyPr>
          <a:lstStyle/>
          <a:p>
            <a:r>
              <a:rPr lang="en-IN" sz="1200" dirty="0"/>
              <a:t>[6] </a:t>
            </a:r>
            <a:r>
              <a:rPr lang="en-IN" sz="1200" dirty="0">
                <a:hlinkClick r:id="rId2"/>
              </a:rPr>
              <a:t>https://koreascience.kr/article/JAKO202030161655507.page</a:t>
            </a:r>
            <a:r>
              <a:rPr lang="en-US" sz="1200" dirty="0"/>
              <a:t>  </a:t>
            </a:r>
            <a:r>
              <a:rPr lang="en-IN" sz="1200" dirty="0"/>
              <a:t> </a:t>
            </a:r>
          </a:p>
        </p:txBody>
      </p:sp>
    </p:spTree>
    <p:extLst>
      <p:ext uri="{BB962C8B-B14F-4D97-AF65-F5344CB8AC3E}">
        <p14:creationId xmlns:p14="http://schemas.microsoft.com/office/powerpoint/2010/main" val="416074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08F6-42C2-4FFE-A92E-4981332982CA}"/>
              </a:ext>
            </a:extLst>
          </p:cNvPr>
          <p:cNvSpPr>
            <a:spLocks noGrp="1"/>
          </p:cNvSpPr>
          <p:nvPr>
            <p:ph type="title"/>
          </p:nvPr>
        </p:nvSpPr>
        <p:spPr/>
        <p:txBody>
          <a:bodyPr/>
          <a:lstStyle/>
          <a:p>
            <a:r>
              <a:rPr lang="en-US" dirty="0"/>
              <a:t>What is Blockchain?</a:t>
            </a:r>
          </a:p>
        </p:txBody>
      </p:sp>
      <p:sp>
        <p:nvSpPr>
          <p:cNvPr id="3" name="Content Placeholder 2">
            <a:extLst>
              <a:ext uri="{FF2B5EF4-FFF2-40B4-BE49-F238E27FC236}">
                <a16:creationId xmlns:a16="http://schemas.microsoft.com/office/drawing/2014/main" id="{37D92030-ED5A-43D0-870F-DC04D358FFC0}"/>
              </a:ext>
            </a:extLst>
          </p:cNvPr>
          <p:cNvSpPr>
            <a:spLocks noGrp="1"/>
          </p:cNvSpPr>
          <p:nvPr>
            <p:ph sz="half" idx="4294967295"/>
          </p:nvPr>
        </p:nvSpPr>
        <p:spPr>
          <a:xfrm>
            <a:off x="1295402" y="2436903"/>
            <a:ext cx="9601196" cy="3963897"/>
          </a:xfrm>
        </p:spPr>
        <p:txBody>
          <a:bodyPr/>
          <a:lstStyle/>
          <a:p>
            <a:pPr marL="0" indent="0">
              <a:buNone/>
            </a:pPr>
            <a:r>
              <a:rPr lang="en-US" sz="1100" b="0" i="0" dirty="0">
                <a:solidFill>
                  <a:srgbClr val="282829"/>
                </a:solidFill>
                <a:effectLst/>
                <a:latin typeface="-apple-system"/>
              </a:rPr>
              <a:t>[7]</a:t>
            </a:r>
            <a:r>
              <a:rPr lang="en-US" b="0" i="0" dirty="0">
                <a:solidFill>
                  <a:srgbClr val="282829"/>
                </a:solidFill>
                <a:effectLst/>
                <a:latin typeface="-apple-system"/>
              </a:rPr>
              <a:t>A blockchain can be defined as a continuously growing list of records, called blocks, which are linked and secured using cryptography. Each block typically contains a cryptographic hash of the previous block, a timestamp and transaction data. By design, a blockchain is inherently resistant to modification of the data. </a:t>
            </a:r>
          </a:p>
          <a:p>
            <a:pPr marL="0" indent="0">
              <a:buNone/>
            </a:pPr>
            <a:r>
              <a:rPr lang="en-US" b="0" i="0" dirty="0">
                <a:solidFill>
                  <a:srgbClr val="282829"/>
                </a:solidFill>
                <a:effectLst/>
                <a:latin typeface="-apple-system"/>
              </a:rPr>
              <a:t>Just like a linked list, the Blockchain is a collection of blocks linked together, where each block will have the following fields.</a:t>
            </a:r>
          </a:p>
          <a:p>
            <a:r>
              <a:rPr lang="en-US" b="1" i="0" dirty="0">
                <a:solidFill>
                  <a:srgbClr val="282829"/>
                </a:solidFill>
                <a:effectLst/>
                <a:latin typeface="-apple-system"/>
              </a:rPr>
              <a:t>Block</a:t>
            </a:r>
            <a:r>
              <a:rPr lang="en-US" b="0" i="0" dirty="0">
                <a:solidFill>
                  <a:srgbClr val="282829"/>
                </a:solidFill>
                <a:effectLst/>
                <a:latin typeface="-apple-system"/>
              </a:rPr>
              <a:t>: It is used to store the block value</a:t>
            </a:r>
            <a:endParaRPr lang="en-US" dirty="0">
              <a:solidFill>
                <a:srgbClr val="282829"/>
              </a:solidFill>
              <a:latin typeface="-apple-system"/>
            </a:endParaRPr>
          </a:p>
          <a:p>
            <a:r>
              <a:rPr lang="en-US" b="1" i="0" dirty="0">
                <a:solidFill>
                  <a:srgbClr val="282829"/>
                </a:solidFill>
                <a:effectLst/>
                <a:latin typeface="-apple-system"/>
              </a:rPr>
              <a:t>Nonce</a:t>
            </a:r>
            <a:r>
              <a:rPr lang="en-US" b="0" i="0" dirty="0">
                <a:solidFill>
                  <a:srgbClr val="282829"/>
                </a:solidFill>
                <a:effectLst/>
                <a:latin typeface="-apple-system"/>
              </a:rPr>
              <a:t>: An arbitrary value used for finding a valid hash value.</a:t>
            </a:r>
          </a:p>
          <a:p>
            <a:r>
              <a:rPr lang="en-US" b="1" i="0" dirty="0">
                <a:solidFill>
                  <a:srgbClr val="282829"/>
                </a:solidFill>
                <a:effectLst/>
                <a:latin typeface="-apple-system"/>
              </a:rPr>
              <a:t>Data</a:t>
            </a:r>
            <a:r>
              <a:rPr lang="en-US" b="0" i="0" dirty="0">
                <a:solidFill>
                  <a:srgbClr val="282829"/>
                </a:solidFill>
                <a:effectLst/>
                <a:latin typeface="-apple-system"/>
              </a:rPr>
              <a:t>: Store the data (transaction details)</a:t>
            </a:r>
          </a:p>
          <a:p>
            <a:r>
              <a:rPr lang="en-US" b="1" i="0" dirty="0" err="1">
                <a:solidFill>
                  <a:srgbClr val="282829"/>
                </a:solidFill>
                <a:effectLst/>
                <a:latin typeface="-apple-system"/>
              </a:rPr>
              <a:t>Prev</a:t>
            </a:r>
            <a:r>
              <a:rPr lang="en-US" b="0" i="0" dirty="0">
                <a:solidFill>
                  <a:srgbClr val="282829"/>
                </a:solidFill>
                <a:effectLst/>
                <a:latin typeface="-apple-system"/>
              </a:rPr>
              <a:t>: Store the hash of the previous block</a:t>
            </a:r>
          </a:p>
          <a:p>
            <a:r>
              <a:rPr lang="en-US" b="1" i="0" dirty="0">
                <a:solidFill>
                  <a:srgbClr val="282829"/>
                </a:solidFill>
                <a:effectLst/>
                <a:latin typeface="-apple-system"/>
              </a:rPr>
              <a:t>Hash</a:t>
            </a:r>
            <a:r>
              <a:rPr lang="en-US" b="0" i="0" dirty="0">
                <a:solidFill>
                  <a:srgbClr val="282829"/>
                </a:solidFill>
                <a:effectLst/>
                <a:latin typeface="-apple-system"/>
              </a:rPr>
              <a:t>: Hash value for the current block which can be used to refer this block.</a:t>
            </a:r>
            <a:endParaRPr lang="en-US" dirty="0">
              <a:solidFill>
                <a:srgbClr val="282829"/>
              </a:solidFill>
              <a:latin typeface="-apple-system"/>
            </a:endParaRPr>
          </a:p>
          <a:p>
            <a:endParaRPr lang="en-US" b="0" i="0" dirty="0">
              <a:solidFill>
                <a:srgbClr val="282829"/>
              </a:solidFill>
              <a:effectLst/>
              <a:latin typeface="-apple-system"/>
            </a:endParaRPr>
          </a:p>
          <a:p>
            <a:endParaRPr lang="en-US" dirty="0">
              <a:solidFill>
                <a:srgbClr val="282829"/>
              </a:solidFill>
              <a:latin typeface="-apple-system"/>
            </a:endParaRPr>
          </a:p>
        </p:txBody>
      </p:sp>
      <p:sp>
        <p:nvSpPr>
          <p:cNvPr id="4" name="Slide Number Placeholder 5">
            <a:extLst>
              <a:ext uri="{FF2B5EF4-FFF2-40B4-BE49-F238E27FC236}">
                <a16:creationId xmlns:a16="http://schemas.microsoft.com/office/drawing/2014/main" id="{136107E9-94A6-7B2A-4125-E495A4911C64}"/>
              </a:ext>
            </a:extLst>
          </p:cNvPr>
          <p:cNvSpPr>
            <a:spLocks noGrp="1"/>
          </p:cNvSpPr>
          <p:nvPr>
            <p:ph type="sldNum" sz="quarter" idx="12"/>
          </p:nvPr>
        </p:nvSpPr>
        <p:spPr>
          <a:xfrm>
            <a:off x="11573101" y="6497917"/>
            <a:ext cx="542697" cy="279400"/>
          </a:xfrm>
        </p:spPr>
        <p:txBody>
          <a:bodyPr/>
          <a:lstStyle/>
          <a:p>
            <a:fld id="{330EA680-D336-4FF7-8B7A-9848BB0A1C32}" type="slidenum">
              <a:rPr lang="en-US" sz="1800" smtClean="0"/>
              <a:t>7</a:t>
            </a:fld>
            <a:endParaRPr lang="en-US" sz="1800" dirty="0"/>
          </a:p>
        </p:txBody>
      </p:sp>
      <p:sp>
        <p:nvSpPr>
          <p:cNvPr id="5" name="TextBox 4">
            <a:extLst>
              <a:ext uri="{FF2B5EF4-FFF2-40B4-BE49-F238E27FC236}">
                <a16:creationId xmlns:a16="http://schemas.microsoft.com/office/drawing/2014/main" id="{444730DB-2889-1B3A-8ADB-D38CC1BFDB87}"/>
              </a:ext>
            </a:extLst>
          </p:cNvPr>
          <p:cNvSpPr txBox="1"/>
          <p:nvPr/>
        </p:nvSpPr>
        <p:spPr>
          <a:xfrm>
            <a:off x="394447" y="6461962"/>
            <a:ext cx="11528612" cy="276999"/>
          </a:xfrm>
          <a:prstGeom prst="rect">
            <a:avLst/>
          </a:prstGeom>
          <a:noFill/>
        </p:spPr>
        <p:txBody>
          <a:bodyPr wrap="square" rtlCol="0">
            <a:spAutoFit/>
          </a:bodyPr>
          <a:lstStyle/>
          <a:p>
            <a:r>
              <a:rPr lang="en-IN" sz="1200" dirty="0"/>
              <a:t>[7] </a:t>
            </a:r>
            <a:r>
              <a:rPr lang="en-IN" sz="1200" dirty="0">
                <a:hlinkClick r:id="rId2"/>
              </a:rPr>
              <a:t>https://en.wikipedia.org/wiki/Blockchain</a:t>
            </a:r>
            <a:r>
              <a:rPr lang="en-IN" sz="1200" dirty="0"/>
              <a:t>  </a:t>
            </a:r>
          </a:p>
        </p:txBody>
      </p:sp>
    </p:spTree>
    <p:extLst>
      <p:ext uri="{BB962C8B-B14F-4D97-AF65-F5344CB8AC3E}">
        <p14:creationId xmlns:p14="http://schemas.microsoft.com/office/powerpoint/2010/main" val="223228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6A02-86EB-4DB6-848F-D15402E17D6C}"/>
              </a:ext>
            </a:extLst>
          </p:cNvPr>
          <p:cNvSpPr>
            <a:spLocks noGrp="1"/>
          </p:cNvSpPr>
          <p:nvPr>
            <p:ph type="title"/>
          </p:nvPr>
        </p:nvSpPr>
        <p:spPr>
          <a:xfrm>
            <a:off x="3689351" y="379745"/>
            <a:ext cx="4721858" cy="1412725"/>
          </a:xfrm>
        </p:spPr>
        <p:txBody>
          <a:bodyPr/>
          <a:lstStyle/>
          <a:p>
            <a:pPr algn="ctr"/>
            <a:r>
              <a:rPr lang="en-US" dirty="0"/>
              <a:t>Related Work</a:t>
            </a:r>
          </a:p>
        </p:txBody>
      </p:sp>
      <p:pic>
        <p:nvPicPr>
          <p:cNvPr id="6" name="Picture 5">
            <a:extLst>
              <a:ext uri="{FF2B5EF4-FFF2-40B4-BE49-F238E27FC236}">
                <a16:creationId xmlns:a16="http://schemas.microsoft.com/office/drawing/2014/main" id="{E3ECA606-F814-17E9-ABF6-D26F2A4391AE}"/>
              </a:ext>
            </a:extLst>
          </p:cNvPr>
          <p:cNvPicPr>
            <a:picLocks noChangeAspect="1"/>
          </p:cNvPicPr>
          <p:nvPr/>
        </p:nvPicPr>
        <p:blipFill>
          <a:blip r:embed="rId2"/>
          <a:stretch>
            <a:fillRect/>
          </a:stretch>
        </p:blipFill>
        <p:spPr>
          <a:xfrm>
            <a:off x="1005840" y="1197867"/>
            <a:ext cx="10088880" cy="4725413"/>
          </a:xfrm>
          <a:prstGeom prst="rect">
            <a:avLst/>
          </a:prstGeom>
        </p:spPr>
      </p:pic>
      <p:sp>
        <p:nvSpPr>
          <p:cNvPr id="3" name="Slide Number Placeholder 5">
            <a:extLst>
              <a:ext uri="{FF2B5EF4-FFF2-40B4-BE49-F238E27FC236}">
                <a16:creationId xmlns:a16="http://schemas.microsoft.com/office/drawing/2014/main" id="{A275243F-2BF6-B2C3-1024-12CABBA43602}"/>
              </a:ext>
            </a:extLst>
          </p:cNvPr>
          <p:cNvSpPr txBox="1">
            <a:spLocks/>
          </p:cNvSpPr>
          <p:nvPr/>
        </p:nvSpPr>
        <p:spPr>
          <a:xfrm>
            <a:off x="11806184" y="6426200"/>
            <a:ext cx="542697" cy="2794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30EA680-D336-4FF7-8B7A-9848BB0A1C32}" type="slidenum">
              <a:rPr lang="en-US" smtClean="0"/>
              <a:pPr/>
              <a:t>8</a:t>
            </a:fld>
            <a:endParaRPr lang="en-US" dirty="0"/>
          </a:p>
        </p:txBody>
      </p:sp>
    </p:spTree>
    <p:extLst>
      <p:ext uri="{BB962C8B-B14F-4D97-AF65-F5344CB8AC3E}">
        <p14:creationId xmlns:p14="http://schemas.microsoft.com/office/powerpoint/2010/main" val="271007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6A02-86EB-4DB6-848F-D15402E17D6C}"/>
              </a:ext>
            </a:extLst>
          </p:cNvPr>
          <p:cNvSpPr>
            <a:spLocks noGrp="1"/>
          </p:cNvSpPr>
          <p:nvPr>
            <p:ph type="title"/>
          </p:nvPr>
        </p:nvSpPr>
        <p:spPr>
          <a:xfrm>
            <a:off x="3689351" y="379745"/>
            <a:ext cx="4721858" cy="1412725"/>
          </a:xfrm>
        </p:spPr>
        <p:txBody>
          <a:bodyPr/>
          <a:lstStyle/>
          <a:p>
            <a:pPr algn="ctr"/>
            <a:r>
              <a:rPr lang="en-US" dirty="0"/>
              <a:t>Related Work</a:t>
            </a:r>
          </a:p>
        </p:txBody>
      </p:sp>
      <p:pic>
        <p:nvPicPr>
          <p:cNvPr id="4" name="Picture 3">
            <a:extLst>
              <a:ext uri="{FF2B5EF4-FFF2-40B4-BE49-F238E27FC236}">
                <a16:creationId xmlns:a16="http://schemas.microsoft.com/office/drawing/2014/main" id="{64C031A3-D415-BEE9-2302-85CD2C465D5E}"/>
              </a:ext>
            </a:extLst>
          </p:cNvPr>
          <p:cNvPicPr>
            <a:picLocks noChangeAspect="1"/>
          </p:cNvPicPr>
          <p:nvPr/>
        </p:nvPicPr>
        <p:blipFill>
          <a:blip r:embed="rId2"/>
          <a:stretch>
            <a:fillRect/>
          </a:stretch>
        </p:blipFill>
        <p:spPr>
          <a:xfrm>
            <a:off x="965200" y="1170442"/>
            <a:ext cx="10200640" cy="4702038"/>
          </a:xfrm>
          <a:prstGeom prst="rect">
            <a:avLst/>
          </a:prstGeom>
        </p:spPr>
      </p:pic>
      <p:sp>
        <p:nvSpPr>
          <p:cNvPr id="3" name="Slide Number Placeholder 5">
            <a:extLst>
              <a:ext uri="{FF2B5EF4-FFF2-40B4-BE49-F238E27FC236}">
                <a16:creationId xmlns:a16="http://schemas.microsoft.com/office/drawing/2014/main" id="{FF946BDA-696A-2B78-3C7F-4D7F70D8A5F2}"/>
              </a:ext>
            </a:extLst>
          </p:cNvPr>
          <p:cNvSpPr txBox="1">
            <a:spLocks/>
          </p:cNvSpPr>
          <p:nvPr/>
        </p:nvSpPr>
        <p:spPr>
          <a:xfrm>
            <a:off x="11788254" y="6444130"/>
            <a:ext cx="542697" cy="2794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30EA680-D336-4FF7-8B7A-9848BB0A1C32}" type="slidenum">
              <a:rPr lang="en-US" smtClean="0"/>
              <a:pPr/>
              <a:t>9</a:t>
            </a:fld>
            <a:endParaRPr lang="en-US" dirty="0"/>
          </a:p>
        </p:txBody>
      </p:sp>
    </p:spTree>
    <p:extLst>
      <p:ext uri="{BB962C8B-B14F-4D97-AF65-F5344CB8AC3E}">
        <p14:creationId xmlns:p14="http://schemas.microsoft.com/office/powerpoint/2010/main" val="24583115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win32_fixed.potx" id="{9FDD49A5-B35B-4482-AF3E-47C01334A0C1}" vid="{A254DDE2-B2DB-4CB8-A45E-35E8833FD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time capsule</Template>
  <TotalTime>686</TotalTime>
  <Words>1634</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Bahnschrift</vt:lpstr>
      <vt:lpstr>Calibri</vt:lpstr>
      <vt:lpstr>Lucida Handwriting</vt:lpstr>
      <vt:lpstr>Open Sans</vt:lpstr>
      <vt:lpstr>Rockwell</vt:lpstr>
      <vt:lpstr>Trebuchet MS</vt:lpstr>
      <vt:lpstr>Organic</vt:lpstr>
      <vt:lpstr>Land Block</vt:lpstr>
      <vt:lpstr>Traditional land registration system</vt:lpstr>
      <vt:lpstr>Limitations of traditional land registration</vt:lpstr>
      <vt:lpstr>Solutions</vt:lpstr>
      <vt:lpstr>LAND REGISTRATION USING BLOCKCHAIN</vt:lpstr>
      <vt:lpstr>Problem Statement</vt:lpstr>
      <vt:lpstr>What is Blockchain?</vt:lpstr>
      <vt:lpstr>Related Work</vt:lpstr>
      <vt:lpstr>Related Work</vt:lpstr>
      <vt:lpstr>Languages and Libraries Used</vt:lpstr>
      <vt:lpstr>            Project Plan</vt:lpstr>
      <vt:lpstr>            Project Plan ctd.</vt:lpstr>
      <vt:lpstr>Timeline</vt:lpstr>
      <vt:lpstr>Future Plans on the project.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Directions: Use these slides and notes to create your project.</dc:title>
  <dc:creator>Nikhil Agrawal</dc:creator>
  <cp:lastModifiedBy>Aryan Dhaor</cp:lastModifiedBy>
  <cp:revision>4</cp:revision>
  <dcterms:created xsi:type="dcterms:W3CDTF">2022-09-23T10:40:13Z</dcterms:created>
  <dcterms:modified xsi:type="dcterms:W3CDTF">2022-09-27T04:41:06Z</dcterms:modified>
</cp:coreProperties>
</file>