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 id="2147483667" r:id="rId5"/>
    <p:sldMasterId id="2147483695" r:id="rId6"/>
  </p:sldMasterIdLst>
  <p:notesMasterIdLst>
    <p:notesMasterId r:id="rId26"/>
  </p:notesMasterIdLst>
  <p:handoutMasterIdLst>
    <p:handoutMasterId r:id="rId27"/>
  </p:handoutMasterIdLst>
  <p:sldIdLst>
    <p:sldId id="256" r:id="rId7"/>
    <p:sldId id="259" r:id="rId8"/>
    <p:sldId id="267" r:id="rId9"/>
    <p:sldId id="282" r:id="rId10"/>
    <p:sldId id="288" r:id="rId11"/>
    <p:sldId id="272" r:id="rId12"/>
    <p:sldId id="289" r:id="rId13"/>
    <p:sldId id="290" r:id="rId14"/>
    <p:sldId id="273" r:id="rId15"/>
    <p:sldId id="296" r:id="rId16"/>
    <p:sldId id="304" r:id="rId17"/>
    <p:sldId id="270" r:id="rId18"/>
    <p:sldId id="291" r:id="rId19"/>
    <p:sldId id="294" r:id="rId20"/>
    <p:sldId id="286" r:id="rId21"/>
    <p:sldId id="295" r:id="rId22"/>
    <p:sldId id="305" r:id="rId23"/>
    <p:sldId id="292" r:id="rId24"/>
    <p:sldId id="293" r:id="rId25"/>
  </p:sldIdLst>
  <p:sldSz cx="12192000" cy="6858000"/>
  <p:notesSz cx="6797675" cy="9928225"/>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16" userDrawn="1">
          <p15:clr>
            <a:srgbClr val="A4A3A4"/>
          </p15:clr>
        </p15:guide>
        <p15:guide id="2" pos="7422" userDrawn="1">
          <p15:clr>
            <a:srgbClr val="A4A3A4"/>
          </p15:clr>
        </p15:guide>
        <p15:guide id="3" orient="horz" pos="391" userDrawn="1">
          <p15:clr>
            <a:srgbClr val="A4A3A4"/>
          </p15:clr>
        </p15:guide>
        <p15:guide id="4" orient="horz" pos="73" userDrawn="1">
          <p15:clr>
            <a:srgbClr val="A4A3A4"/>
          </p15:clr>
        </p15:guide>
        <p15:guide id="5" pos="58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06D"/>
    <a:srgbClr val="FFFFFF"/>
    <a:srgbClr val="E4463A"/>
    <a:srgbClr val="633E88"/>
    <a:srgbClr val="091932"/>
    <a:srgbClr val="0099C4"/>
    <a:srgbClr val="812143"/>
    <a:srgbClr val="442B58"/>
    <a:srgbClr val="820E21"/>
    <a:srgbClr val="3B49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012B36-C9D9-7A3F-A977-3F32B6022AF6}" v="163" dt="2024-04-25T13:27:23.655"/>
    <p1510:client id="{B0AE9549-CAEC-977E-DB34-6074B0989B8F}" v="9" dt="2024-04-24T22:39:09.622"/>
    <p1510:client id="{BADDD70E-1C56-9385-41B5-37860A8E919B}" v="3" dt="2024-04-24T15:49:38.791"/>
    <p1510:client id="{CBAA8EDE-7E51-480B-BDA9-C64F798A0A64}" v="4739" dt="2024-04-25T15:08:20.267"/>
    <p1510:client id="{E7842D8D-732F-4AA0-A792-DDB239363574}" v="593" dt="2024-04-25T14:18:24.631"/>
  </p1510:revLst>
</p1510:revInfo>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1" autoAdjust="0"/>
    <p:restoredTop sz="89698" autoAdjust="0"/>
  </p:normalViewPr>
  <p:slideViewPr>
    <p:cSldViewPr snapToGrid="0">
      <p:cViewPr>
        <p:scale>
          <a:sx n="60" d="100"/>
          <a:sy n="60" d="100"/>
        </p:scale>
        <p:origin x="1589" y="418"/>
      </p:cViewPr>
      <p:guideLst>
        <p:guide orient="horz" pos="1116"/>
        <p:guide pos="7422"/>
        <p:guide orient="horz" pos="391"/>
        <p:guide orient="horz" pos="73"/>
        <p:guide pos="582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2.xml"/></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ata4.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C42BF1-1355-4215-92EC-105606872BAB}" type="doc">
      <dgm:prSet loTypeId="urn:microsoft.com/office/officeart/2005/8/layout/orgChart1" loCatId="hierarchy" qsTypeId="urn:microsoft.com/office/officeart/2005/8/quickstyle/simple1" qsCatId="simple" csTypeId="urn:microsoft.com/office/officeart/2005/8/colors/accent1_1" csCatId="accent1" phldr="1"/>
      <dgm:spPr/>
      <dgm:t>
        <a:bodyPr/>
        <a:lstStyle/>
        <a:p>
          <a:endParaRPr lang="en-IN"/>
        </a:p>
      </dgm:t>
    </dgm:pt>
    <dgm:pt modelId="{55B0245B-74BC-428E-8E12-B831BA5A4519}">
      <dgm:prSet phldrT="[Text]" custT="1"/>
      <dgm:spPr>
        <a:ln w="19050">
          <a:solidFill>
            <a:srgbClr val="0C406D"/>
          </a:solidFill>
        </a:ln>
      </dgm:spPr>
      <dgm:t>
        <a:bodyPr/>
        <a:lstStyle/>
        <a:p>
          <a:r>
            <a:rPr lang="en-US" sz="2000" b="1" cap="none" spc="0" dirty="0">
              <a:ln w="0"/>
              <a:effectLst/>
            </a:rPr>
            <a:t>Trusted and Responsible AI</a:t>
          </a:r>
          <a:endParaRPr lang="en-IN" sz="2000" b="1" cap="none" spc="0" dirty="0">
            <a:ln w="0"/>
            <a:effectLst/>
          </a:endParaRPr>
        </a:p>
      </dgm:t>
    </dgm:pt>
    <dgm:pt modelId="{8BCE25E2-3720-46DE-BCC9-6C3389600EBF}" type="parTrans" cxnId="{172FA5B3-E44F-4FF9-83B6-395427FA66F1}">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8EF67DAC-BA8A-4EC0-A774-F660078D30E4}" type="sibTrans" cxnId="{172FA5B3-E44F-4FF9-83B6-395427FA66F1}">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F3289B00-EF38-4EC3-A72C-F943084B9525}">
      <dgm:prSet phldrT="[Text]" custT="1"/>
      <dgm:spPr>
        <a:ln w="19050">
          <a:solidFill>
            <a:srgbClr val="0C406D"/>
          </a:solidFill>
        </a:ln>
      </dgm:spPr>
      <dgm:t>
        <a:bodyPr/>
        <a:lstStyle/>
        <a:p>
          <a:r>
            <a:rPr lang="en-US" sz="1600" b="1" cap="none" spc="0" dirty="0">
              <a:ln w="0"/>
              <a:effectLst/>
            </a:rPr>
            <a:t>Transparency</a:t>
          </a:r>
          <a:endParaRPr lang="en-IN" sz="1400" b="1" cap="none" spc="0" dirty="0">
            <a:ln w="0"/>
            <a:effectLst/>
          </a:endParaRPr>
        </a:p>
      </dgm:t>
    </dgm:pt>
    <dgm:pt modelId="{BBEF7A9B-1BDD-4CF0-8456-8154B58F4C56}" type="parTrans" cxnId="{AFCBDAF2-D555-49DD-954A-E7578528AEDF}">
      <dgm:prSet/>
      <dgm:spPr>
        <a:ln w="19050">
          <a:solidFill>
            <a:srgbClr val="0C406D"/>
          </a:solidFill>
        </a:ln>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CB131BE3-1BB9-42E5-9329-4F9879BA5AC4}" type="sibTrans" cxnId="{AFCBDAF2-D555-49DD-954A-E7578528AEDF}">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E253811B-AA98-447E-A4BC-6098B2BBDA70}">
      <dgm:prSet phldrT="[Text]" custT="1"/>
      <dgm:spPr>
        <a:ln w="19050">
          <a:solidFill>
            <a:srgbClr val="0C406D"/>
          </a:solidFill>
        </a:ln>
      </dgm:spPr>
      <dgm:t>
        <a:bodyPr/>
        <a:lstStyle/>
        <a:p>
          <a:r>
            <a:rPr lang="en-US" sz="1600" b="1" cap="none" spc="0" dirty="0">
              <a:ln w="0"/>
              <a:effectLst/>
            </a:rPr>
            <a:t>Accountability</a:t>
          </a:r>
          <a:endParaRPr lang="en-IN" sz="1600" b="1" cap="none" spc="0" dirty="0">
            <a:ln w="0"/>
            <a:effectLst/>
          </a:endParaRPr>
        </a:p>
      </dgm:t>
    </dgm:pt>
    <dgm:pt modelId="{9F1E0BA3-06C4-44A9-96B0-B7D2604A9257}" type="parTrans" cxnId="{B751E652-7C74-4630-AB63-FE93D3945E6C}">
      <dgm:prSet/>
      <dgm:spPr>
        <a:ln w="19050">
          <a:solidFill>
            <a:srgbClr val="0C406D"/>
          </a:solidFill>
        </a:ln>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CE98BABC-994A-4B53-9F64-835FA3996C96}" type="sibTrans" cxnId="{B751E652-7C74-4630-AB63-FE93D3945E6C}">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68310200-4BC0-4AF5-B232-A802AC81FD71}">
      <dgm:prSet phldrT="[Text]" custT="1"/>
      <dgm:spPr>
        <a:ln w="19050">
          <a:solidFill>
            <a:srgbClr val="0C406D"/>
          </a:solidFill>
        </a:ln>
      </dgm:spPr>
      <dgm:t>
        <a:bodyPr/>
        <a:lstStyle/>
        <a:p>
          <a:r>
            <a:rPr lang="en-US" sz="1600" b="1" cap="none" spc="0" dirty="0">
              <a:ln w="0"/>
              <a:effectLst/>
            </a:rPr>
            <a:t>Privacy and Security</a:t>
          </a:r>
          <a:endParaRPr lang="en-IN" sz="1600" b="1" cap="none" spc="0" dirty="0">
            <a:ln w="0"/>
            <a:effectLst/>
          </a:endParaRPr>
        </a:p>
      </dgm:t>
    </dgm:pt>
    <dgm:pt modelId="{6B0F187A-1C38-4113-9B16-E96FD501786D}" type="parTrans" cxnId="{0D8BBECA-C727-4987-9E15-9057D9809507}">
      <dgm:prSet/>
      <dgm:spPr>
        <a:ln w="19050">
          <a:solidFill>
            <a:srgbClr val="0C406D"/>
          </a:solidFill>
        </a:ln>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B086FD8F-B869-46CC-B4F7-DBEA0E32D87A}" type="sibTrans" cxnId="{0D8BBECA-C727-4987-9E15-9057D9809507}">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A45C543C-5E05-4933-9BE8-BAA3ED204D12}">
      <dgm:prSet phldrT="[Text]" custT="1"/>
      <dgm:spPr>
        <a:ln w="19050">
          <a:solidFill>
            <a:srgbClr val="0C406D"/>
          </a:solidFill>
        </a:ln>
      </dgm:spPr>
      <dgm:t>
        <a:bodyPr/>
        <a:lstStyle/>
        <a:p>
          <a:r>
            <a:rPr lang="en-US" sz="1600" b="1" cap="none" spc="0" dirty="0">
              <a:ln w="0"/>
              <a:effectLst/>
            </a:rPr>
            <a:t>Safety and Reliability</a:t>
          </a:r>
        </a:p>
      </dgm:t>
    </dgm:pt>
    <dgm:pt modelId="{BF07750E-9F9D-4221-B871-EE5755A4E626}" type="parTrans" cxnId="{5644A289-46EE-450C-959A-6BCFA6DBDB3A}">
      <dgm:prSet/>
      <dgm:spPr>
        <a:ln w="19050">
          <a:solidFill>
            <a:srgbClr val="0C406D"/>
          </a:solidFill>
        </a:ln>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F8CDF23A-7921-46F0-B110-118B9D9CBF5F}" type="sibTrans" cxnId="{5644A289-46EE-450C-959A-6BCFA6DBDB3A}">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568B3AFB-4C57-4E21-973D-383D44FBF612}">
      <dgm:prSet phldrT="[Text]" custT="1"/>
      <dgm:spPr>
        <a:ln w="19050">
          <a:solidFill>
            <a:srgbClr val="0C406D"/>
          </a:solidFill>
        </a:ln>
      </dgm:spPr>
      <dgm:t>
        <a:bodyPr/>
        <a:lstStyle/>
        <a:p>
          <a:r>
            <a:rPr lang="en-US" sz="1600" b="1" cap="none" spc="0" dirty="0">
              <a:ln w="0"/>
              <a:effectLst/>
            </a:rPr>
            <a:t>Ethical Considerations</a:t>
          </a:r>
        </a:p>
      </dgm:t>
    </dgm:pt>
    <dgm:pt modelId="{7CC65A18-C8BF-403C-9B2F-98C4D3D85A3E}" type="parTrans" cxnId="{1E695AE9-6832-4637-A679-EC78CF8B8872}">
      <dgm:prSet/>
      <dgm:spPr>
        <a:ln w="19050">
          <a:solidFill>
            <a:srgbClr val="0C406D"/>
          </a:solidFill>
        </a:ln>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EB8CD2C5-7435-47E6-93E0-E1D2DCF99929}" type="sibTrans" cxnId="{1E695AE9-6832-4637-A679-EC78CF8B8872}">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96173C81-B936-40ED-B591-3DF367D1127C}">
      <dgm:prSet phldrT="[Text]" custT="1"/>
      <dgm:spPr>
        <a:ln w="19050">
          <a:solidFill>
            <a:srgbClr val="0C406D"/>
          </a:solidFill>
        </a:ln>
      </dgm:spPr>
      <dgm:t>
        <a:bodyPr/>
        <a:lstStyle/>
        <a:p>
          <a:r>
            <a:rPr lang="en-US" sz="1600" b="1" cap="none" spc="0" dirty="0">
              <a:ln w="0"/>
              <a:effectLst/>
            </a:rPr>
            <a:t>Sustainability</a:t>
          </a:r>
        </a:p>
      </dgm:t>
    </dgm:pt>
    <dgm:pt modelId="{1BCF81CA-E0FB-46F4-BD49-78BC8BB11976}" type="parTrans" cxnId="{0320F0F7-4B3C-4068-912D-E06B6A9B1973}">
      <dgm:prSet/>
      <dgm:spPr>
        <a:ln w="19050">
          <a:solidFill>
            <a:srgbClr val="0C406D"/>
          </a:solidFill>
        </a:ln>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B87467F5-0EA1-49DB-97DD-0FE9FF2C89BE}" type="sibTrans" cxnId="{0320F0F7-4B3C-4068-912D-E06B6A9B1973}">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851E1D63-E091-45C7-A13D-92DFEE23D02B}">
      <dgm:prSet phldrT="[Text]" custT="1"/>
      <dgm:spPr>
        <a:ln w="19050">
          <a:solidFill>
            <a:srgbClr val="0C406D"/>
          </a:solidFill>
          <a:prstDash val="dash"/>
        </a:ln>
      </dgm:spPr>
      <dgm:t>
        <a:bodyPr/>
        <a:lstStyle/>
        <a:p>
          <a:r>
            <a:rPr lang="en-US" sz="1400" b="0" cap="none" spc="0" dirty="0">
              <a:ln w="0"/>
              <a:effectLst/>
            </a:rPr>
            <a:t>AI systems should be understandable by the people who use them.</a:t>
          </a:r>
          <a:endParaRPr lang="en-IN" sz="1400" b="0" cap="none" spc="0" dirty="0">
            <a:ln w="0"/>
            <a:effectLst/>
          </a:endParaRPr>
        </a:p>
      </dgm:t>
    </dgm:pt>
    <dgm:pt modelId="{57138C99-6C40-40EB-8D1B-134F7B2ED891}" type="parTrans" cxnId="{133E2F28-13F8-4FB2-AD0F-57EFA3EED871}">
      <dgm:prSet/>
      <dgm:spPr>
        <a:ln w="19050">
          <a:solidFill>
            <a:srgbClr val="0C406D"/>
          </a:solidFill>
        </a:ln>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8587E90D-D0E2-47E1-8A00-8556BD267711}" type="sibTrans" cxnId="{133E2F28-13F8-4FB2-AD0F-57EFA3EED871}">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ABD64ED2-2828-42F2-9CF3-34A73B766A33}">
      <dgm:prSet phldrT="[Text]" custT="1"/>
      <dgm:spPr>
        <a:ln w="19050">
          <a:solidFill>
            <a:srgbClr val="0C406D"/>
          </a:solidFill>
          <a:prstDash val="dash"/>
        </a:ln>
      </dgm:spPr>
      <dgm:t>
        <a:bodyPr/>
        <a:lstStyle/>
        <a:p>
          <a:r>
            <a:rPr lang="en-US" sz="1400" b="0" cap="none" spc="0" dirty="0">
              <a:ln w="0"/>
              <a:effectLst/>
            </a:rPr>
            <a:t>Clear communication about how the systems work, what data they use, and how they arrive at decisions.</a:t>
          </a:r>
          <a:endParaRPr lang="en-IN" sz="1400" b="0" cap="none" spc="0" dirty="0">
            <a:ln w="0"/>
            <a:effectLst/>
          </a:endParaRPr>
        </a:p>
      </dgm:t>
    </dgm:pt>
    <dgm:pt modelId="{799646F3-F120-43FC-8CBD-4EDFA8A8BC4D}" type="parTrans" cxnId="{C76A040E-C284-44E6-B112-9F2352FB8779}">
      <dgm:prSet/>
      <dgm:spPr>
        <a:ln w="19050">
          <a:solidFill>
            <a:srgbClr val="0C406D"/>
          </a:solidFill>
        </a:ln>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51B93837-BE1C-4B03-8A11-962E823D46CB}" type="sibTrans" cxnId="{C76A040E-C284-44E6-B112-9F2352FB8779}">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07D58635-A4D2-4980-8018-B05A812B9DDB}">
      <dgm:prSet phldrT="[Text]" custT="1"/>
      <dgm:spPr>
        <a:ln w="19050">
          <a:solidFill>
            <a:srgbClr val="0C406D"/>
          </a:solidFill>
          <a:prstDash val="dash"/>
        </a:ln>
      </dgm:spPr>
      <dgm:t>
        <a:bodyPr/>
        <a:lstStyle/>
        <a:p>
          <a:r>
            <a:rPr lang="en-US" sz="1400" b="0" cap="none" spc="0" dirty="0">
              <a:ln w="0"/>
              <a:effectLst/>
            </a:rPr>
            <a:t>Addressing any errors or biases the systems may exhibit.</a:t>
          </a:r>
          <a:endParaRPr lang="en-IN" sz="1400" b="0" cap="none" spc="0" dirty="0">
            <a:ln w="0"/>
            <a:effectLst/>
          </a:endParaRPr>
        </a:p>
      </dgm:t>
    </dgm:pt>
    <dgm:pt modelId="{EBA7DC59-B08D-47DF-807A-97462257FBAE}" type="parTrans" cxnId="{785E2E45-6F9F-4B7E-9E58-F6FC170A1C9E}">
      <dgm:prSet/>
      <dgm:spPr>
        <a:ln w="19050">
          <a:solidFill>
            <a:srgbClr val="0C406D"/>
          </a:solidFill>
        </a:ln>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1AD2CF68-7214-435A-830A-D572812649A7}" type="sibTrans" cxnId="{785E2E45-6F9F-4B7E-9E58-F6FC170A1C9E}">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BE344243-2E7D-4EF3-A63E-59F86C3446D9}">
      <dgm:prSet phldrT="[Text]" custT="1"/>
      <dgm:spPr>
        <a:ln w="19050">
          <a:solidFill>
            <a:srgbClr val="0C406D"/>
          </a:solidFill>
          <a:prstDash val="dash"/>
        </a:ln>
      </dgm:spPr>
      <dgm:t>
        <a:bodyPr/>
        <a:lstStyle/>
        <a:p>
          <a:r>
            <a:rPr lang="en-US" sz="1400" b="0" cap="none" spc="0" dirty="0">
              <a:ln w="0"/>
              <a:effectLst/>
            </a:rPr>
            <a:t>Mechanisms for holding designers and operators responsible.</a:t>
          </a:r>
          <a:endParaRPr lang="en-IN" sz="1400" b="0" cap="none" spc="0" dirty="0">
            <a:ln w="0"/>
            <a:effectLst/>
          </a:endParaRPr>
        </a:p>
      </dgm:t>
    </dgm:pt>
    <dgm:pt modelId="{7913F276-45FB-46E2-99A0-E9C523D79309}" type="parTrans" cxnId="{C9B76D93-96E0-4689-ADC9-B5ECEBCF7735}">
      <dgm:prSet/>
      <dgm:spPr>
        <a:ln w="19050">
          <a:solidFill>
            <a:srgbClr val="0C406D"/>
          </a:solidFill>
        </a:ln>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AE41C98E-89B1-4FBF-A8FA-854E01866A86}" type="sibTrans" cxnId="{C9B76D93-96E0-4689-ADC9-B5ECEBCF7735}">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9D075939-44AC-444C-B6EA-0ED4FE906264}">
      <dgm:prSet phldrT="[Text]" custT="1"/>
      <dgm:spPr>
        <a:ln w="19050">
          <a:solidFill>
            <a:srgbClr val="0C406D"/>
          </a:solidFill>
          <a:prstDash val="dash"/>
        </a:ln>
      </dgm:spPr>
      <dgm:t>
        <a:bodyPr/>
        <a:lstStyle/>
        <a:p>
          <a:r>
            <a:rPr lang="en-IN" sz="1400" b="0" cap="none" spc="0" dirty="0">
              <a:ln w="0"/>
              <a:effectLst/>
            </a:rPr>
            <a:t>Secure against unauthorized access and use.</a:t>
          </a:r>
        </a:p>
      </dgm:t>
    </dgm:pt>
    <dgm:pt modelId="{183F8FFD-1EDC-4021-A97F-38B413322B69}" type="parTrans" cxnId="{16E54824-CC80-41FE-8846-A5D0129EB7A7}">
      <dgm:prSet/>
      <dgm:spPr>
        <a:ln w="19050">
          <a:solidFill>
            <a:srgbClr val="0C406D"/>
          </a:solidFill>
        </a:ln>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24A7E931-5742-42CA-A104-68C91003C29F}" type="sibTrans" cxnId="{16E54824-CC80-41FE-8846-A5D0129EB7A7}">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3133E34A-6364-4FA0-8E9C-35827231E83B}">
      <dgm:prSet phldrT="[Text]" custT="1"/>
      <dgm:spPr>
        <a:ln w="19050">
          <a:solidFill>
            <a:srgbClr val="0C406D"/>
          </a:solidFill>
          <a:prstDash val="dash"/>
        </a:ln>
      </dgm:spPr>
      <dgm:t>
        <a:bodyPr/>
        <a:lstStyle/>
        <a:p>
          <a:r>
            <a:rPr lang="en-US" sz="1400" b="0" cap="none" spc="0" dirty="0">
              <a:ln w="0"/>
              <a:effectLst/>
            </a:rPr>
            <a:t>Prioritize the protection of users’ personal data.</a:t>
          </a:r>
          <a:endParaRPr lang="en-IN" sz="1400" b="0" cap="none" spc="0" dirty="0">
            <a:ln w="0"/>
            <a:effectLst/>
          </a:endParaRPr>
        </a:p>
      </dgm:t>
    </dgm:pt>
    <dgm:pt modelId="{098874F3-5BC3-415B-9D0D-BAE56D828E9C}" type="parTrans" cxnId="{985BEE18-7DF9-4E60-BAA6-5BC49508294D}">
      <dgm:prSet/>
      <dgm:spPr>
        <a:ln w="19050">
          <a:solidFill>
            <a:srgbClr val="0C406D"/>
          </a:solidFill>
        </a:ln>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7D5C8A9A-966E-4399-9BF8-659B543035E4}" type="sibTrans" cxnId="{985BEE18-7DF9-4E60-BAA6-5BC49508294D}">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B38F32BD-92C7-4FA0-A526-B0403522C1D0}">
      <dgm:prSet phldrT="[Text]" custT="1"/>
      <dgm:spPr>
        <a:ln w="19050">
          <a:solidFill>
            <a:srgbClr val="0C406D"/>
          </a:solidFill>
          <a:prstDash val="dash"/>
        </a:ln>
      </dgm:spPr>
      <dgm:t>
        <a:bodyPr/>
        <a:lstStyle/>
        <a:p>
          <a:r>
            <a:rPr lang="en-US" sz="1400" b="0" cap="none" spc="0" dirty="0">
              <a:ln w="0"/>
              <a:effectLst/>
            </a:rPr>
            <a:t>Safeguards to prevent failures and harm to humans.</a:t>
          </a:r>
        </a:p>
      </dgm:t>
    </dgm:pt>
    <dgm:pt modelId="{BD3C308E-831F-4050-8AC7-6FDE05F2543D}" type="parTrans" cxnId="{1F620C75-0A06-4844-953F-77E719A236BB}">
      <dgm:prSet/>
      <dgm:spPr>
        <a:ln w="19050">
          <a:solidFill>
            <a:srgbClr val="0C406D"/>
          </a:solidFill>
        </a:ln>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462D540B-FBA8-4D8D-8D8A-442E81F80C51}" type="sibTrans" cxnId="{1F620C75-0A06-4844-953F-77E719A236BB}">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043BA1E1-32B0-445C-96BD-2BDE9C4FC362}">
      <dgm:prSet phldrT="[Text]" custT="1"/>
      <dgm:spPr>
        <a:ln w="19050">
          <a:solidFill>
            <a:srgbClr val="0C406D"/>
          </a:solidFill>
          <a:prstDash val="dash"/>
        </a:ln>
      </dgm:spPr>
      <dgm:t>
        <a:bodyPr/>
        <a:lstStyle/>
        <a:p>
          <a:r>
            <a:rPr lang="en-US" sz="1400" b="0" cap="none" spc="0" dirty="0">
              <a:ln w="0"/>
              <a:effectLst/>
            </a:rPr>
            <a:t>Perform reliably and safely under every condition.</a:t>
          </a:r>
        </a:p>
      </dgm:t>
    </dgm:pt>
    <dgm:pt modelId="{6AEB50A2-4934-406B-9BDC-9736EF9D50D4}" type="parTrans" cxnId="{1CC08925-DA16-4FF8-8A96-0FEB151D0081}">
      <dgm:prSet/>
      <dgm:spPr>
        <a:ln w="19050">
          <a:solidFill>
            <a:srgbClr val="0C406D"/>
          </a:solidFill>
        </a:ln>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CE787D3C-CBA2-4557-BEBD-EA04DC097275}" type="sibTrans" cxnId="{1CC08925-DA16-4FF8-8A96-0FEB151D0081}">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C63C89CA-34F2-44DD-818D-3C0442A79BA1}">
      <dgm:prSet phldrT="[Text]" custT="1"/>
      <dgm:spPr>
        <a:ln w="19050">
          <a:solidFill>
            <a:srgbClr val="0C406D"/>
          </a:solidFill>
          <a:prstDash val="dash"/>
        </a:ln>
      </dgm:spPr>
      <dgm:t>
        <a:bodyPr/>
        <a:lstStyle/>
        <a:p>
          <a:r>
            <a:rPr lang="en-US" sz="1400" b="0" cap="none" spc="0" dirty="0">
              <a:ln w="0"/>
              <a:effectLst/>
            </a:rPr>
            <a:t>Compliance with legal and regulatory standards.</a:t>
          </a:r>
        </a:p>
      </dgm:t>
    </dgm:pt>
    <dgm:pt modelId="{BCF7A62E-BD3E-4035-AC9B-844CC421F5D9}" type="parTrans" cxnId="{0C383E20-CEC2-445D-A3F9-AF8ED751DE29}">
      <dgm:prSet/>
      <dgm:spPr>
        <a:ln w="19050">
          <a:solidFill>
            <a:srgbClr val="0C406D"/>
          </a:solidFill>
        </a:ln>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B74DF07A-BE84-4221-A04E-B33479925B2B}" type="sibTrans" cxnId="{0C383E20-CEC2-445D-A3F9-AF8ED751DE29}">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162EAFC3-FA13-4F2D-A114-0DD4AFC53DFD}">
      <dgm:prSet phldrT="[Text]" custT="1"/>
      <dgm:spPr>
        <a:ln w="19050">
          <a:solidFill>
            <a:srgbClr val="0C406D"/>
          </a:solidFill>
          <a:prstDash val="dash"/>
        </a:ln>
      </dgm:spPr>
      <dgm:t>
        <a:bodyPr/>
        <a:lstStyle/>
        <a:p>
          <a:r>
            <a:rPr lang="en-IN" sz="1400" b="0" cap="none" spc="0" dirty="0">
              <a:ln w="0"/>
              <a:effectLst/>
            </a:rPr>
            <a:t>Engage stakeholders to reflect diverse perspectives.</a:t>
          </a:r>
          <a:endParaRPr lang="en-US" sz="1400" b="0" cap="none" spc="0" dirty="0">
            <a:ln w="0"/>
            <a:effectLst/>
          </a:endParaRPr>
        </a:p>
      </dgm:t>
    </dgm:pt>
    <dgm:pt modelId="{9317411A-1761-4417-8731-5A7303C1674B}" type="parTrans" cxnId="{B8EBB537-7FA8-42FA-8C59-2A4549D038C0}">
      <dgm:prSet/>
      <dgm:spPr>
        <a:ln w="19050">
          <a:solidFill>
            <a:srgbClr val="0C406D"/>
          </a:solidFill>
        </a:ln>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F552CA33-0AD4-40A4-8755-31089F720AFC}" type="sibTrans" cxnId="{B8EBB537-7FA8-42FA-8C59-2A4549D038C0}">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ECEC4291-761E-4DF1-8F85-47AB760E900B}">
      <dgm:prSet phldrT="[Text]" custT="1"/>
      <dgm:spPr>
        <a:ln w="19050">
          <a:solidFill>
            <a:srgbClr val="0C406D"/>
          </a:solidFill>
          <a:prstDash val="dash"/>
        </a:ln>
      </dgm:spPr>
      <dgm:t>
        <a:bodyPr/>
        <a:lstStyle/>
        <a:p>
          <a:r>
            <a:rPr lang="en-US" sz="1400" b="0" cap="none" spc="0" dirty="0">
              <a:ln w="0"/>
              <a:effectLst/>
            </a:rPr>
            <a:t>AI in construction should consider environmental impact, helping to reduce waste through optimized planning and resource management.</a:t>
          </a:r>
        </a:p>
      </dgm:t>
    </dgm:pt>
    <dgm:pt modelId="{41BE5EFE-BE5D-48C5-9A4E-67EC4EC70856}" type="parTrans" cxnId="{27B294FA-A6D8-4170-BFD4-AFB00AF7BE8A}">
      <dgm:prSet/>
      <dgm:spPr>
        <a:ln w="19050">
          <a:solidFill>
            <a:srgbClr val="0C406D"/>
          </a:solidFill>
        </a:ln>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E423E285-3516-4627-98D4-D02D5723AE99}" type="sibTrans" cxnId="{27B294FA-A6D8-4170-BFD4-AFB00AF7BE8A}">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DCC4F41A-F345-44EC-BD71-6959C5548118}">
      <dgm:prSet phldrT="[Text]" custT="1"/>
      <dgm:spPr>
        <a:ln w="19050">
          <a:solidFill>
            <a:srgbClr val="0C406D"/>
          </a:solidFill>
          <a:prstDash val="dash"/>
        </a:ln>
      </dgm:spPr>
      <dgm:t>
        <a:bodyPr/>
        <a:lstStyle/>
        <a:p>
          <a:r>
            <a:rPr lang="en-US" sz="1400" b="0" cap="none" spc="0" dirty="0">
              <a:ln w="0"/>
              <a:effectLst/>
            </a:rPr>
            <a:t>Minimize harm and  promote social and economic benefits for construction workers.</a:t>
          </a:r>
        </a:p>
      </dgm:t>
    </dgm:pt>
    <dgm:pt modelId="{0FDBCF4B-ADED-492D-A129-0E7C3C76C074}" type="parTrans" cxnId="{664A5806-823F-4F83-8ACD-E74A2126EFD9}">
      <dgm:prSet/>
      <dgm:spPr>
        <a:ln w="19050">
          <a:solidFill>
            <a:srgbClr val="0C406D"/>
          </a:solidFill>
        </a:ln>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EF9CA622-7E5E-4DC9-A4AE-3C5000BFA204}" type="sibTrans" cxnId="{664A5806-823F-4F83-8ACD-E74A2126EFD9}">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5E3454A1-555F-4A41-8B42-4FF924AEA821}" type="pres">
      <dgm:prSet presAssocID="{3BC42BF1-1355-4215-92EC-105606872BAB}" presName="hierChild1" presStyleCnt="0">
        <dgm:presLayoutVars>
          <dgm:orgChart val="1"/>
          <dgm:chPref val="1"/>
          <dgm:dir/>
          <dgm:animOne val="branch"/>
          <dgm:animLvl val="lvl"/>
          <dgm:resizeHandles/>
        </dgm:presLayoutVars>
      </dgm:prSet>
      <dgm:spPr/>
    </dgm:pt>
    <dgm:pt modelId="{6D15FD28-8FA0-492B-962A-95F3E77BE7A2}" type="pres">
      <dgm:prSet presAssocID="{55B0245B-74BC-428E-8E12-B831BA5A4519}" presName="hierRoot1" presStyleCnt="0">
        <dgm:presLayoutVars>
          <dgm:hierBranch val="init"/>
        </dgm:presLayoutVars>
      </dgm:prSet>
      <dgm:spPr/>
    </dgm:pt>
    <dgm:pt modelId="{094FFBA4-3999-41C5-B967-0CB94226B0B1}" type="pres">
      <dgm:prSet presAssocID="{55B0245B-74BC-428E-8E12-B831BA5A4519}" presName="rootComposite1" presStyleCnt="0"/>
      <dgm:spPr/>
    </dgm:pt>
    <dgm:pt modelId="{C69139AF-8EC7-4D32-A922-630FA295590E}" type="pres">
      <dgm:prSet presAssocID="{55B0245B-74BC-428E-8E12-B831BA5A4519}" presName="rootText1" presStyleLbl="node0" presStyleIdx="0" presStyleCnt="1" custScaleX="267145">
        <dgm:presLayoutVars>
          <dgm:chPref val="3"/>
        </dgm:presLayoutVars>
      </dgm:prSet>
      <dgm:spPr/>
    </dgm:pt>
    <dgm:pt modelId="{442D7D29-BD83-4F58-99C2-3AC18C122BDB}" type="pres">
      <dgm:prSet presAssocID="{55B0245B-74BC-428E-8E12-B831BA5A4519}" presName="rootConnector1" presStyleLbl="node1" presStyleIdx="0" presStyleCnt="0"/>
      <dgm:spPr/>
    </dgm:pt>
    <dgm:pt modelId="{DEC80336-6E7A-4AA9-80C8-7DB4C8B2188D}" type="pres">
      <dgm:prSet presAssocID="{55B0245B-74BC-428E-8E12-B831BA5A4519}" presName="hierChild2" presStyleCnt="0"/>
      <dgm:spPr/>
    </dgm:pt>
    <dgm:pt modelId="{2189AF8C-C669-408A-9595-EAB46BB8E573}" type="pres">
      <dgm:prSet presAssocID="{BBEF7A9B-1BDD-4CF0-8456-8154B58F4C56}" presName="Name37" presStyleLbl="parChTrans1D2" presStyleIdx="0" presStyleCnt="6"/>
      <dgm:spPr/>
    </dgm:pt>
    <dgm:pt modelId="{7F7C6417-085E-4BBF-9FC6-2217E67EB6D6}" type="pres">
      <dgm:prSet presAssocID="{F3289B00-EF38-4EC3-A72C-F943084B9525}" presName="hierRoot2" presStyleCnt="0">
        <dgm:presLayoutVars>
          <dgm:hierBranch val="init"/>
        </dgm:presLayoutVars>
      </dgm:prSet>
      <dgm:spPr/>
    </dgm:pt>
    <dgm:pt modelId="{0460329C-7955-4D39-BDAB-63A83D98BA3A}" type="pres">
      <dgm:prSet presAssocID="{F3289B00-EF38-4EC3-A72C-F943084B9525}" presName="rootComposite" presStyleCnt="0"/>
      <dgm:spPr/>
    </dgm:pt>
    <dgm:pt modelId="{916C51A3-5FD9-4E49-92B5-DE246F9CF546}" type="pres">
      <dgm:prSet presAssocID="{F3289B00-EF38-4EC3-A72C-F943084B9525}" presName="rootText" presStyleLbl="node2" presStyleIdx="0" presStyleCnt="6" custScaleX="109810">
        <dgm:presLayoutVars>
          <dgm:chPref val="3"/>
        </dgm:presLayoutVars>
      </dgm:prSet>
      <dgm:spPr/>
    </dgm:pt>
    <dgm:pt modelId="{5C3C4109-431E-4378-B9B1-B260C772CBA3}" type="pres">
      <dgm:prSet presAssocID="{F3289B00-EF38-4EC3-A72C-F943084B9525}" presName="rootConnector" presStyleLbl="node2" presStyleIdx="0" presStyleCnt="6"/>
      <dgm:spPr/>
    </dgm:pt>
    <dgm:pt modelId="{116CCF29-54A8-46FE-8226-18D678C60898}" type="pres">
      <dgm:prSet presAssocID="{F3289B00-EF38-4EC3-A72C-F943084B9525}" presName="hierChild4" presStyleCnt="0"/>
      <dgm:spPr/>
    </dgm:pt>
    <dgm:pt modelId="{02936ECB-44BE-403A-9F0E-9CFD2CD99F3D}" type="pres">
      <dgm:prSet presAssocID="{57138C99-6C40-40EB-8D1B-134F7B2ED891}" presName="Name37" presStyleLbl="parChTrans1D3" presStyleIdx="0" presStyleCnt="12"/>
      <dgm:spPr/>
    </dgm:pt>
    <dgm:pt modelId="{923630AA-52E2-419C-A259-05D44867438E}" type="pres">
      <dgm:prSet presAssocID="{851E1D63-E091-45C7-A13D-92DFEE23D02B}" presName="hierRoot2" presStyleCnt="0">
        <dgm:presLayoutVars>
          <dgm:hierBranch val="init"/>
        </dgm:presLayoutVars>
      </dgm:prSet>
      <dgm:spPr/>
    </dgm:pt>
    <dgm:pt modelId="{419E96AA-AE6C-4304-A77F-7FE87B136AEC}" type="pres">
      <dgm:prSet presAssocID="{851E1D63-E091-45C7-A13D-92DFEE23D02B}" presName="rootComposite" presStyleCnt="0"/>
      <dgm:spPr/>
    </dgm:pt>
    <dgm:pt modelId="{CE804705-4647-4540-9CB0-55B260E42E7A}" type="pres">
      <dgm:prSet presAssocID="{851E1D63-E091-45C7-A13D-92DFEE23D02B}" presName="rootText" presStyleLbl="node3" presStyleIdx="0" presStyleCnt="12" custScaleX="155411" custScaleY="213041">
        <dgm:presLayoutVars>
          <dgm:chPref val="3"/>
        </dgm:presLayoutVars>
      </dgm:prSet>
      <dgm:spPr/>
    </dgm:pt>
    <dgm:pt modelId="{E5112DCD-3B3A-4F3D-9F00-8787C4CD624C}" type="pres">
      <dgm:prSet presAssocID="{851E1D63-E091-45C7-A13D-92DFEE23D02B}" presName="rootConnector" presStyleLbl="node3" presStyleIdx="0" presStyleCnt="12"/>
      <dgm:spPr/>
    </dgm:pt>
    <dgm:pt modelId="{B521D129-499C-4AB8-8F05-9BB2C41FF42E}" type="pres">
      <dgm:prSet presAssocID="{851E1D63-E091-45C7-A13D-92DFEE23D02B}" presName="hierChild4" presStyleCnt="0"/>
      <dgm:spPr/>
    </dgm:pt>
    <dgm:pt modelId="{5EFC0044-0F6C-438C-AF9C-189F928EA8DB}" type="pres">
      <dgm:prSet presAssocID="{851E1D63-E091-45C7-A13D-92DFEE23D02B}" presName="hierChild5" presStyleCnt="0"/>
      <dgm:spPr/>
    </dgm:pt>
    <dgm:pt modelId="{C4A2339D-CE0A-4F2D-8BC7-FCC8EBA1BBEE}" type="pres">
      <dgm:prSet presAssocID="{799646F3-F120-43FC-8CBD-4EDFA8A8BC4D}" presName="Name37" presStyleLbl="parChTrans1D3" presStyleIdx="1" presStyleCnt="12"/>
      <dgm:spPr/>
    </dgm:pt>
    <dgm:pt modelId="{0E62C3D6-7986-49A1-899C-C6700D6DBE71}" type="pres">
      <dgm:prSet presAssocID="{ABD64ED2-2828-42F2-9CF3-34A73B766A33}" presName="hierRoot2" presStyleCnt="0">
        <dgm:presLayoutVars>
          <dgm:hierBranch val="init"/>
        </dgm:presLayoutVars>
      </dgm:prSet>
      <dgm:spPr/>
    </dgm:pt>
    <dgm:pt modelId="{4B8659BE-DC4B-4B11-815B-7C948D472AE6}" type="pres">
      <dgm:prSet presAssocID="{ABD64ED2-2828-42F2-9CF3-34A73B766A33}" presName="rootComposite" presStyleCnt="0"/>
      <dgm:spPr/>
    </dgm:pt>
    <dgm:pt modelId="{960AC932-1B8E-4461-83C2-0B1C8A8FAE2E}" type="pres">
      <dgm:prSet presAssocID="{ABD64ED2-2828-42F2-9CF3-34A73B766A33}" presName="rootText" presStyleLbl="node3" presStyleIdx="1" presStyleCnt="12" custScaleX="157076" custScaleY="234317">
        <dgm:presLayoutVars>
          <dgm:chPref val="3"/>
        </dgm:presLayoutVars>
      </dgm:prSet>
      <dgm:spPr/>
    </dgm:pt>
    <dgm:pt modelId="{17999E56-D4D6-4509-B7B7-D45DB068085C}" type="pres">
      <dgm:prSet presAssocID="{ABD64ED2-2828-42F2-9CF3-34A73B766A33}" presName="rootConnector" presStyleLbl="node3" presStyleIdx="1" presStyleCnt="12"/>
      <dgm:spPr/>
    </dgm:pt>
    <dgm:pt modelId="{0ABB87EE-1931-4B25-927E-63A554854D8E}" type="pres">
      <dgm:prSet presAssocID="{ABD64ED2-2828-42F2-9CF3-34A73B766A33}" presName="hierChild4" presStyleCnt="0"/>
      <dgm:spPr/>
    </dgm:pt>
    <dgm:pt modelId="{E2D4BFB9-F2E8-481A-BF67-4A04BB641231}" type="pres">
      <dgm:prSet presAssocID="{ABD64ED2-2828-42F2-9CF3-34A73B766A33}" presName="hierChild5" presStyleCnt="0"/>
      <dgm:spPr/>
    </dgm:pt>
    <dgm:pt modelId="{42C9053F-EB76-4F0A-A699-B7987244760D}" type="pres">
      <dgm:prSet presAssocID="{F3289B00-EF38-4EC3-A72C-F943084B9525}" presName="hierChild5" presStyleCnt="0"/>
      <dgm:spPr/>
    </dgm:pt>
    <dgm:pt modelId="{BF89E2BC-4F62-483A-9652-35A495157CB4}" type="pres">
      <dgm:prSet presAssocID="{9F1E0BA3-06C4-44A9-96B0-B7D2604A9257}" presName="Name37" presStyleLbl="parChTrans1D2" presStyleIdx="1" presStyleCnt="6"/>
      <dgm:spPr/>
    </dgm:pt>
    <dgm:pt modelId="{7721E259-4E6F-4D0F-8F1C-89A16AE30C3A}" type="pres">
      <dgm:prSet presAssocID="{E253811B-AA98-447E-A4BC-6098B2BBDA70}" presName="hierRoot2" presStyleCnt="0">
        <dgm:presLayoutVars>
          <dgm:hierBranch val="init"/>
        </dgm:presLayoutVars>
      </dgm:prSet>
      <dgm:spPr/>
    </dgm:pt>
    <dgm:pt modelId="{C9756A54-EF85-44F7-84DE-7B3491F0DA00}" type="pres">
      <dgm:prSet presAssocID="{E253811B-AA98-447E-A4BC-6098B2BBDA70}" presName="rootComposite" presStyleCnt="0"/>
      <dgm:spPr/>
    </dgm:pt>
    <dgm:pt modelId="{44C71EDE-16E5-45A0-8D92-4230BB22298D}" type="pres">
      <dgm:prSet presAssocID="{E253811B-AA98-447E-A4BC-6098B2BBDA70}" presName="rootText" presStyleLbl="node2" presStyleIdx="1" presStyleCnt="6" custScaleX="109657">
        <dgm:presLayoutVars>
          <dgm:chPref val="3"/>
        </dgm:presLayoutVars>
      </dgm:prSet>
      <dgm:spPr/>
    </dgm:pt>
    <dgm:pt modelId="{2CFF3B25-A8C5-4475-94E8-D48ED05AC194}" type="pres">
      <dgm:prSet presAssocID="{E253811B-AA98-447E-A4BC-6098B2BBDA70}" presName="rootConnector" presStyleLbl="node2" presStyleIdx="1" presStyleCnt="6"/>
      <dgm:spPr/>
    </dgm:pt>
    <dgm:pt modelId="{14CFC0C1-13D4-4216-81D3-E5601363D736}" type="pres">
      <dgm:prSet presAssocID="{E253811B-AA98-447E-A4BC-6098B2BBDA70}" presName="hierChild4" presStyleCnt="0"/>
      <dgm:spPr/>
    </dgm:pt>
    <dgm:pt modelId="{F140D7AB-7C6A-4BF3-8A87-E63CBB83BD5A}" type="pres">
      <dgm:prSet presAssocID="{EBA7DC59-B08D-47DF-807A-97462257FBAE}" presName="Name37" presStyleLbl="parChTrans1D3" presStyleIdx="2" presStyleCnt="12"/>
      <dgm:spPr/>
    </dgm:pt>
    <dgm:pt modelId="{DC63F223-C37C-43FA-8AB2-9C42C47C0FB5}" type="pres">
      <dgm:prSet presAssocID="{07D58635-A4D2-4980-8018-B05A812B9DDB}" presName="hierRoot2" presStyleCnt="0">
        <dgm:presLayoutVars>
          <dgm:hierBranch val="init"/>
        </dgm:presLayoutVars>
      </dgm:prSet>
      <dgm:spPr/>
    </dgm:pt>
    <dgm:pt modelId="{C70EBEB9-EAEB-43D0-A9CD-10C7CA4EAC9F}" type="pres">
      <dgm:prSet presAssocID="{07D58635-A4D2-4980-8018-B05A812B9DDB}" presName="rootComposite" presStyleCnt="0"/>
      <dgm:spPr/>
    </dgm:pt>
    <dgm:pt modelId="{DD272F41-D36B-45FF-8142-B31D9C5ACDE5}" type="pres">
      <dgm:prSet presAssocID="{07D58635-A4D2-4980-8018-B05A812B9DDB}" presName="rootText" presStyleLbl="node3" presStyleIdx="2" presStyleCnt="12" custScaleX="113155" custScaleY="153873">
        <dgm:presLayoutVars>
          <dgm:chPref val="3"/>
        </dgm:presLayoutVars>
      </dgm:prSet>
      <dgm:spPr/>
    </dgm:pt>
    <dgm:pt modelId="{6D879B60-4E74-49AA-AB1F-9BDFBD066C51}" type="pres">
      <dgm:prSet presAssocID="{07D58635-A4D2-4980-8018-B05A812B9DDB}" presName="rootConnector" presStyleLbl="node3" presStyleIdx="2" presStyleCnt="12"/>
      <dgm:spPr/>
    </dgm:pt>
    <dgm:pt modelId="{8598F372-5ADE-4DC2-B237-F1C20150EEB1}" type="pres">
      <dgm:prSet presAssocID="{07D58635-A4D2-4980-8018-B05A812B9DDB}" presName="hierChild4" presStyleCnt="0"/>
      <dgm:spPr/>
    </dgm:pt>
    <dgm:pt modelId="{D40016C2-A5A8-4C0F-8FEA-364846ED15F3}" type="pres">
      <dgm:prSet presAssocID="{07D58635-A4D2-4980-8018-B05A812B9DDB}" presName="hierChild5" presStyleCnt="0"/>
      <dgm:spPr/>
    </dgm:pt>
    <dgm:pt modelId="{200DF25F-93D0-459B-A370-7DDD764DA79A}" type="pres">
      <dgm:prSet presAssocID="{7913F276-45FB-46E2-99A0-E9C523D79309}" presName="Name37" presStyleLbl="parChTrans1D3" presStyleIdx="3" presStyleCnt="12"/>
      <dgm:spPr/>
    </dgm:pt>
    <dgm:pt modelId="{5BD6B587-3B80-4DFD-944D-88C8D8825D26}" type="pres">
      <dgm:prSet presAssocID="{BE344243-2E7D-4EF3-A63E-59F86C3446D9}" presName="hierRoot2" presStyleCnt="0">
        <dgm:presLayoutVars>
          <dgm:hierBranch val="init"/>
        </dgm:presLayoutVars>
      </dgm:prSet>
      <dgm:spPr/>
    </dgm:pt>
    <dgm:pt modelId="{882844C7-801D-4237-BA42-C02E5693985C}" type="pres">
      <dgm:prSet presAssocID="{BE344243-2E7D-4EF3-A63E-59F86C3446D9}" presName="rootComposite" presStyleCnt="0"/>
      <dgm:spPr/>
    </dgm:pt>
    <dgm:pt modelId="{1F3637CB-6717-4F00-8698-D48772AC3E4C}" type="pres">
      <dgm:prSet presAssocID="{BE344243-2E7D-4EF3-A63E-59F86C3446D9}" presName="rootText" presStyleLbl="node3" presStyleIdx="3" presStyleCnt="12" custScaleX="111184" custScaleY="198620">
        <dgm:presLayoutVars>
          <dgm:chPref val="3"/>
        </dgm:presLayoutVars>
      </dgm:prSet>
      <dgm:spPr/>
    </dgm:pt>
    <dgm:pt modelId="{F7AA37C5-9BC3-4D4E-AC5B-8986C49AF399}" type="pres">
      <dgm:prSet presAssocID="{BE344243-2E7D-4EF3-A63E-59F86C3446D9}" presName="rootConnector" presStyleLbl="node3" presStyleIdx="3" presStyleCnt="12"/>
      <dgm:spPr/>
    </dgm:pt>
    <dgm:pt modelId="{C035291A-6C69-4C4A-B6D6-678372452628}" type="pres">
      <dgm:prSet presAssocID="{BE344243-2E7D-4EF3-A63E-59F86C3446D9}" presName="hierChild4" presStyleCnt="0"/>
      <dgm:spPr/>
    </dgm:pt>
    <dgm:pt modelId="{54DBE42C-154A-4D4C-A200-512287E0B9B9}" type="pres">
      <dgm:prSet presAssocID="{BE344243-2E7D-4EF3-A63E-59F86C3446D9}" presName="hierChild5" presStyleCnt="0"/>
      <dgm:spPr/>
    </dgm:pt>
    <dgm:pt modelId="{C50469B2-1C00-4014-A94F-2572B598D34F}" type="pres">
      <dgm:prSet presAssocID="{E253811B-AA98-447E-A4BC-6098B2BBDA70}" presName="hierChild5" presStyleCnt="0"/>
      <dgm:spPr/>
    </dgm:pt>
    <dgm:pt modelId="{6DAB9569-80F2-4FEA-8EDD-38B1613E8E66}" type="pres">
      <dgm:prSet presAssocID="{6B0F187A-1C38-4113-9B16-E96FD501786D}" presName="Name37" presStyleLbl="parChTrans1D2" presStyleIdx="2" presStyleCnt="6"/>
      <dgm:spPr/>
    </dgm:pt>
    <dgm:pt modelId="{11B87828-4F04-4D6D-8940-CF0AA61213E9}" type="pres">
      <dgm:prSet presAssocID="{68310200-4BC0-4AF5-B232-A802AC81FD71}" presName="hierRoot2" presStyleCnt="0">
        <dgm:presLayoutVars>
          <dgm:hierBranch val="init"/>
        </dgm:presLayoutVars>
      </dgm:prSet>
      <dgm:spPr/>
    </dgm:pt>
    <dgm:pt modelId="{998816FF-B4D0-4808-923C-C26CBD78533A}" type="pres">
      <dgm:prSet presAssocID="{68310200-4BC0-4AF5-B232-A802AC81FD71}" presName="rootComposite" presStyleCnt="0"/>
      <dgm:spPr/>
    </dgm:pt>
    <dgm:pt modelId="{55C14283-4F85-4243-B559-57534AB40269}" type="pres">
      <dgm:prSet presAssocID="{68310200-4BC0-4AF5-B232-A802AC81FD71}" presName="rootText" presStyleLbl="node2" presStyleIdx="2" presStyleCnt="6">
        <dgm:presLayoutVars>
          <dgm:chPref val="3"/>
        </dgm:presLayoutVars>
      </dgm:prSet>
      <dgm:spPr/>
    </dgm:pt>
    <dgm:pt modelId="{C461A0B9-51F9-42B7-853F-860FB356F188}" type="pres">
      <dgm:prSet presAssocID="{68310200-4BC0-4AF5-B232-A802AC81FD71}" presName="rootConnector" presStyleLbl="node2" presStyleIdx="2" presStyleCnt="6"/>
      <dgm:spPr/>
    </dgm:pt>
    <dgm:pt modelId="{C5C22828-2FA2-412C-AF41-97AB62BA941B}" type="pres">
      <dgm:prSet presAssocID="{68310200-4BC0-4AF5-B232-A802AC81FD71}" presName="hierChild4" presStyleCnt="0"/>
      <dgm:spPr/>
    </dgm:pt>
    <dgm:pt modelId="{96B3C50E-448D-45B3-8572-77BD4A4AA479}" type="pres">
      <dgm:prSet presAssocID="{183F8FFD-1EDC-4021-A97F-38B413322B69}" presName="Name37" presStyleLbl="parChTrans1D3" presStyleIdx="4" presStyleCnt="12"/>
      <dgm:spPr/>
    </dgm:pt>
    <dgm:pt modelId="{482EFD22-D1D8-4597-B346-8A96909A0FF5}" type="pres">
      <dgm:prSet presAssocID="{9D075939-44AC-444C-B6EA-0ED4FE906264}" presName="hierRoot2" presStyleCnt="0">
        <dgm:presLayoutVars>
          <dgm:hierBranch val="init"/>
        </dgm:presLayoutVars>
      </dgm:prSet>
      <dgm:spPr/>
    </dgm:pt>
    <dgm:pt modelId="{EBD10C63-1F37-4867-A12E-367CC70826E5}" type="pres">
      <dgm:prSet presAssocID="{9D075939-44AC-444C-B6EA-0ED4FE906264}" presName="rootComposite" presStyleCnt="0"/>
      <dgm:spPr/>
    </dgm:pt>
    <dgm:pt modelId="{2E521F63-A1E7-4F98-AF1E-D851AE057EDF}" type="pres">
      <dgm:prSet presAssocID="{9D075939-44AC-444C-B6EA-0ED4FE906264}" presName="rootText" presStyleLbl="node3" presStyleIdx="4" presStyleCnt="12" custScaleX="116599" custScaleY="158132">
        <dgm:presLayoutVars>
          <dgm:chPref val="3"/>
        </dgm:presLayoutVars>
      </dgm:prSet>
      <dgm:spPr/>
    </dgm:pt>
    <dgm:pt modelId="{82C3588F-9D31-4D9C-A052-3F92E3ECC0DD}" type="pres">
      <dgm:prSet presAssocID="{9D075939-44AC-444C-B6EA-0ED4FE906264}" presName="rootConnector" presStyleLbl="node3" presStyleIdx="4" presStyleCnt="12"/>
      <dgm:spPr/>
    </dgm:pt>
    <dgm:pt modelId="{72B7BBF7-D05D-4EEF-AB68-6F9401E2C2CD}" type="pres">
      <dgm:prSet presAssocID="{9D075939-44AC-444C-B6EA-0ED4FE906264}" presName="hierChild4" presStyleCnt="0"/>
      <dgm:spPr/>
    </dgm:pt>
    <dgm:pt modelId="{A71A4888-41FB-4190-B4C8-8FCD5CF1C69A}" type="pres">
      <dgm:prSet presAssocID="{9D075939-44AC-444C-B6EA-0ED4FE906264}" presName="hierChild5" presStyleCnt="0"/>
      <dgm:spPr/>
    </dgm:pt>
    <dgm:pt modelId="{84550679-C9A4-4A73-B213-3E2DB14B46F8}" type="pres">
      <dgm:prSet presAssocID="{098874F3-5BC3-415B-9D0D-BAE56D828E9C}" presName="Name37" presStyleLbl="parChTrans1D3" presStyleIdx="5" presStyleCnt="12"/>
      <dgm:spPr/>
    </dgm:pt>
    <dgm:pt modelId="{B0E6F281-9DCA-488A-B15B-8FB8C156E856}" type="pres">
      <dgm:prSet presAssocID="{3133E34A-6364-4FA0-8E9C-35827231E83B}" presName="hierRoot2" presStyleCnt="0">
        <dgm:presLayoutVars>
          <dgm:hierBranch val="init"/>
        </dgm:presLayoutVars>
      </dgm:prSet>
      <dgm:spPr/>
    </dgm:pt>
    <dgm:pt modelId="{7713A1E8-A593-40A1-BAF7-9F6107199E63}" type="pres">
      <dgm:prSet presAssocID="{3133E34A-6364-4FA0-8E9C-35827231E83B}" presName="rootComposite" presStyleCnt="0"/>
      <dgm:spPr/>
    </dgm:pt>
    <dgm:pt modelId="{0CD64BB0-ADC6-4AA7-8682-131645FEA93F}" type="pres">
      <dgm:prSet presAssocID="{3133E34A-6364-4FA0-8E9C-35827231E83B}" presName="rootText" presStyleLbl="node3" presStyleIdx="5" presStyleCnt="12" custScaleX="113155" custScaleY="154151">
        <dgm:presLayoutVars>
          <dgm:chPref val="3"/>
        </dgm:presLayoutVars>
      </dgm:prSet>
      <dgm:spPr/>
    </dgm:pt>
    <dgm:pt modelId="{71DE13DA-73A0-4F26-A611-D76EFFE7D1B6}" type="pres">
      <dgm:prSet presAssocID="{3133E34A-6364-4FA0-8E9C-35827231E83B}" presName="rootConnector" presStyleLbl="node3" presStyleIdx="5" presStyleCnt="12"/>
      <dgm:spPr/>
    </dgm:pt>
    <dgm:pt modelId="{C2D04459-999C-4F5F-987D-E3116D6D4C24}" type="pres">
      <dgm:prSet presAssocID="{3133E34A-6364-4FA0-8E9C-35827231E83B}" presName="hierChild4" presStyleCnt="0"/>
      <dgm:spPr/>
    </dgm:pt>
    <dgm:pt modelId="{8B81A508-E51A-4107-97E2-2075B0ACBA97}" type="pres">
      <dgm:prSet presAssocID="{3133E34A-6364-4FA0-8E9C-35827231E83B}" presName="hierChild5" presStyleCnt="0"/>
      <dgm:spPr/>
    </dgm:pt>
    <dgm:pt modelId="{772F76FE-7E66-4E61-824B-625AF45E0722}" type="pres">
      <dgm:prSet presAssocID="{68310200-4BC0-4AF5-B232-A802AC81FD71}" presName="hierChild5" presStyleCnt="0"/>
      <dgm:spPr/>
    </dgm:pt>
    <dgm:pt modelId="{4260DE9B-A51E-47A7-9040-E7F2EDDD409E}" type="pres">
      <dgm:prSet presAssocID="{BF07750E-9F9D-4221-B871-EE5755A4E626}" presName="Name37" presStyleLbl="parChTrans1D2" presStyleIdx="3" presStyleCnt="6"/>
      <dgm:spPr/>
    </dgm:pt>
    <dgm:pt modelId="{5202C55D-E5ED-45AA-BDA6-26BDB873106F}" type="pres">
      <dgm:prSet presAssocID="{A45C543C-5E05-4933-9BE8-BAA3ED204D12}" presName="hierRoot2" presStyleCnt="0">
        <dgm:presLayoutVars>
          <dgm:hierBranch val="init"/>
        </dgm:presLayoutVars>
      </dgm:prSet>
      <dgm:spPr/>
    </dgm:pt>
    <dgm:pt modelId="{1DE26C32-2E44-44B4-BC5E-4EA5A61C86E9}" type="pres">
      <dgm:prSet presAssocID="{A45C543C-5E05-4933-9BE8-BAA3ED204D12}" presName="rootComposite" presStyleCnt="0"/>
      <dgm:spPr/>
    </dgm:pt>
    <dgm:pt modelId="{E4FB4453-028E-4583-8CDE-7067801D9FFD}" type="pres">
      <dgm:prSet presAssocID="{A45C543C-5E05-4933-9BE8-BAA3ED204D12}" presName="rootText" presStyleLbl="node2" presStyleIdx="3" presStyleCnt="6">
        <dgm:presLayoutVars>
          <dgm:chPref val="3"/>
        </dgm:presLayoutVars>
      </dgm:prSet>
      <dgm:spPr/>
    </dgm:pt>
    <dgm:pt modelId="{06E56EB6-C269-4B36-BCD4-B99B77836A90}" type="pres">
      <dgm:prSet presAssocID="{A45C543C-5E05-4933-9BE8-BAA3ED204D12}" presName="rootConnector" presStyleLbl="node2" presStyleIdx="3" presStyleCnt="6"/>
      <dgm:spPr/>
    </dgm:pt>
    <dgm:pt modelId="{C85DED6F-4CF9-48DA-A56E-12971D1C6B64}" type="pres">
      <dgm:prSet presAssocID="{A45C543C-5E05-4933-9BE8-BAA3ED204D12}" presName="hierChild4" presStyleCnt="0"/>
      <dgm:spPr/>
    </dgm:pt>
    <dgm:pt modelId="{8595C9A5-A1AB-450A-A830-758606421EC2}" type="pres">
      <dgm:prSet presAssocID="{BD3C308E-831F-4050-8AC7-6FDE05F2543D}" presName="Name37" presStyleLbl="parChTrans1D3" presStyleIdx="6" presStyleCnt="12"/>
      <dgm:spPr/>
    </dgm:pt>
    <dgm:pt modelId="{07FACA02-2FE5-4239-823C-86BE2B48DFFC}" type="pres">
      <dgm:prSet presAssocID="{B38F32BD-92C7-4FA0-A526-B0403522C1D0}" presName="hierRoot2" presStyleCnt="0">
        <dgm:presLayoutVars>
          <dgm:hierBranch val="init"/>
        </dgm:presLayoutVars>
      </dgm:prSet>
      <dgm:spPr/>
    </dgm:pt>
    <dgm:pt modelId="{D346F367-EB7E-41BE-9A58-3072F671DBB4}" type="pres">
      <dgm:prSet presAssocID="{B38F32BD-92C7-4FA0-A526-B0403522C1D0}" presName="rootComposite" presStyleCnt="0"/>
      <dgm:spPr/>
    </dgm:pt>
    <dgm:pt modelId="{FA4D8A97-5A2A-4BDD-BD6E-C1C57867E6AE}" type="pres">
      <dgm:prSet presAssocID="{B38F32BD-92C7-4FA0-A526-B0403522C1D0}" presName="rootText" presStyleLbl="node3" presStyleIdx="6" presStyleCnt="12" custScaleX="118402" custScaleY="164667">
        <dgm:presLayoutVars>
          <dgm:chPref val="3"/>
        </dgm:presLayoutVars>
      </dgm:prSet>
      <dgm:spPr/>
    </dgm:pt>
    <dgm:pt modelId="{8698E474-BE39-4362-8017-9FA53A92BFC7}" type="pres">
      <dgm:prSet presAssocID="{B38F32BD-92C7-4FA0-A526-B0403522C1D0}" presName="rootConnector" presStyleLbl="node3" presStyleIdx="6" presStyleCnt="12"/>
      <dgm:spPr/>
    </dgm:pt>
    <dgm:pt modelId="{D9BC6683-DBCE-4BB5-B709-622CA4634EA9}" type="pres">
      <dgm:prSet presAssocID="{B38F32BD-92C7-4FA0-A526-B0403522C1D0}" presName="hierChild4" presStyleCnt="0"/>
      <dgm:spPr/>
    </dgm:pt>
    <dgm:pt modelId="{54D72C0C-5711-422A-9A92-A8237DFCB52B}" type="pres">
      <dgm:prSet presAssocID="{B38F32BD-92C7-4FA0-A526-B0403522C1D0}" presName="hierChild5" presStyleCnt="0"/>
      <dgm:spPr/>
    </dgm:pt>
    <dgm:pt modelId="{FDFDA5E8-3FEB-42BA-A3E6-87DDA8A9CD15}" type="pres">
      <dgm:prSet presAssocID="{6AEB50A2-4934-406B-9BDC-9736EF9D50D4}" presName="Name37" presStyleLbl="parChTrans1D3" presStyleIdx="7" presStyleCnt="12"/>
      <dgm:spPr/>
    </dgm:pt>
    <dgm:pt modelId="{E4646CAF-AADF-4103-BE31-C9F60643992D}" type="pres">
      <dgm:prSet presAssocID="{043BA1E1-32B0-445C-96BD-2BDE9C4FC362}" presName="hierRoot2" presStyleCnt="0">
        <dgm:presLayoutVars>
          <dgm:hierBranch val="init"/>
        </dgm:presLayoutVars>
      </dgm:prSet>
      <dgm:spPr/>
    </dgm:pt>
    <dgm:pt modelId="{AA39602B-D3A7-4CD5-AC86-2AB160CC3A8D}" type="pres">
      <dgm:prSet presAssocID="{043BA1E1-32B0-445C-96BD-2BDE9C4FC362}" presName="rootComposite" presStyleCnt="0"/>
      <dgm:spPr/>
    </dgm:pt>
    <dgm:pt modelId="{834A07CC-C15B-4EDE-8500-18F7D2272FEA}" type="pres">
      <dgm:prSet presAssocID="{043BA1E1-32B0-445C-96BD-2BDE9C4FC362}" presName="rootText" presStyleLbl="node3" presStyleIdx="7" presStyleCnt="12" custScaleX="116777" custScaleY="178167">
        <dgm:presLayoutVars>
          <dgm:chPref val="3"/>
        </dgm:presLayoutVars>
      </dgm:prSet>
      <dgm:spPr/>
    </dgm:pt>
    <dgm:pt modelId="{81E886A6-0D1C-4586-A0D7-25C6DFA013FB}" type="pres">
      <dgm:prSet presAssocID="{043BA1E1-32B0-445C-96BD-2BDE9C4FC362}" presName="rootConnector" presStyleLbl="node3" presStyleIdx="7" presStyleCnt="12"/>
      <dgm:spPr/>
    </dgm:pt>
    <dgm:pt modelId="{926ACEC7-3168-4856-BD58-4DE00978203F}" type="pres">
      <dgm:prSet presAssocID="{043BA1E1-32B0-445C-96BD-2BDE9C4FC362}" presName="hierChild4" presStyleCnt="0"/>
      <dgm:spPr/>
    </dgm:pt>
    <dgm:pt modelId="{56A9382D-D420-4921-92AC-E7E655AEBA1E}" type="pres">
      <dgm:prSet presAssocID="{043BA1E1-32B0-445C-96BD-2BDE9C4FC362}" presName="hierChild5" presStyleCnt="0"/>
      <dgm:spPr/>
    </dgm:pt>
    <dgm:pt modelId="{15BFDC53-33C7-41B6-B190-11C7033A3EC3}" type="pres">
      <dgm:prSet presAssocID="{A45C543C-5E05-4933-9BE8-BAA3ED204D12}" presName="hierChild5" presStyleCnt="0"/>
      <dgm:spPr/>
    </dgm:pt>
    <dgm:pt modelId="{1778DFCA-9C72-4B76-ADE9-3BE1A7C63D0E}" type="pres">
      <dgm:prSet presAssocID="{7CC65A18-C8BF-403C-9B2F-98C4D3D85A3E}" presName="Name37" presStyleLbl="parChTrans1D2" presStyleIdx="4" presStyleCnt="6"/>
      <dgm:spPr/>
    </dgm:pt>
    <dgm:pt modelId="{4693DBBB-87FC-4A5B-943A-279E5DB9F2CE}" type="pres">
      <dgm:prSet presAssocID="{568B3AFB-4C57-4E21-973D-383D44FBF612}" presName="hierRoot2" presStyleCnt="0">
        <dgm:presLayoutVars>
          <dgm:hierBranch val="init"/>
        </dgm:presLayoutVars>
      </dgm:prSet>
      <dgm:spPr/>
    </dgm:pt>
    <dgm:pt modelId="{A37ACBEC-732D-4408-ACF0-95434D607FF8}" type="pres">
      <dgm:prSet presAssocID="{568B3AFB-4C57-4E21-973D-383D44FBF612}" presName="rootComposite" presStyleCnt="0"/>
      <dgm:spPr/>
    </dgm:pt>
    <dgm:pt modelId="{BEAF069C-B6B4-43A2-8FB3-28F6F1076308}" type="pres">
      <dgm:prSet presAssocID="{568B3AFB-4C57-4E21-973D-383D44FBF612}" presName="rootText" presStyleLbl="node2" presStyleIdx="4" presStyleCnt="6" custScaleX="119242">
        <dgm:presLayoutVars>
          <dgm:chPref val="3"/>
        </dgm:presLayoutVars>
      </dgm:prSet>
      <dgm:spPr/>
    </dgm:pt>
    <dgm:pt modelId="{0547BAC9-F1A3-48AC-BB8F-19C99F123AFE}" type="pres">
      <dgm:prSet presAssocID="{568B3AFB-4C57-4E21-973D-383D44FBF612}" presName="rootConnector" presStyleLbl="node2" presStyleIdx="4" presStyleCnt="6"/>
      <dgm:spPr/>
    </dgm:pt>
    <dgm:pt modelId="{7B0EAC5F-97A9-4C95-B1E9-29946A265E69}" type="pres">
      <dgm:prSet presAssocID="{568B3AFB-4C57-4E21-973D-383D44FBF612}" presName="hierChild4" presStyleCnt="0"/>
      <dgm:spPr/>
    </dgm:pt>
    <dgm:pt modelId="{94873F41-7830-4A22-A68D-B08DA9FEA633}" type="pres">
      <dgm:prSet presAssocID="{BCF7A62E-BD3E-4035-AC9B-844CC421F5D9}" presName="Name37" presStyleLbl="parChTrans1D3" presStyleIdx="8" presStyleCnt="12"/>
      <dgm:spPr/>
    </dgm:pt>
    <dgm:pt modelId="{4DFF5227-F28F-431D-BC87-BB9D7B02A940}" type="pres">
      <dgm:prSet presAssocID="{C63C89CA-34F2-44DD-818D-3C0442A79BA1}" presName="hierRoot2" presStyleCnt="0">
        <dgm:presLayoutVars>
          <dgm:hierBranch val="init"/>
        </dgm:presLayoutVars>
      </dgm:prSet>
      <dgm:spPr/>
    </dgm:pt>
    <dgm:pt modelId="{6DCC2883-C731-486B-91BF-6425E265B84F}" type="pres">
      <dgm:prSet presAssocID="{C63C89CA-34F2-44DD-818D-3C0442A79BA1}" presName="rootComposite" presStyleCnt="0"/>
      <dgm:spPr/>
    </dgm:pt>
    <dgm:pt modelId="{A390BEB2-2F54-4540-AE66-6F9513544508}" type="pres">
      <dgm:prSet presAssocID="{C63C89CA-34F2-44DD-818D-3C0442A79BA1}" presName="rootText" presStyleLbl="node3" presStyleIdx="8" presStyleCnt="12" custScaleX="119697" custScaleY="200280">
        <dgm:presLayoutVars>
          <dgm:chPref val="3"/>
        </dgm:presLayoutVars>
      </dgm:prSet>
      <dgm:spPr/>
    </dgm:pt>
    <dgm:pt modelId="{7BD4735B-A3DE-41DC-BA84-CCA07542525F}" type="pres">
      <dgm:prSet presAssocID="{C63C89CA-34F2-44DD-818D-3C0442A79BA1}" presName="rootConnector" presStyleLbl="node3" presStyleIdx="8" presStyleCnt="12"/>
      <dgm:spPr/>
    </dgm:pt>
    <dgm:pt modelId="{755BC0AA-1944-4645-81E3-ED15DC3B16A0}" type="pres">
      <dgm:prSet presAssocID="{C63C89CA-34F2-44DD-818D-3C0442A79BA1}" presName="hierChild4" presStyleCnt="0"/>
      <dgm:spPr/>
    </dgm:pt>
    <dgm:pt modelId="{FDA8155D-EBF4-4EC8-96CE-9CCC11E9E327}" type="pres">
      <dgm:prSet presAssocID="{C63C89CA-34F2-44DD-818D-3C0442A79BA1}" presName="hierChild5" presStyleCnt="0"/>
      <dgm:spPr/>
    </dgm:pt>
    <dgm:pt modelId="{F4546E32-9C80-43EE-9B9C-A51ACB2C7ACB}" type="pres">
      <dgm:prSet presAssocID="{9317411A-1761-4417-8731-5A7303C1674B}" presName="Name37" presStyleLbl="parChTrans1D3" presStyleIdx="9" presStyleCnt="12"/>
      <dgm:spPr/>
    </dgm:pt>
    <dgm:pt modelId="{0ECF5695-9A3F-45A3-A7E3-E0A0AA8EC435}" type="pres">
      <dgm:prSet presAssocID="{162EAFC3-FA13-4F2D-A114-0DD4AFC53DFD}" presName="hierRoot2" presStyleCnt="0">
        <dgm:presLayoutVars>
          <dgm:hierBranch val="init"/>
        </dgm:presLayoutVars>
      </dgm:prSet>
      <dgm:spPr/>
    </dgm:pt>
    <dgm:pt modelId="{7D99D35D-933D-4B2D-A3CD-AF89045AB785}" type="pres">
      <dgm:prSet presAssocID="{162EAFC3-FA13-4F2D-A114-0DD4AFC53DFD}" presName="rootComposite" presStyleCnt="0"/>
      <dgm:spPr/>
    </dgm:pt>
    <dgm:pt modelId="{F98D044A-CA1E-45AC-A157-2FAED863C474}" type="pres">
      <dgm:prSet presAssocID="{162EAFC3-FA13-4F2D-A114-0DD4AFC53DFD}" presName="rootText" presStyleLbl="node3" presStyleIdx="9" presStyleCnt="12" custScaleX="118769" custScaleY="197504">
        <dgm:presLayoutVars>
          <dgm:chPref val="3"/>
        </dgm:presLayoutVars>
      </dgm:prSet>
      <dgm:spPr/>
    </dgm:pt>
    <dgm:pt modelId="{029F19B2-F45A-41D7-B4CE-D0E39D7B1BEA}" type="pres">
      <dgm:prSet presAssocID="{162EAFC3-FA13-4F2D-A114-0DD4AFC53DFD}" presName="rootConnector" presStyleLbl="node3" presStyleIdx="9" presStyleCnt="12"/>
      <dgm:spPr/>
    </dgm:pt>
    <dgm:pt modelId="{3BDE6614-EBD6-4EB4-9DE4-FC26BDD36E7D}" type="pres">
      <dgm:prSet presAssocID="{162EAFC3-FA13-4F2D-A114-0DD4AFC53DFD}" presName="hierChild4" presStyleCnt="0"/>
      <dgm:spPr/>
    </dgm:pt>
    <dgm:pt modelId="{D64B05A3-2231-4438-93C7-C5605939559E}" type="pres">
      <dgm:prSet presAssocID="{162EAFC3-FA13-4F2D-A114-0DD4AFC53DFD}" presName="hierChild5" presStyleCnt="0"/>
      <dgm:spPr/>
    </dgm:pt>
    <dgm:pt modelId="{D80E186F-7121-46DF-BF68-6242F99BE87F}" type="pres">
      <dgm:prSet presAssocID="{568B3AFB-4C57-4E21-973D-383D44FBF612}" presName="hierChild5" presStyleCnt="0"/>
      <dgm:spPr/>
    </dgm:pt>
    <dgm:pt modelId="{B96D4BF1-4885-4B4B-9C67-08032903946E}" type="pres">
      <dgm:prSet presAssocID="{1BCF81CA-E0FB-46F4-BD49-78BC8BB11976}" presName="Name37" presStyleLbl="parChTrans1D2" presStyleIdx="5" presStyleCnt="6"/>
      <dgm:spPr/>
    </dgm:pt>
    <dgm:pt modelId="{0623BEEB-8CF3-4FD9-B018-87933F00CCE9}" type="pres">
      <dgm:prSet presAssocID="{96173C81-B936-40ED-B591-3DF367D1127C}" presName="hierRoot2" presStyleCnt="0">
        <dgm:presLayoutVars>
          <dgm:hierBranch val="init"/>
        </dgm:presLayoutVars>
      </dgm:prSet>
      <dgm:spPr/>
    </dgm:pt>
    <dgm:pt modelId="{9EE6A54F-96EA-4F43-9D41-B1487A382888}" type="pres">
      <dgm:prSet presAssocID="{96173C81-B936-40ED-B591-3DF367D1127C}" presName="rootComposite" presStyleCnt="0"/>
      <dgm:spPr/>
    </dgm:pt>
    <dgm:pt modelId="{96549499-1B14-4EAE-AFA9-5B15BBD51502}" type="pres">
      <dgm:prSet presAssocID="{96173C81-B936-40ED-B591-3DF367D1127C}" presName="rootText" presStyleLbl="node2" presStyleIdx="5" presStyleCnt="6">
        <dgm:presLayoutVars>
          <dgm:chPref val="3"/>
        </dgm:presLayoutVars>
      </dgm:prSet>
      <dgm:spPr/>
    </dgm:pt>
    <dgm:pt modelId="{55E8C88A-F10E-4E18-8205-64F8C1332C10}" type="pres">
      <dgm:prSet presAssocID="{96173C81-B936-40ED-B591-3DF367D1127C}" presName="rootConnector" presStyleLbl="node2" presStyleIdx="5" presStyleCnt="6"/>
      <dgm:spPr/>
    </dgm:pt>
    <dgm:pt modelId="{60317CF6-E57A-4655-B2D0-19115DE686D3}" type="pres">
      <dgm:prSet presAssocID="{96173C81-B936-40ED-B591-3DF367D1127C}" presName="hierChild4" presStyleCnt="0"/>
      <dgm:spPr/>
    </dgm:pt>
    <dgm:pt modelId="{612CA01F-B3A9-4872-A3D7-25C3FAFBDF27}" type="pres">
      <dgm:prSet presAssocID="{41BE5EFE-BE5D-48C5-9A4E-67EC4EC70856}" presName="Name37" presStyleLbl="parChTrans1D3" presStyleIdx="10" presStyleCnt="12"/>
      <dgm:spPr/>
    </dgm:pt>
    <dgm:pt modelId="{BB81C297-7F3E-4692-B884-FDA582BA6716}" type="pres">
      <dgm:prSet presAssocID="{ECEC4291-761E-4DF1-8F85-47AB760E900B}" presName="hierRoot2" presStyleCnt="0">
        <dgm:presLayoutVars>
          <dgm:hierBranch val="init"/>
        </dgm:presLayoutVars>
      </dgm:prSet>
      <dgm:spPr/>
    </dgm:pt>
    <dgm:pt modelId="{9A406F5E-BAF2-4D63-86D8-0D5409293EF1}" type="pres">
      <dgm:prSet presAssocID="{ECEC4291-761E-4DF1-8F85-47AB760E900B}" presName="rootComposite" presStyleCnt="0"/>
      <dgm:spPr/>
    </dgm:pt>
    <dgm:pt modelId="{91C9B093-595F-4085-B438-3820F03F87CE}" type="pres">
      <dgm:prSet presAssocID="{ECEC4291-761E-4DF1-8F85-47AB760E900B}" presName="rootText" presStyleLbl="node3" presStyleIdx="10" presStyleCnt="12" custScaleX="156867" custScaleY="261534">
        <dgm:presLayoutVars>
          <dgm:chPref val="3"/>
        </dgm:presLayoutVars>
      </dgm:prSet>
      <dgm:spPr/>
    </dgm:pt>
    <dgm:pt modelId="{1CC773E1-EEDA-4EC5-9E74-F49E9AEFDD7E}" type="pres">
      <dgm:prSet presAssocID="{ECEC4291-761E-4DF1-8F85-47AB760E900B}" presName="rootConnector" presStyleLbl="node3" presStyleIdx="10" presStyleCnt="12"/>
      <dgm:spPr/>
    </dgm:pt>
    <dgm:pt modelId="{90906B02-4C03-47B6-B90D-ACFD47890963}" type="pres">
      <dgm:prSet presAssocID="{ECEC4291-761E-4DF1-8F85-47AB760E900B}" presName="hierChild4" presStyleCnt="0"/>
      <dgm:spPr/>
    </dgm:pt>
    <dgm:pt modelId="{ADDCC65F-F4A1-4D15-857D-B0A8DD1E3848}" type="pres">
      <dgm:prSet presAssocID="{ECEC4291-761E-4DF1-8F85-47AB760E900B}" presName="hierChild5" presStyleCnt="0"/>
      <dgm:spPr/>
    </dgm:pt>
    <dgm:pt modelId="{16B66626-3E73-42BD-AFC2-48D3FFB33838}" type="pres">
      <dgm:prSet presAssocID="{0FDBCF4B-ADED-492D-A129-0E7C3C76C074}" presName="Name37" presStyleLbl="parChTrans1D3" presStyleIdx="11" presStyleCnt="12"/>
      <dgm:spPr/>
    </dgm:pt>
    <dgm:pt modelId="{75B21171-3302-4510-9268-4C1E857F4049}" type="pres">
      <dgm:prSet presAssocID="{DCC4F41A-F345-44EC-BD71-6959C5548118}" presName="hierRoot2" presStyleCnt="0">
        <dgm:presLayoutVars>
          <dgm:hierBranch val="init"/>
        </dgm:presLayoutVars>
      </dgm:prSet>
      <dgm:spPr/>
    </dgm:pt>
    <dgm:pt modelId="{4E6307CA-E097-4D73-AD2E-768A3C686DC3}" type="pres">
      <dgm:prSet presAssocID="{DCC4F41A-F345-44EC-BD71-6959C5548118}" presName="rootComposite" presStyleCnt="0"/>
      <dgm:spPr/>
    </dgm:pt>
    <dgm:pt modelId="{B3B74186-8696-4F20-9FF6-5AB6AFF28C7D}" type="pres">
      <dgm:prSet presAssocID="{DCC4F41A-F345-44EC-BD71-6959C5548118}" presName="rootText" presStyleLbl="node3" presStyleIdx="11" presStyleCnt="12" custScaleX="156271" custScaleY="202095">
        <dgm:presLayoutVars>
          <dgm:chPref val="3"/>
        </dgm:presLayoutVars>
      </dgm:prSet>
      <dgm:spPr/>
    </dgm:pt>
    <dgm:pt modelId="{F2211763-5E5E-4353-82DC-419F562EDBF5}" type="pres">
      <dgm:prSet presAssocID="{DCC4F41A-F345-44EC-BD71-6959C5548118}" presName="rootConnector" presStyleLbl="node3" presStyleIdx="11" presStyleCnt="12"/>
      <dgm:spPr/>
    </dgm:pt>
    <dgm:pt modelId="{74BD8DA8-148B-4215-81BF-5C2C718309DA}" type="pres">
      <dgm:prSet presAssocID="{DCC4F41A-F345-44EC-BD71-6959C5548118}" presName="hierChild4" presStyleCnt="0"/>
      <dgm:spPr/>
    </dgm:pt>
    <dgm:pt modelId="{ED302A17-E313-42A4-A72F-281952086403}" type="pres">
      <dgm:prSet presAssocID="{DCC4F41A-F345-44EC-BD71-6959C5548118}" presName="hierChild5" presStyleCnt="0"/>
      <dgm:spPr/>
    </dgm:pt>
    <dgm:pt modelId="{61BD334D-E5E1-4119-A6D0-06C369845ACE}" type="pres">
      <dgm:prSet presAssocID="{96173C81-B936-40ED-B591-3DF367D1127C}" presName="hierChild5" presStyleCnt="0"/>
      <dgm:spPr/>
    </dgm:pt>
    <dgm:pt modelId="{B79C48ED-2A17-4475-9DBB-180E360AEE6C}" type="pres">
      <dgm:prSet presAssocID="{55B0245B-74BC-428E-8E12-B831BA5A4519}" presName="hierChild3" presStyleCnt="0"/>
      <dgm:spPr/>
    </dgm:pt>
  </dgm:ptLst>
  <dgm:cxnLst>
    <dgm:cxn modelId="{11BC4201-7E72-4D5D-AA14-1DF858CC716B}" type="presOf" srcId="{96173C81-B936-40ED-B591-3DF367D1127C}" destId="{55E8C88A-F10E-4E18-8205-64F8C1332C10}" srcOrd="1" destOrd="0" presId="urn:microsoft.com/office/officeart/2005/8/layout/orgChart1"/>
    <dgm:cxn modelId="{664A5806-823F-4F83-8ACD-E74A2126EFD9}" srcId="{96173C81-B936-40ED-B591-3DF367D1127C}" destId="{DCC4F41A-F345-44EC-BD71-6959C5548118}" srcOrd="1" destOrd="0" parTransId="{0FDBCF4B-ADED-492D-A129-0E7C3C76C074}" sibTransId="{EF9CA622-7E5E-4DC9-A4AE-3C5000BFA204}"/>
    <dgm:cxn modelId="{C76A040E-C284-44E6-B112-9F2352FB8779}" srcId="{F3289B00-EF38-4EC3-A72C-F943084B9525}" destId="{ABD64ED2-2828-42F2-9CF3-34A73B766A33}" srcOrd="1" destOrd="0" parTransId="{799646F3-F120-43FC-8CBD-4EDFA8A8BC4D}" sibTransId="{51B93837-BE1C-4B03-8A11-962E823D46CB}"/>
    <dgm:cxn modelId="{DD56740E-B5C5-40EF-A87F-1C052736D844}" type="presOf" srcId="{7CC65A18-C8BF-403C-9B2F-98C4D3D85A3E}" destId="{1778DFCA-9C72-4B76-ADE9-3BE1A7C63D0E}" srcOrd="0" destOrd="0" presId="urn:microsoft.com/office/officeart/2005/8/layout/orgChart1"/>
    <dgm:cxn modelId="{211C590E-1FFC-4284-BBF5-67F11D811EE9}" type="presOf" srcId="{ABD64ED2-2828-42F2-9CF3-34A73B766A33}" destId="{960AC932-1B8E-4461-83C2-0B1C8A8FAE2E}" srcOrd="0" destOrd="0" presId="urn:microsoft.com/office/officeart/2005/8/layout/orgChart1"/>
    <dgm:cxn modelId="{93250A0F-8A31-4A55-B1FD-966B5DA6C7B0}" type="presOf" srcId="{ECEC4291-761E-4DF1-8F85-47AB760E900B}" destId="{1CC773E1-EEDA-4EC5-9E74-F49E9AEFDD7E}" srcOrd="1" destOrd="0" presId="urn:microsoft.com/office/officeart/2005/8/layout/orgChart1"/>
    <dgm:cxn modelId="{8CCA7A16-5094-4C03-8AE9-A05C47FAB266}" type="presOf" srcId="{9F1E0BA3-06C4-44A9-96B0-B7D2604A9257}" destId="{BF89E2BC-4F62-483A-9652-35A495157CB4}" srcOrd="0" destOrd="0" presId="urn:microsoft.com/office/officeart/2005/8/layout/orgChart1"/>
    <dgm:cxn modelId="{AFFB6718-DE71-4C4C-A8B3-8A324C13EACE}" type="presOf" srcId="{7913F276-45FB-46E2-99A0-E9C523D79309}" destId="{200DF25F-93D0-459B-A370-7DDD764DA79A}" srcOrd="0" destOrd="0" presId="urn:microsoft.com/office/officeart/2005/8/layout/orgChart1"/>
    <dgm:cxn modelId="{F57D7518-9BCE-4FF9-B71F-5E79A8E3B41D}" type="presOf" srcId="{96173C81-B936-40ED-B591-3DF367D1127C}" destId="{96549499-1B14-4EAE-AFA9-5B15BBD51502}" srcOrd="0" destOrd="0" presId="urn:microsoft.com/office/officeart/2005/8/layout/orgChart1"/>
    <dgm:cxn modelId="{985BEE18-7DF9-4E60-BAA6-5BC49508294D}" srcId="{68310200-4BC0-4AF5-B232-A802AC81FD71}" destId="{3133E34A-6364-4FA0-8E9C-35827231E83B}" srcOrd="1" destOrd="0" parTransId="{098874F3-5BC3-415B-9D0D-BAE56D828E9C}" sibTransId="{7D5C8A9A-966E-4399-9BF8-659B543035E4}"/>
    <dgm:cxn modelId="{E3EB0D1B-AA02-4761-8FBF-617372D77799}" type="presOf" srcId="{BE344243-2E7D-4EF3-A63E-59F86C3446D9}" destId="{1F3637CB-6717-4F00-8698-D48772AC3E4C}" srcOrd="0" destOrd="0" presId="urn:microsoft.com/office/officeart/2005/8/layout/orgChart1"/>
    <dgm:cxn modelId="{0C383E20-CEC2-445D-A3F9-AF8ED751DE29}" srcId="{568B3AFB-4C57-4E21-973D-383D44FBF612}" destId="{C63C89CA-34F2-44DD-818D-3C0442A79BA1}" srcOrd="0" destOrd="0" parTransId="{BCF7A62E-BD3E-4035-AC9B-844CC421F5D9}" sibTransId="{B74DF07A-BE84-4221-A04E-B33479925B2B}"/>
    <dgm:cxn modelId="{CEB93D21-B06C-48B2-BD01-5D113F5EBD53}" type="presOf" srcId="{EBA7DC59-B08D-47DF-807A-97462257FBAE}" destId="{F140D7AB-7C6A-4BF3-8A87-E63CBB83BD5A}" srcOrd="0" destOrd="0" presId="urn:microsoft.com/office/officeart/2005/8/layout/orgChart1"/>
    <dgm:cxn modelId="{16E54824-CC80-41FE-8846-A5D0129EB7A7}" srcId="{68310200-4BC0-4AF5-B232-A802AC81FD71}" destId="{9D075939-44AC-444C-B6EA-0ED4FE906264}" srcOrd="0" destOrd="0" parTransId="{183F8FFD-1EDC-4021-A97F-38B413322B69}" sibTransId="{24A7E931-5742-42CA-A104-68C91003C29F}"/>
    <dgm:cxn modelId="{1CC08925-DA16-4FF8-8A96-0FEB151D0081}" srcId="{A45C543C-5E05-4933-9BE8-BAA3ED204D12}" destId="{043BA1E1-32B0-445C-96BD-2BDE9C4FC362}" srcOrd="1" destOrd="0" parTransId="{6AEB50A2-4934-406B-9BDC-9736EF9D50D4}" sibTransId="{CE787D3C-CBA2-4557-BEBD-EA04DC097275}"/>
    <dgm:cxn modelId="{133E2F28-13F8-4FB2-AD0F-57EFA3EED871}" srcId="{F3289B00-EF38-4EC3-A72C-F943084B9525}" destId="{851E1D63-E091-45C7-A13D-92DFEE23D02B}" srcOrd="0" destOrd="0" parTransId="{57138C99-6C40-40EB-8D1B-134F7B2ED891}" sibTransId="{8587E90D-D0E2-47E1-8A00-8556BD267711}"/>
    <dgm:cxn modelId="{B33D9E2B-50AD-42FA-B593-FCDF90491938}" type="presOf" srcId="{DCC4F41A-F345-44EC-BD71-6959C5548118}" destId="{B3B74186-8696-4F20-9FF6-5AB6AFF28C7D}" srcOrd="0" destOrd="0" presId="urn:microsoft.com/office/officeart/2005/8/layout/orgChart1"/>
    <dgm:cxn modelId="{CDB4832D-9EBC-43D2-81FD-CF09371CAFBF}" type="presOf" srcId="{68310200-4BC0-4AF5-B232-A802AC81FD71}" destId="{55C14283-4F85-4243-B559-57534AB40269}" srcOrd="0" destOrd="0" presId="urn:microsoft.com/office/officeart/2005/8/layout/orgChart1"/>
    <dgm:cxn modelId="{4747A62D-74ED-4DED-A4A2-7417BCF1FD00}" type="presOf" srcId="{41BE5EFE-BE5D-48C5-9A4E-67EC4EC70856}" destId="{612CA01F-B3A9-4872-A3D7-25C3FAFBDF27}" srcOrd="0" destOrd="0" presId="urn:microsoft.com/office/officeart/2005/8/layout/orgChart1"/>
    <dgm:cxn modelId="{DC72EF33-B75C-4795-9BC4-07F52A37773D}" type="presOf" srcId="{C63C89CA-34F2-44DD-818D-3C0442A79BA1}" destId="{A390BEB2-2F54-4540-AE66-6F9513544508}" srcOrd="0" destOrd="0" presId="urn:microsoft.com/office/officeart/2005/8/layout/orgChart1"/>
    <dgm:cxn modelId="{D880D334-9881-44E8-8761-700D4C451727}" type="presOf" srcId="{3133E34A-6364-4FA0-8E9C-35827231E83B}" destId="{0CD64BB0-ADC6-4AA7-8682-131645FEA93F}" srcOrd="0" destOrd="0" presId="urn:microsoft.com/office/officeart/2005/8/layout/orgChart1"/>
    <dgm:cxn modelId="{3F057837-11E1-4DA0-A515-58B94925F549}" type="presOf" srcId="{6B0F187A-1C38-4113-9B16-E96FD501786D}" destId="{6DAB9569-80F2-4FEA-8EDD-38B1613E8E66}" srcOrd="0" destOrd="0" presId="urn:microsoft.com/office/officeart/2005/8/layout/orgChart1"/>
    <dgm:cxn modelId="{B8EBB537-7FA8-42FA-8C59-2A4549D038C0}" srcId="{568B3AFB-4C57-4E21-973D-383D44FBF612}" destId="{162EAFC3-FA13-4F2D-A114-0DD4AFC53DFD}" srcOrd="1" destOrd="0" parTransId="{9317411A-1761-4417-8731-5A7303C1674B}" sibTransId="{F552CA33-0AD4-40A4-8755-31089F720AFC}"/>
    <dgm:cxn modelId="{95C92A39-5599-4202-9FF7-20B19A3FABAA}" type="presOf" srcId="{A45C543C-5E05-4933-9BE8-BAA3ED204D12}" destId="{E4FB4453-028E-4583-8CDE-7067801D9FFD}" srcOrd="0" destOrd="0" presId="urn:microsoft.com/office/officeart/2005/8/layout/orgChart1"/>
    <dgm:cxn modelId="{9F8FDC3D-3026-4198-8323-00D106CC1B38}" type="presOf" srcId="{E253811B-AA98-447E-A4BC-6098B2BBDA70}" destId="{44C71EDE-16E5-45A0-8D92-4230BB22298D}" srcOrd="0" destOrd="0" presId="urn:microsoft.com/office/officeart/2005/8/layout/orgChart1"/>
    <dgm:cxn modelId="{0BED3F5B-50F5-4BDF-82C7-41A84DFD0FDB}" type="presOf" srcId="{F3289B00-EF38-4EC3-A72C-F943084B9525}" destId="{916C51A3-5FD9-4E49-92B5-DE246F9CF546}" srcOrd="0" destOrd="0" presId="urn:microsoft.com/office/officeart/2005/8/layout/orgChart1"/>
    <dgm:cxn modelId="{13177D5F-3B01-4E9F-9B5A-87983B1AE0FB}" type="presOf" srcId="{851E1D63-E091-45C7-A13D-92DFEE23D02B}" destId="{E5112DCD-3B3A-4F3D-9F00-8787C4CD624C}" srcOrd="1" destOrd="0" presId="urn:microsoft.com/office/officeart/2005/8/layout/orgChart1"/>
    <dgm:cxn modelId="{D16F5443-7E2E-4D61-8BBA-8349A020CD00}" type="presOf" srcId="{162EAFC3-FA13-4F2D-A114-0DD4AFC53DFD}" destId="{029F19B2-F45A-41D7-B4CE-D0E39D7B1BEA}" srcOrd="1" destOrd="0" presId="urn:microsoft.com/office/officeart/2005/8/layout/orgChart1"/>
    <dgm:cxn modelId="{785E2E45-6F9F-4B7E-9E58-F6FC170A1C9E}" srcId="{E253811B-AA98-447E-A4BC-6098B2BBDA70}" destId="{07D58635-A4D2-4980-8018-B05A812B9DDB}" srcOrd="0" destOrd="0" parTransId="{EBA7DC59-B08D-47DF-807A-97462257FBAE}" sibTransId="{1AD2CF68-7214-435A-830A-D572812649A7}"/>
    <dgm:cxn modelId="{03ACEF47-4244-46F5-909B-971F61E54BA4}" type="presOf" srcId="{ABD64ED2-2828-42F2-9CF3-34A73B766A33}" destId="{17999E56-D4D6-4509-B7B7-D45DB068085C}" srcOrd="1" destOrd="0" presId="urn:microsoft.com/office/officeart/2005/8/layout/orgChart1"/>
    <dgm:cxn modelId="{C8A5136A-9844-4F3C-947D-9048EB33372C}" type="presOf" srcId="{568B3AFB-4C57-4E21-973D-383D44FBF612}" destId="{0547BAC9-F1A3-48AC-BB8F-19C99F123AFE}" srcOrd="1" destOrd="0" presId="urn:microsoft.com/office/officeart/2005/8/layout/orgChart1"/>
    <dgm:cxn modelId="{9485776A-B67C-4948-AB1B-EA6111512969}" type="presOf" srcId="{851E1D63-E091-45C7-A13D-92DFEE23D02B}" destId="{CE804705-4647-4540-9CB0-55B260E42E7A}" srcOrd="0" destOrd="0" presId="urn:microsoft.com/office/officeart/2005/8/layout/orgChart1"/>
    <dgm:cxn modelId="{49B2CD6D-8A81-4077-87E4-36D5B60EC698}" type="presOf" srcId="{BE344243-2E7D-4EF3-A63E-59F86C3446D9}" destId="{F7AA37C5-9BC3-4D4E-AC5B-8986C49AF399}" srcOrd="1" destOrd="0" presId="urn:microsoft.com/office/officeart/2005/8/layout/orgChart1"/>
    <dgm:cxn modelId="{B12DEA4D-85D5-456C-B1DB-58824C7A182B}" type="presOf" srcId="{ECEC4291-761E-4DF1-8F85-47AB760E900B}" destId="{91C9B093-595F-4085-B438-3820F03F87CE}" srcOrd="0" destOrd="0" presId="urn:microsoft.com/office/officeart/2005/8/layout/orgChart1"/>
    <dgm:cxn modelId="{F944DD4E-152D-454B-AC0F-5C60858949C4}" type="presOf" srcId="{043BA1E1-32B0-445C-96BD-2BDE9C4FC362}" destId="{834A07CC-C15B-4EDE-8500-18F7D2272FEA}" srcOrd="0" destOrd="0" presId="urn:microsoft.com/office/officeart/2005/8/layout/orgChart1"/>
    <dgm:cxn modelId="{B751E652-7C74-4630-AB63-FE93D3945E6C}" srcId="{55B0245B-74BC-428E-8E12-B831BA5A4519}" destId="{E253811B-AA98-447E-A4BC-6098B2BBDA70}" srcOrd="1" destOrd="0" parTransId="{9F1E0BA3-06C4-44A9-96B0-B7D2604A9257}" sibTransId="{CE98BABC-994A-4B53-9F64-835FA3996C96}"/>
    <dgm:cxn modelId="{33FF9A74-9026-4AF1-B285-7D82F3500790}" type="presOf" srcId="{6AEB50A2-4934-406B-9BDC-9736EF9D50D4}" destId="{FDFDA5E8-3FEB-42BA-A3E6-87DDA8A9CD15}" srcOrd="0" destOrd="0" presId="urn:microsoft.com/office/officeart/2005/8/layout/orgChart1"/>
    <dgm:cxn modelId="{1F620C75-0A06-4844-953F-77E719A236BB}" srcId="{A45C543C-5E05-4933-9BE8-BAA3ED204D12}" destId="{B38F32BD-92C7-4FA0-A526-B0403522C1D0}" srcOrd="0" destOrd="0" parTransId="{BD3C308E-831F-4050-8AC7-6FDE05F2543D}" sibTransId="{462D540B-FBA8-4D8D-8D8A-442E81F80C51}"/>
    <dgm:cxn modelId="{1CCFD875-CD36-4E82-B557-70F26C9E2133}" type="presOf" srcId="{07D58635-A4D2-4980-8018-B05A812B9DDB}" destId="{6D879B60-4E74-49AA-AB1F-9BDFBD066C51}" srcOrd="1" destOrd="0" presId="urn:microsoft.com/office/officeart/2005/8/layout/orgChart1"/>
    <dgm:cxn modelId="{4127397A-CAB4-4507-A31F-568B53DB5D16}" type="presOf" srcId="{043BA1E1-32B0-445C-96BD-2BDE9C4FC362}" destId="{81E886A6-0D1C-4586-A0D7-25C6DFA013FB}" srcOrd="1" destOrd="0" presId="urn:microsoft.com/office/officeart/2005/8/layout/orgChart1"/>
    <dgm:cxn modelId="{EAE0947B-4DE1-406F-8226-34FF03C0E32E}" type="presOf" srcId="{1BCF81CA-E0FB-46F4-BD49-78BC8BB11976}" destId="{B96D4BF1-4885-4B4B-9C67-08032903946E}" srcOrd="0" destOrd="0" presId="urn:microsoft.com/office/officeart/2005/8/layout/orgChart1"/>
    <dgm:cxn modelId="{78E49A7B-E9BF-4609-A6A7-890532883297}" type="presOf" srcId="{C63C89CA-34F2-44DD-818D-3C0442A79BA1}" destId="{7BD4735B-A3DE-41DC-BA84-CCA07542525F}" srcOrd="1" destOrd="0" presId="urn:microsoft.com/office/officeart/2005/8/layout/orgChart1"/>
    <dgm:cxn modelId="{97C2AF84-668B-4F23-AC8F-7ED68DE4B8EF}" type="presOf" srcId="{A45C543C-5E05-4933-9BE8-BAA3ED204D12}" destId="{06E56EB6-C269-4B36-BCD4-B99B77836A90}" srcOrd="1" destOrd="0" presId="urn:microsoft.com/office/officeart/2005/8/layout/orgChart1"/>
    <dgm:cxn modelId="{1611DC86-8FF2-4619-B1A7-B94CE08EDB41}" type="presOf" srcId="{568B3AFB-4C57-4E21-973D-383D44FBF612}" destId="{BEAF069C-B6B4-43A2-8FB3-28F6F1076308}" srcOrd="0" destOrd="0" presId="urn:microsoft.com/office/officeart/2005/8/layout/orgChart1"/>
    <dgm:cxn modelId="{F7D13089-2AFB-4F49-86AF-EE3A9F6864EB}" type="presOf" srcId="{B38F32BD-92C7-4FA0-A526-B0403522C1D0}" destId="{8698E474-BE39-4362-8017-9FA53A92BFC7}" srcOrd="1" destOrd="0" presId="urn:microsoft.com/office/officeart/2005/8/layout/orgChart1"/>
    <dgm:cxn modelId="{F51E6D89-89FE-4E77-8BE1-53D753E72630}" type="presOf" srcId="{57138C99-6C40-40EB-8D1B-134F7B2ED891}" destId="{02936ECB-44BE-403A-9F0E-9CFD2CD99F3D}" srcOrd="0" destOrd="0" presId="urn:microsoft.com/office/officeart/2005/8/layout/orgChart1"/>
    <dgm:cxn modelId="{5644A289-46EE-450C-959A-6BCFA6DBDB3A}" srcId="{55B0245B-74BC-428E-8E12-B831BA5A4519}" destId="{A45C543C-5E05-4933-9BE8-BAA3ED204D12}" srcOrd="3" destOrd="0" parTransId="{BF07750E-9F9D-4221-B871-EE5755A4E626}" sibTransId="{F8CDF23A-7921-46F0-B110-118B9D9CBF5F}"/>
    <dgm:cxn modelId="{4E4A0A93-37D8-4243-867A-BBA730E62DAA}" type="presOf" srcId="{9317411A-1761-4417-8731-5A7303C1674B}" destId="{F4546E32-9C80-43EE-9B9C-A51ACB2C7ACB}" srcOrd="0" destOrd="0" presId="urn:microsoft.com/office/officeart/2005/8/layout/orgChart1"/>
    <dgm:cxn modelId="{C9B76D93-96E0-4689-ADC9-B5ECEBCF7735}" srcId="{E253811B-AA98-447E-A4BC-6098B2BBDA70}" destId="{BE344243-2E7D-4EF3-A63E-59F86C3446D9}" srcOrd="1" destOrd="0" parTransId="{7913F276-45FB-46E2-99A0-E9C523D79309}" sibTransId="{AE41C98E-89B1-4FBF-A8FA-854E01866A86}"/>
    <dgm:cxn modelId="{4C908B94-63D6-4C07-9422-51903A199E3A}" type="presOf" srcId="{098874F3-5BC3-415B-9D0D-BAE56D828E9C}" destId="{84550679-C9A4-4A73-B213-3E2DB14B46F8}" srcOrd="0" destOrd="0" presId="urn:microsoft.com/office/officeart/2005/8/layout/orgChart1"/>
    <dgm:cxn modelId="{C33CBB96-1359-4F6F-9580-33E17B4281BC}" type="presOf" srcId="{07D58635-A4D2-4980-8018-B05A812B9DDB}" destId="{DD272F41-D36B-45FF-8142-B31D9C5ACDE5}" srcOrd="0" destOrd="0" presId="urn:microsoft.com/office/officeart/2005/8/layout/orgChart1"/>
    <dgm:cxn modelId="{70C93A9A-8CE5-42D9-B2E8-C1CCE86E0F5D}" type="presOf" srcId="{3BC42BF1-1355-4215-92EC-105606872BAB}" destId="{5E3454A1-555F-4A41-8B42-4FF924AEA821}" srcOrd="0" destOrd="0" presId="urn:microsoft.com/office/officeart/2005/8/layout/orgChart1"/>
    <dgm:cxn modelId="{DDFAC2A0-4F70-455B-B1C1-2530BF481A9F}" type="presOf" srcId="{DCC4F41A-F345-44EC-BD71-6959C5548118}" destId="{F2211763-5E5E-4353-82DC-419F562EDBF5}" srcOrd="1" destOrd="0" presId="urn:microsoft.com/office/officeart/2005/8/layout/orgChart1"/>
    <dgm:cxn modelId="{455506A5-C487-4CB1-B5D7-8C4F9F2BA0ED}" type="presOf" srcId="{BCF7A62E-BD3E-4035-AC9B-844CC421F5D9}" destId="{94873F41-7830-4A22-A68D-B08DA9FEA633}" srcOrd="0" destOrd="0" presId="urn:microsoft.com/office/officeart/2005/8/layout/orgChart1"/>
    <dgm:cxn modelId="{C587C7A5-D81C-41E0-9B31-9BB3782D8CF1}" type="presOf" srcId="{55B0245B-74BC-428E-8E12-B831BA5A4519}" destId="{442D7D29-BD83-4F58-99C2-3AC18C122BDB}" srcOrd="1" destOrd="0" presId="urn:microsoft.com/office/officeart/2005/8/layout/orgChart1"/>
    <dgm:cxn modelId="{02E7EDAB-0E5E-4D47-8CDC-C6670AE73FF8}" type="presOf" srcId="{3133E34A-6364-4FA0-8E9C-35827231E83B}" destId="{71DE13DA-73A0-4F26-A611-D76EFFE7D1B6}" srcOrd="1" destOrd="0" presId="urn:microsoft.com/office/officeart/2005/8/layout/orgChart1"/>
    <dgm:cxn modelId="{7E2DC4B1-572E-4F1D-9ACD-BD9C7C476F72}" type="presOf" srcId="{9D075939-44AC-444C-B6EA-0ED4FE906264}" destId="{82C3588F-9D31-4D9C-A052-3F92E3ECC0DD}" srcOrd="1" destOrd="0" presId="urn:microsoft.com/office/officeart/2005/8/layout/orgChart1"/>
    <dgm:cxn modelId="{172FA5B3-E44F-4FF9-83B6-395427FA66F1}" srcId="{3BC42BF1-1355-4215-92EC-105606872BAB}" destId="{55B0245B-74BC-428E-8E12-B831BA5A4519}" srcOrd="0" destOrd="0" parTransId="{8BCE25E2-3720-46DE-BCC9-6C3389600EBF}" sibTransId="{8EF67DAC-BA8A-4EC0-A774-F660078D30E4}"/>
    <dgm:cxn modelId="{E0BA2BB7-6970-4FED-9A2C-06384E44089C}" type="presOf" srcId="{68310200-4BC0-4AF5-B232-A802AC81FD71}" destId="{C461A0B9-51F9-42B7-853F-860FB356F188}" srcOrd="1" destOrd="0" presId="urn:microsoft.com/office/officeart/2005/8/layout/orgChart1"/>
    <dgm:cxn modelId="{D1317CBF-6A7C-41FE-B2E1-CD6B20766E6C}" type="presOf" srcId="{BBEF7A9B-1BDD-4CF0-8456-8154B58F4C56}" destId="{2189AF8C-C669-408A-9595-EAB46BB8E573}" srcOrd="0" destOrd="0" presId="urn:microsoft.com/office/officeart/2005/8/layout/orgChart1"/>
    <dgm:cxn modelId="{407B79C3-75FA-4CC9-9FCF-A3D034A1EB4C}" type="presOf" srcId="{BF07750E-9F9D-4221-B871-EE5755A4E626}" destId="{4260DE9B-A51E-47A7-9040-E7F2EDDD409E}" srcOrd="0" destOrd="0" presId="urn:microsoft.com/office/officeart/2005/8/layout/orgChart1"/>
    <dgm:cxn modelId="{93199AC3-5A02-4CF7-8721-2E95A1AF5FCC}" type="presOf" srcId="{0FDBCF4B-ADED-492D-A129-0E7C3C76C074}" destId="{16B66626-3E73-42BD-AFC2-48D3FFB33838}" srcOrd="0" destOrd="0" presId="urn:microsoft.com/office/officeart/2005/8/layout/orgChart1"/>
    <dgm:cxn modelId="{698189CA-CE68-4CEE-84AB-596778135B42}" type="presOf" srcId="{F3289B00-EF38-4EC3-A72C-F943084B9525}" destId="{5C3C4109-431E-4378-B9B1-B260C772CBA3}" srcOrd="1" destOrd="0" presId="urn:microsoft.com/office/officeart/2005/8/layout/orgChart1"/>
    <dgm:cxn modelId="{0D8BBECA-C727-4987-9E15-9057D9809507}" srcId="{55B0245B-74BC-428E-8E12-B831BA5A4519}" destId="{68310200-4BC0-4AF5-B232-A802AC81FD71}" srcOrd="2" destOrd="0" parTransId="{6B0F187A-1C38-4113-9B16-E96FD501786D}" sibTransId="{B086FD8F-B869-46CC-B4F7-DBEA0E32D87A}"/>
    <dgm:cxn modelId="{B9EC0BCD-9B36-4959-AFDD-EFE4C4CB8252}" type="presOf" srcId="{799646F3-F120-43FC-8CBD-4EDFA8A8BC4D}" destId="{C4A2339D-CE0A-4F2D-8BC7-FCC8EBA1BBEE}" srcOrd="0" destOrd="0" presId="urn:microsoft.com/office/officeart/2005/8/layout/orgChart1"/>
    <dgm:cxn modelId="{A3785BCE-272F-462F-ABF8-90A3A60D4D23}" type="presOf" srcId="{B38F32BD-92C7-4FA0-A526-B0403522C1D0}" destId="{FA4D8A97-5A2A-4BDD-BD6E-C1C57867E6AE}" srcOrd="0" destOrd="0" presId="urn:microsoft.com/office/officeart/2005/8/layout/orgChart1"/>
    <dgm:cxn modelId="{047B97D2-E79E-4C64-A59B-25879BFF1167}" type="presOf" srcId="{162EAFC3-FA13-4F2D-A114-0DD4AFC53DFD}" destId="{F98D044A-CA1E-45AC-A157-2FAED863C474}" srcOrd="0" destOrd="0" presId="urn:microsoft.com/office/officeart/2005/8/layout/orgChart1"/>
    <dgm:cxn modelId="{0D9047D3-37D0-45B1-A1F3-BF298470D07F}" type="presOf" srcId="{55B0245B-74BC-428E-8E12-B831BA5A4519}" destId="{C69139AF-8EC7-4D32-A922-630FA295590E}" srcOrd="0" destOrd="0" presId="urn:microsoft.com/office/officeart/2005/8/layout/orgChart1"/>
    <dgm:cxn modelId="{742DC0D8-9058-4C9D-92AD-4E3A896CDF73}" type="presOf" srcId="{9D075939-44AC-444C-B6EA-0ED4FE906264}" destId="{2E521F63-A1E7-4F98-AF1E-D851AE057EDF}" srcOrd="0" destOrd="0" presId="urn:microsoft.com/office/officeart/2005/8/layout/orgChart1"/>
    <dgm:cxn modelId="{FC41B1D9-CC33-4104-9F1B-DD2ED8A30E47}" type="presOf" srcId="{BD3C308E-831F-4050-8AC7-6FDE05F2543D}" destId="{8595C9A5-A1AB-450A-A830-758606421EC2}" srcOrd="0" destOrd="0" presId="urn:microsoft.com/office/officeart/2005/8/layout/orgChart1"/>
    <dgm:cxn modelId="{695AD2DC-BAD9-4CB0-8E11-77189F142788}" type="presOf" srcId="{E253811B-AA98-447E-A4BC-6098B2BBDA70}" destId="{2CFF3B25-A8C5-4475-94E8-D48ED05AC194}" srcOrd="1" destOrd="0" presId="urn:microsoft.com/office/officeart/2005/8/layout/orgChart1"/>
    <dgm:cxn modelId="{1E695AE9-6832-4637-A679-EC78CF8B8872}" srcId="{55B0245B-74BC-428E-8E12-B831BA5A4519}" destId="{568B3AFB-4C57-4E21-973D-383D44FBF612}" srcOrd="4" destOrd="0" parTransId="{7CC65A18-C8BF-403C-9B2F-98C4D3D85A3E}" sibTransId="{EB8CD2C5-7435-47E6-93E0-E1D2DCF99929}"/>
    <dgm:cxn modelId="{AFCBDAF2-D555-49DD-954A-E7578528AEDF}" srcId="{55B0245B-74BC-428E-8E12-B831BA5A4519}" destId="{F3289B00-EF38-4EC3-A72C-F943084B9525}" srcOrd="0" destOrd="0" parTransId="{BBEF7A9B-1BDD-4CF0-8456-8154B58F4C56}" sibTransId="{CB131BE3-1BB9-42E5-9329-4F9879BA5AC4}"/>
    <dgm:cxn modelId="{0320F0F7-4B3C-4068-912D-E06B6A9B1973}" srcId="{55B0245B-74BC-428E-8E12-B831BA5A4519}" destId="{96173C81-B936-40ED-B591-3DF367D1127C}" srcOrd="5" destOrd="0" parTransId="{1BCF81CA-E0FB-46F4-BD49-78BC8BB11976}" sibTransId="{B87467F5-0EA1-49DB-97DD-0FE9FF2C89BE}"/>
    <dgm:cxn modelId="{7E9B8CF8-923A-4082-BF21-250B9CD26209}" type="presOf" srcId="{183F8FFD-1EDC-4021-A97F-38B413322B69}" destId="{96B3C50E-448D-45B3-8572-77BD4A4AA479}" srcOrd="0" destOrd="0" presId="urn:microsoft.com/office/officeart/2005/8/layout/orgChart1"/>
    <dgm:cxn modelId="{27B294FA-A6D8-4170-BFD4-AFB00AF7BE8A}" srcId="{96173C81-B936-40ED-B591-3DF367D1127C}" destId="{ECEC4291-761E-4DF1-8F85-47AB760E900B}" srcOrd="0" destOrd="0" parTransId="{41BE5EFE-BE5D-48C5-9A4E-67EC4EC70856}" sibTransId="{E423E285-3516-4627-98D4-D02D5723AE99}"/>
    <dgm:cxn modelId="{E3173479-EC33-4282-86CB-90B97AE42727}" type="presParOf" srcId="{5E3454A1-555F-4A41-8B42-4FF924AEA821}" destId="{6D15FD28-8FA0-492B-962A-95F3E77BE7A2}" srcOrd="0" destOrd="0" presId="urn:microsoft.com/office/officeart/2005/8/layout/orgChart1"/>
    <dgm:cxn modelId="{DD75505D-6BFA-4117-8A9B-10B5AE43C1C9}" type="presParOf" srcId="{6D15FD28-8FA0-492B-962A-95F3E77BE7A2}" destId="{094FFBA4-3999-41C5-B967-0CB94226B0B1}" srcOrd="0" destOrd="0" presId="urn:microsoft.com/office/officeart/2005/8/layout/orgChart1"/>
    <dgm:cxn modelId="{B793E530-4C54-4359-8861-06D556E8488A}" type="presParOf" srcId="{094FFBA4-3999-41C5-B967-0CB94226B0B1}" destId="{C69139AF-8EC7-4D32-A922-630FA295590E}" srcOrd="0" destOrd="0" presId="urn:microsoft.com/office/officeart/2005/8/layout/orgChart1"/>
    <dgm:cxn modelId="{97052DEF-A77B-4414-9E67-8C0F2E1EDFAA}" type="presParOf" srcId="{094FFBA4-3999-41C5-B967-0CB94226B0B1}" destId="{442D7D29-BD83-4F58-99C2-3AC18C122BDB}" srcOrd="1" destOrd="0" presId="urn:microsoft.com/office/officeart/2005/8/layout/orgChart1"/>
    <dgm:cxn modelId="{ADE0FCD3-58CA-448D-9C65-C059D9BD5227}" type="presParOf" srcId="{6D15FD28-8FA0-492B-962A-95F3E77BE7A2}" destId="{DEC80336-6E7A-4AA9-80C8-7DB4C8B2188D}" srcOrd="1" destOrd="0" presId="urn:microsoft.com/office/officeart/2005/8/layout/orgChart1"/>
    <dgm:cxn modelId="{6EBB6084-5AFC-4A88-B4E7-D90E49A5FB8D}" type="presParOf" srcId="{DEC80336-6E7A-4AA9-80C8-7DB4C8B2188D}" destId="{2189AF8C-C669-408A-9595-EAB46BB8E573}" srcOrd="0" destOrd="0" presId="urn:microsoft.com/office/officeart/2005/8/layout/orgChart1"/>
    <dgm:cxn modelId="{FDBCF44D-429B-4064-906A-82F63EA7F82B}" type="presParOf" srcId="{DEC80336-6E7A-4AA9-80C8-7DB4C8B2188D}" destId="{7F7C6417-085E-4BBF-9FC6-2217E67EB6D6}" srcOrd="1" destOrd="0" presId="urn:microsoft.com/office/officeart/2005/8/layout/orgChart1"/>
    <dgm:cxn modelId="{FFC7E21C-3337-4E94-960C-97D925D23CC6}" type="presParOf" srcId="{7F7C6417-085E-4BBF-9FC6-2217E67EB6D6}" destId="{0460329C-7955-4D39-BDAB-63A83D98BA3A}" srcOrd="0" destOrd="0" presId="urn:microsoft.com/office/officeart/2005/8/layout/orgChart1"/>
    <dgm:cxn modelId="{7CB63A7B-08D6-4C73-91FE-A89DE3DEAFC5}" type="presParOf" srcId="{0460329C-7955-4D39-BDAB-63A83D98BA3A}" destId="{916C51A3-5FD9-4E49-92B5-DE246F9CF546}" srcOrd="0" destOrd="0" presId="urn:microsoft.com/office/officeart/2005/8/layout/orgChart1"/>
    <dgm:cxn modelId="{12A7B394-2D21-4170-929B-23B353FB8EC2}" type="presParOf" srcId="{0460329C-7955-4D39-BDAB-63A83D98BA3A}" destId="{5C3C4109-431E-4378-B9B1-B260C772CBA3}" srcOrd="1" destOrd="0" presId="urn:microsoft.com/office/officeart/2005/8/layout/orgChart1"/>
    <dgm:cxn modelId="{9C01655F-B304-458C-B8BA-86495C58A0C1}" type="presParOf" srcId="{7F7C6417-085E-4BBF-9FC6-2217E67EB6D6}" destId="{116CCF29-54A8-46FE-8226-18D678C60898}" srcOrd="1" destOrd="0" presId="urn:microsoft.com/office/officeart/2005/8/layout/orgChart1"/>
    <dgm:cxn modelId="{A71262CE-5D26-4B3D-B707-0463519DACF4}" type="presParOf" srcId="{116CCF29-54A8-46FE-8226-18D678C60898}" destId="{02936ECB-44BE-403A-9F0E-9CFD2CD99F3D}" srcOrd="0" destOrd="0" presId="urn:microsoft.com/office/officeart/2005/8/layout/orgChart1"/>
    <dgm:cxn modelId="{25CF45D8-28D5-4D69-B4A7-65BA3A8E9EB2}" type="presParOf" srcId="{116CCF29-54A8-46FE-8226-18D678C60898}" destId="{923630AA-52E2-419C-A259-05D44867438E}" srcOrd="1" destOrd="0" presId="urn:microsoft.com/office/officeart/2005/8/layout/orgChart1"/>
    <dgm:cxn modelId="{FC750856-D37A-4E07-B401-AD18385BC0CC}" type="presParOf" srcId="{923630AA-52E2-419C-A259-05D44867438E}" destId="{419E96AA-AE6C-4304-A77F-7FE87B136AEC}" srcOrd="0" destOrd="0" presId="urn:microsoft.com/office/officeart/2005/8/layout/orgChart1"/>
    <dgm:cxn modelId="{C2B779A1-FC7E-4695-A95F-D5608E75D068}" type="presParOf" srcId="{419E96AA-AE6C-4304-A77F-7FE87B136AEC}" destId="{CE804705-4647-4540-9CB0-55B260E42E7A}" srcOrd="0" destOrd="0" presId="urn:microsoft.com/office/officeart/2005/8/layout/orgChart1"/>
    <dgm:cxn modelId="{E67EEBEC-9268-4DB0-A9C9-7A19945F8CF4}" type="presParOf" srcId="{419E96AA-AE6C-4304-A77F-7FE87B136AEC}" destId="{E5112DCD-3B3A-4F3D-9F00-8787C4CD624C}" srcOrd="1" destOrd="0" presId="urn:microsoft.com/office/officeart/2005/8/layout/orgChart1"/>
    <dgm:cxn modelId="{E0735D64-EA57-4A35-AE87-03295D12FB32}" type="presParOf" srcId="{923630AA-52E2-419C-A259-05D44867438E}" destId="{B521D129-499C-4AB8-8F05-9BB2C41FF42E}" srcOrd="1" destOrd="0" presId="urn:microsoft.com/office/officeart/2005/8/layout/orgChart1"/>
    <dgm:cxn modelId="{8B9DECA9-7D06-476A-8011-DE29AD5E387D}" type="presParOf" srcId="{923630AA-52E2-419C-A259-05D44867438E}" destId="{5EFC0044-0F6C-438C-AF9C-189F928EA8DB}" srcOrd="2" destOrd="0" presId="urn:microsoft.com/office/officeart/2005/8/layout/orgChart1"/>
    <dgm:cxn modelId="{7872EF69-A37D-40C7-9147-12D923A19D1E}" type="presParOf" srcId="{116CCF29-54A8-46FE-8226-18D678C60898}" destId="{C4A2339D-CE0A-4F2D-8BC7-FCC8EBA1BBEE}" srcOrd="2" destOrd="0" presId="urn:microsoft.com/office/officeart/2005/8/layout/orgChart1"/>
    <dgm:cxn modelId="{E872E86F-A6D8-4F2A-A2A7-DC064D2FF147}" type="presParOf" srcId="{116CCF29-54A8-46FE-8226-18D678C60898}" destId="{0E62C3D6-7986-49A1-899C-C6700D6DBE71}" srcOrd="3" destOrd="0" presId="urn:microsoft.com/office/officeart/2005/8/layout/orgChart1"/>
    <dgm:cxn modelId="{104BF044-7398-47DA-89C5-ED707DDFF1A5}" type="presParOf" srcId="{0E62C3D6-7986-49A1-899C-C6700D6DBE71}" destId="{4B8659BE-DC4B-4B11-815B-7C948D472AE6}" srcOrd="0" destOrd="0" presId="urn:microsoft.com/office/officeart/2005/8/layout/orgChart1"/>
    <dgm:cxn modelId="{00DF79B9-8DF1-4BD5-973C-1BFC5B73959E}" type="presParOf" srcId="{4B8659BE-DC4B-4B11-815B-7C948D472AE6}" destId="{960AC932-1B8E-4461-83C2-0B1C8A8FAE2E}" srcOrd="0" destOrd="0" presId="urn:microsoft.com/office/officeart/2005/8/layout/orgChart1"/>
    <dgm:cxn modelId="{D0BBC8BE-7B41-4D10-AAE5-D6B29190510A}" type="presParOf" srcId="{4B8659BE-DC4B-4B11-815B-7C948D472AE6}" destId="{17999E56-D4D6-4509-B7B7-D45DB068085C}" srcOrd="1" destOrd="0" presId="urn:microsoft.com/office/officeart/2005/8/layout/orgChart1"/>
    <dgm:cxn modelId="{47EA5226-57F6-44CC-897A-1DDD9EB52B13}" type="presParOf" srcId="{0E62C3D6-7986-49A1-899C-C6700D6DBE71}" destId="{0ABB87EE-1931-4B25-927E-63A554854D8E}" srcOrd="1" destOrd="0" presId="urn:microsoft.com/office/officeart/2005/8/layout/orgChart1"/>
    <dgm:cxn modelId="{5C912252-96B6-41D0-93B8-CA215B2E893F}" type="presParOf" srcId="{0E62C3D6-7986-49A1-899C-C6700D6DBE71}" destId="{E2D4BFB9-F2E8-481A-BF67-4A04BB641231}" srcOrd="2" destOrd="0" presId="urn:microsoft.com/office/officeart/2005/8/layout/orgChart1"/>
    <dgm:cxn modelId="{202A448C-7A40-4D89-8C71-567AEBE92211}" type="presParOf" srcId="{7F7C6417-085E-4BBF-9FC6-2217E67EB6D6}" destId="{42C9053F-EB76-4F0A-A699-B7987244760D}" srcOrd="2" destOrd="0" presId="urn:microsoft.com/office/officeart/2005/8/layout/orgChart1"/>
    <dgm:cxn modelId="{401159DF-6581-4E1B-B6FF-226A00BD4095}" type="presParOf" srcId="{DEC80336-6E7A-4AA9-80C8-7DB4C8B2188D}" destId="{BF89E2BC-4F62-483A-9652-35A495157CB4}" srcOrd="2" destOrd="0" presId="urn:microsoft.com/office/officeart/2005/8/layout/orgChart1"/>
    <dgm:cxn modelId="{F610BD85-6AAC-459C-AC97-680F59EE2DD1}" type="presParOf" srcId="{DEC80336-6E7A-4AA9-80C8-7DB4C8B2188D}" destId="{7721E259-4E6F-4D0F-8F1C-89A16AE30C3A}" srcOrd="3" destOrd="0" presId="urn:microsoft.com/office/officeart/2005/8/layout/orgChart1"/>
    <dgm:cxn modelId="{4EB59220-467A-43DD-9077-CA6205D7E07F}" type="presParOf" srcId="{7721E259-4E6F-4D0F-8F1C-89A16AE30C3A}" destId="{C9756A54-EF85-44F7-84DE-7B3491F0DA00}" srcOrd="0" destOrd="0" presId="urn:microsoft.com/office/officeart/2005/8/layout/orgChart1"/>
    <dgm:cxn modelId="{FCD294B1-70D9-4F8E-B070-CDB8B52F4FDA}" type="presParOf" srcId="{C9756A54-EF85-44F7-84DE-7B3491F0DA00}" destId="{44C71EDE-16E5-45A0-8D92-4230BB22298D}" srcOrd="0" destOrd="0" presId="urn:microsoft.com/office/officeart/2005/8/layout/orgChart1"/>
    <dgm:cxn modelId="{C1699924-BB4F-4C0F-AB1F-3FDCD1BC036B}" type="presParOf" srcId="{C9756A54-EF85-44F7-84DE-7B3491F0DA00}" destId="{2CFF3B25-A8C5-4475-94E8-D48ED05AC194}" srcOrd="1" destOrd="0" presId="urn:microsoft.com/office/officeart/2005/8/layout/orgChart1"/>
    <dgm:cxn modelId="{3A8DDB1A-C93B-4C3D-A10F-CD02DAA9EC50}" type="presParOf" srcId="{7721E259-4E6F-4D0F-8F1C-89A16AE30C3A}" destId="{14CFC0C1-13D4-4216-81D3-E5601363D736}" srcOrd="1" destOrd="0" presId="urn:microsoft.com/office/officeart/2005/8/layout/orgChart1"/>
    <dgm:cxn modelId="{B7BE89A9-A6B9-4DF6-8B32-6E2427BB19B9}" type="presParOf" srcId="{14CFC0C1-13D4-4216-81D3-E5601363D736}" destId="{F140D7AB-7C6A-4BF3-8A87-E63CBB83BD5A}" srcOrd="0" destOrd="0" presId="urn:microsoft.com/office/officeart/2005/8/layout/orgChart1"/>
    <dgm:cxn modelId="{43AB985C-4C7A-4800-BBD0-1AC4DB7348F2}" type="presParOf" srcId="{14CFC0C1-13D4-4216-81D3-E5601363D736}" destId="{DC63F223-C37C-43FA-8AB2-9C42C47C0FB5}" srcOrd="1" destOrd="0" presId="urn:microsoft.com/office/officeart/2005/8/layout/orgChart1"/>
    <dgm:cxn modelId="{D9CC0FE4-1681-429A-A77A-2F43EAB8E4FF}" type="presParOf" srcId="{DC63F223-C37C-43FA-8AB2-9C42C47C0FB5}" destId="{C70EBEB9-EAEB-43D0-A9CD-10C7CA4EAC9F}" srcOrd="0" destOrd="0" presId="urn:microsoft.com/office/officeart/2005/8/layout/orgChart1"/>
    <dgm:cxn modelId="{56A51FFE-343F-4DFD-91DC-F436145F799A}" type="presParOf" srcId="{C70EBEB9-EAEB-43D0-A9CD-10C7CA4EAC9F}" destId="{DD272F41-D36B-45FF-8142-B31D9C5ACDE5}" srcOrd="0" destOrd="0" presId="urn:microsoft.com/office/officeart/2005/8/layout/orgChart1"/>
    <dgm:cxn modelId="{B75D3C66-27C0-4D8D-8387-3882545D9A4F}" type="presParOf" srcId="{C70EBEB9-EAEB-43D0-A9CD-10C7CA4EAC9F}" destId="{6D879B60-4E74-49AA-AB1F-9BDFBD066C51}" srcOrd="1" destOrd="0" presId="urn:microsoft.com/office/officeart/2005/8/layout/orgChart1"/>
    <dgm:cxn modelId="{7993EB5E-CA20-4297-B32E-9A3867176186}" type="presParOf" srcId="{DC63F223-C37C-43FA-8AB2-9C42C47C0FB5}" destId="{8598F372-5ADE-4DC2-B237-F1C20150EEB1}" srcOrd="1" destOrd="0" presId="urn:microsoft.com/office/officeart/2005/8/layout/orgChart1"/>
    <dgm:cxn modelId="{B75251AA-8433-4505-A70E-35CA2AB4CAD0}" type="presParOf" srcId="{DC63F223-C37C-43FA-8AB2-9C42C47C0FB5}" destId="{D40016C2-A5A8-4C0F-8FEA-364846ED15F3}" srcOrd="2" destOrd="0" presId="urn:microsoft.com/office/officeart/2005/8/layout/orgChart1"/>
    <dgm:cxn modelId="{FD499320-54D3-44D3-9D53-9E09D9EB715F}" type="presParOf" srcId="{14CFC0C1-13D4-4216-81D3-E5601363D736}" destId="{200DF25F-93D0-459B-A370-7DDD764DA79A}" srcOrd="2" destOrd="0" presId="urn:microsoft.com/office/officeart/2005/8/layout/orgChart1"/>
    <dgm:cxn modelId="{019E45FE-2BE1-417A-A927-74C1DA6D9798}" type="presParOf" srcId="{14CFC0C1-13D4-4216-81D3-E5601363D736}" destId="{5BD6B587-3B80-4DFD-944D-88C8D8825D26}" srcOrd="3" destOrd="0" presId="urn:microsoft.com/office/officeart/2005/8/layout/orgChart1"/>
    <dgm:cxn modelId="{56EF3AAF-C9A4-4A32-A1C0-3E92A5D9689E}" type="presParOf" srcId="{5BD6B587-3B80-4DFD-944D-88C8D8825D26}" destId="{882844C7-801D-4237-BA42-C02E5693985C}" srcOrd="0" destOrd="0" presId="urn:microsoft.com/office/officeart/2005/8/layout/orgChart1"/>
    <dgm:cxn modelId="{42A4C5DA-EB2C-414E-95F9-1048E9701259}" type="presParOf" srcId="{882844C7-801D-4237-BA42-C02E5693985C}" destId="{1F3637CB-6717-4F00-8698-D48772AC3E4C}" srcOrd="0" destOrd="0" presId="urn:microsoft.com/office/officeart/2005/8/layout/orgChart1"/>
    <dgm:cxn modelId="{C8DC4278-41C1-407B-9CCE-51060A720B39}" type="presParOf" srcId="{882844C7-801D-4237-BA42-C02E5693985C}" destId="{F7AA37C5-9BC3-4D4E-AC5B-8986C49AF399}" srcOrd="1" destOrd="0" presId="urn:microsoft.com/office/officeart/2005/8/layout/orgChart1"/>
    <dgm:cxn modelId="{8930454D-9B68-4357-8EDB-8AE5596A2233}" type="presParOf" srcId="{5BD6B587-3B80-4DFD-944D-88C8D8825D26}" destId="{C035291A-6C69-4C4A-B6D6-678372452628}" srcOrd="1" destOrd="0" presId="urn:microsoft.com/office/officeart/2005/8/layout/orgChart1"/>
    <dgm:cxn modelId="{952C7A74-3989-409D-AC7D-FC60FD7437CB}" type="presParOf" srcId="{5BD6B587-3B80-4DFD-944D-88C8D8825D26}" destId="{54DBE42C-154A-4D4C-A200-512287E0B9B9}" srcOrd="2" destOrd="0" presId="urn:microsoft.com/office/officeart/2005/8/layout/orgChart1"/>
    <dgm:cxn modelId="{5C6E63FB-A8D5-4230-B0D3-1D2E64267D88}" type="presParOf" srcId="{7721E259-4E6F-4D0F-8F1C-89A16AE30C3A}" destId="{C50469B2-1C00-4014-A94F-2572B598D34F}" srcOrd="2" destOrd="0" presId="urn:microsoft.com/office/officeart/2005/8/layout/orgChart1"/>
    <dgm:cxn modelId="{2369BC03-6340-4A58-B031-0FACFBACD229}" type="presParOf" srcId="{DEC80336-6E7A-4AA9-80C8-7DB4C8B2188D}" destId="{6DAB9569-80F2-4FEA-8EDD-38B1613E8E66}" srcOrd="4" destOrd="0" presId="urn:microsoft.com/office/officeart/2005/8/layout/orgChart1"/>
    <dgm:cxn modelId="{12B19542-D230-460A-8190-EE637E39564F}" type="presParOf" srcId="{DEC80336-6E7A-4AA9-80C8-7DB4C8B2188D}" destId="{11B87828-4F04-4D6D-8940-CF0AA61213E9}" srcOrd="5" destOrd="0" presId="urn:microsoft.com/office/officeart/2005/8/layout/orgChart1"/>
    <dgm:cxn modelId="{76F5E390-E381-493A-B020-AAF247719CF8}" type="presParOf" srcId="{11B87828-4F04-4D6D-8940-CF0AA61213E9}" destId="{998816FF-B4D0-4808-923C-C26CBD78533A}" srcOrd="0" destOrd="0" presId="urn:microsoft.com/office/officeart/2005/8/layout/orgChart1"/>
    <dgm:cxn modelId="{F6EEF7B5-3622-4803-B4AD-E1B369612594}" type="presParOf" srcId="{998816FF-B4D0-4808-923C-C26CBD78533A}" destId="{55C14283-4F85-4243-B559-57534AB40269}" srcOrd="0" destOrd="0" presId="urn:microsoft.com/office/officeart/2005/8/layout/orgChart1"/>
    <dgm:cxn modelId="{AAA33B82-371A-40F9-BF3F-394C47F407F2}" type="presParOf" srcId="{998816FF-B4D0-4808-923C-C26CBD78533A}" destId="{C461A0B9-51F9-42B7-853F-860FB356F188}" srcOrd="1" destOrd="0" presId="urn:microsoft.com/office/officeart/2005/8/layout/orgChart1"/>
    <dgm:cxn modelId="{8489541B-54C1-412C-8691-736BAEF3C828}" type="presParOf" srcId="{11B87828-4F04-4D6D-8940-CF0AA61213E9}" destId="{C5C22828-2FA2-412C-AF41-97AB62BA941B}" srcOrd="1" destOrd="0" presId="urn:microsoft.com/office/officeart/2005/8/layout/orgChart1"/>
    <dgm:cxn modelId="{6F5A2DB3-932C-4E42-B644-504884435931}" type="presParOf" srcId="{C5C22828-2FA2-412C-AF41-97AB62BA941B}" destId="{96B3C50E-448D-45B3-8572-77BD4A4AA479}" srcOrd="0" destOrd="0" presId="urn:microsoft.com/office/officeart/2005/8/layout/orgChart1"/>
    <dgm:cxn modelId="{041BB61D-C2DB-42E1-86BE-811B6A366058}" type="presParOf" srcId="{C5C22828-2FA2-412C-AF41-97AB62BA941B}" destId="{482EFD22-D1D8-4597-B346-8A96909A0FF5}" srcOrd="1" destOrd="0" presId="urn:microsoft.com/office/officeart/2005/8/layout/orgChart1"/>
    <dgm:cxn modelId="{84AD5452-8689-43AA-A43C-48314CF53903}" type="presParOf" srcId="{482EFD22-D1D8-4597-B346-8A96909A0FF5}" destId="{EBD10C63-1F37-4867-A12E-367CC70826E5}" srcOrd="0" destOrd="0" presId="urn:microsoft.com/office/officeart/2005/8/layout/orgChart1"/>
    <dgm:cxn modelId="{F4BE74DA-1419-4CEB-A297-EACD5204C5BF}" type="presParOf" srcId="{EBD10C63-1F37-4867-A12E-367CC70826E5}" destId="{2E521F63-A1E7-4F98-AF1E-D851AE057EDF}" srcOrd="0" destOrd="0" presId="urn:microsoft.com/office/officeart/2005/8/layout/orgChart1"/>
    <dgm:cxn modelId="{758D3CC3-ABAA-4365-9F5A-A29B38AF9FF0}" type="presParOf" srcId="{EBD10C63-1F37-4867-A12E-367CC70826E5}" destId="{82C3588F-9D31-4D9C-A052-3F92E3ECC0DD}" srcOrd="1" destOrd="0" presId="urn:microsoft.com/office/officeart/2005/8/layout/orgChart1"/>
    <dgm:cxn modelId="{B99551AF-7F77-4FAE-87F4-C8E4933F452F}" type="presParOf" srcId="{482EFD22-D1D8-4597-B346-8A96909A0FF5}" destId="{72B7BBF7-D05D-4EEF-AB68-6F9401E2C2CD}" srcOrd="1" destOrd="0" presId="urn:microsoft.com/office/officeart/2005/8/layout/orgChart1"/>
    <dgm:cxn modelId="{B4EAD7F5-B2E1-4F56-849A-BB032CFDC114}" type="presParOf" srcId="{482EFD22-D1D8-4597-B346-8A96909A0FF5}" destId="{A71A4888-41FB-4190-B4C8-8FCD5CF1C69A}" srcOrd="2" destOrd="0" presId="urn:microsoft.com/office/officeart/2005/8/layout/orgChart1"/>
    <dgm:cxn modelId="{A04F5B49-9555-4A25-A2CC-0AE2458AEC3C}" type="presParOf" srcId="{C5C22828-2FA2-412C-AF41-97AB62BA941B}" destId="{84550679-C9A4-4A73-B213-3E2DB14B46F8}" srcOrd="2" destOrd="0" presId="urn:microsoft.com/office/officeart/2005/8/layout/orgChart1"/>
    <dgm:cxn modelId="{2C942DF9-0141-40B2-B2BC-40CBE344B1D9}" type="presParOf" srcId="{C5C22828-2FA2-412C-AF41-97AB62BA941B}" destId="{B0E6F281-9DCA-488A-B15B-8FB8C156E856}" srcOrd="3" destOrd="0" presId="urn:microsoft.com/office/officeart/2005/8/layout/orgChart1"/>
    <dgm:cxn modelId="{0591BC95-8761-453C-BE1E-D9426737C73B}" type="presParOf" srcId="{B0E6F281-9DCA-488A-B15B-8FB8C156E856}" destId="{7713A1E8-A593-40A1-BAF7-9F6107199E63}" srcOrd="0" destOrd="0" presId="urn:microsoft.com/office/officeart/2005/8/layout/orgChart1"/>
    <dgm:cxn modelId="{D87F7D71-6904-4740-A9F4-0BD751C69E1B}" type="presParOf" srcId="{7713A1E8-A593-40A1-BAF7-9F6107199E63}" destId="{0CD64BB0-ADC6-4AA7-8682-131645FEA93F}" srcOrd="0" destOrd="0" presId="urn:microsoft.com/office/officeart/2005/8/layout/orgChart1"/>
    <dgm:cxn modelId="{6A02B4E2-8122-4B34-BB72-F41C001BF8CD}" type="presParOf" srcId="{7713A1E8-A593-40A1-BAF7-9F6107199E63}" destId="{71DE13DA-73A0-4F26-A611-D76EFFE7D1B6}" srcOrd="1" destOrd="0" presId="urn:microsoft.com/office/officeart/2005/8/layout/orgChart1"/>
    <dgm:cxn modelId="{9946FAEC-531B-479E-8E46-22CA20974995}" type="presParOf" srcId="{B0E6F281-9DCA-488A-B15B-8FB8C156E856}" destId="{C2D04459-999C-4F5F-987D-E3116D6D4C24}" srcOrd="1" destOrd="0" presId="urn:microsoft.com/office/officeart/2005/8/layout/orgChart1"/>
    <dgm:cxn modelId="{CCECC19C-36E3-4214-8A14-E61ADCF1346C}" type="presParOf" srcId="{B0E6F281-9DCA-488A-B15B-8FB8C156E856}" destId="{8B81A508-E51A-4107-97E2-2075B0ACBA97}" srcOrd="2" destOrd="0" presId="urn:microsoft.com/office/officeart/2005/8/layout/orgChart1"/>
    <dgm:cxn modelId="{525CA567-6B82-48A3-8012-055FBD21DC1A}" type="presParOf" srcId="{11B87828-4F04-4D6D-8940-CF0AA61213E9}" destId="{772F76FE-7E66-4E61-824B-625AF45E0722}" srcOrd="2" destOrd="0" presId="urn:microsoft.com/office/officeart/2005/8/layout/orgChart1"/>
    <dgm:cxn modelId="{3ED62740-0616-4894-8077-5614EFA9E859}" type="presParOf" srcId="{DEC80336-6E7A-4AA9-80C8-7DB4C8B2188D}" destId="{4260DE9B-A51E-47A7-9040-E7F2EDDD409E}" srcOrd="6" destOrd="0" presId="urn:microsoft.com/office/officeart/2005/8/layout/orgChart1"/>
    <dgm:cxn modelId="{A3758DFF-7156-4049-BCE4-AB413611DA0E}" type="presParOf" srcId="{DEC80336-6E7A-4AA9-80C8-7DB4C8B2188D}" destId="{5202C55D-E5ED-45AA-BDA6-26BDB873106F}" srcOrd="7" destOrd="0" presId="urn:microsoft.com/office/officeart/2005/8/layout/orgChart1"/>
    <dgm:cxn modelId="{0A0B6DA1-7185-4B89-8340-EF6198473B71}" type="presParOf" srcId="{5202C55D-E5ED-45AA-BDA6-26BDB873106F}" destId="{1DE26C32-2E44-44B4-BC5E-4EA5A61C86E9}" srcOrd="0" destOrd="0" presId="urn:microsoft.com/office/officeart/2005/8/layout/orgChart1"/>
    <dgm:cxn modelId="{2E1400A4-D1E2-4BCE-9DFD-6F802E8AF578}" type="presParOf" srcId="{1DE26C32-2E44-44B4-BC5E-4EA5A61C86E9}" destId="{E4FB4453-028E-4583-8CDE-7067801D9FFD}" srcOrd="0" destOrd="0" presId="urn:microsoft.com/office/officeart/2005/8/layout/orgChart1"/>
    <dgm:cxn modelId="{C0AA696E-8DB5-4ED1-85F7-4D6F9301B08F}" type="presParOf" srcId="{1DE26C32-2E44-44B4-BC5E-4EA5A61C86E9}" destId="{06E56EB6-C269-4B36-BCD4-B99B77836A90}" srcOrd="1" destOrd="0" presId="urn:microsoft.com/office/officeart/2005/8/layout/orgChart1"/>
    <dgm:cxn modelId="{56DF29CF-4CD7-47A0-923C-D5746E2142F9}" type="presParOf" srcId="{5202C55D-E5ED-45AA-BDA6-26BDB873106F}" destId="{C85DED6F-4CF9-48DA-A56E-12971D1C6B64}" srcOrd="1" destOrd="0" presId="urn:microsoft.com/office/officeart/2005/8/layout/orgChart1"/>
    <dgm:cxn modelId="{88036BD9-939D-4DCD-B7EA-3B7A827F194A}" type="presParOf" srcId="{C85DED6F-4CF9-48DA-A56E-12971D1C6B64}" destId="{8595C9A5-A1AB-450A-A830-758606421EC2}" srcOrd="0" destOrd="0" presId="urn:microsoft.com/office/officeart/2005/8/layout/orgChart1"/>
    <dgm:cxn modelId="{E00FB639-855F-4799-8F26-B09CF304F824}" type="presParOf" srcId="{C85DED6F-4CF9-48DA-A56E-12971D1C6B64}" destId="{07FACA02-2FE5-4239-823C-86BE2B48DFFC}" srcOrd="1" destOrd="0" presId="urn:microsoft.com/office/officeart/2005/8/layout/orgChart1"/>
    <dgm:cxn modelId="{F5AC916D-3C74-4D5E-B326-5E1165FD13DA}" type="presParOf" srcId="{07FACA02-2FE5-4239-823C-86BE2B48DFFC}" destId="{D346F367-EB7E-41BE-9A58-3072F671DBB4}" srcOrd="0" destOrd="0" presId="urn:microsoft.com/office/officeart/2005/8/layout/orgChart1"/>
    <dgm:cxn modelId="{AD843F21-D696-4BFD-98A3-060A69AA63EB}" type="presParOf" srcId="{D346F367-EB7E-41BE-9A58-3072F671DBB4}" destId="{FA4D8A97-5A2A-4BDD-BD6E-C1C57867E6AE}" srcOrd="0" destOrd="0" presId="urn:microsoft.com/office/officeart/2005/8/layout/orgChart1"/>
    <dgm:cxn modelId="{199B0B7E-CE48-46A3-9D33-808D57D10F45}" type="presParOf" srcId="{D346F367-EB7E-41BE-9A58-3072F671DBB4}" destId="{8698E474-BE39-4362-8017-9FA53A92BFC7}" srcOrd="1" destOrd="0" presId="urn:microsoft.com/office/officeart/2005/8/layout/orgChart1"/>
    <dgm:cxn modelId="{C8F3A9F4-13D6-4BDC-85D8-AA5CC61E1FA5}" type="presParOf" srcId="{07FACA02-2FE5-4239-823C-86BE2B48DFFC}" destId="{D9BC6683-DBCE-4BB5-B709-622CA4634EA9}" srcOrd="1" destOrd="0" presId="urn:microsoft.com/office/officeart/2005/8/layout/orgChart1"/>
    <dgm:cxn modelId="{ACF11348-1D48-4EBA-AB70-C2F223FD5D5C}" type="presParOf" srcId="{07FACA02-2FE5-4239-823C-86BE2B48DFFC}" destId="{54D72C0C-5711-422A-9A92-A8237DFCB52B}" srcOrd="2" destOrd="0" presId="urn:microsoft.com/office/officeart/2005/8/layout/orgChart1"/>
    <dgm:cxn modelId="{002C72A5-0E73-4DF8-9F3F-3A5C6D1E7EE6}" type="presParOf" srcId="{C85DED6F-4CF9-48DA-A56E-12971D1C6B64}" destId="{FDFDA5E8-3FEB-42BA-A3E6-87DDA8A9CD15}" srcOrd="2" destOrd="0" presId="urn:microsoft.com/office/officeart/2005/8/layout/orgChart1"/>
    <dgm:cxn modelId="{B9DC9467-E006-4E47-9050-47E1D1983C4B}" type="presParOf" srcId="{C85DED6F-4CF9-48DA-A56E-12971D1C6B64}" destId="{E4646CAF-AADF-4103-BE31-C9F60643992D}" srcOrd="3" destOrd="0" presId="urn:microsoft.com/office/officeart/2005/8/layout/orgChart1"/>
    <dgm:cxn modelId="{5036699C-F18B-4624-B3B2-82E1109035C2}" type="presParOf" srcId="{E4646CAF-AADF-4103-BE31-C9F60643992D}" destId="{AA39602B-D3A7-4CD5-AC86-2AB160CC3A8D}" srcOrd="0" destOrd="0" presId="urn:microsoft.com/office/officeart/2005/8/layout/orgChart1"/>
    <dgm:cxn modelId="{6DBC1F81-648B-44FF-B984-594380B04EE7}" type="presParOf" srcId="{AA39602B-D3A7-4CD5-AC86-2AB160CC3A8D}" destId="{834A07CC-C15B-4EDE-8500-18F7D2272FEA}" srcOrd="0" destOrd="0" presId="urn:microsoft.com/office/officeart/2005/8/layout/orgChart1"/>
    <dgm:cxn modelId="{E63F6D6A-99AA-467E-ACFF-2386BB82C8A9}" type="presParOf" srcId="{AA39602B-D3A7-4CD5-AC86-2AB160CC3A8D}" destId="{81E886A6-0D1C-4586-A0D7-25C6DFA013FB}" srcOrd="1" destOrd="0" presId="urn:microsoft.com/office/officeart/2005/8/layout/orgChart1"/>
    <dgm:cxn modelId="{DCECB4C7-C449-4A03-8842-5B3312C1A5F6}" type="presParOf" srcId="{E4646CAF-AADF-4103-BE31-C9F60643992D}" destId="{926ACEC7-3168-4856-BD58-4DE00978203F}" srcOrd="1" destOrd="0" presId="urn:microsoft.com/office/officeart/2005/8/layout/orgChart1"/>
    <dgm:cxn modelId="{986A8726-527D-4881-AEDF-B43438178855}" type="presParOf" srcId="{E4646CAF-AADF-4103-BE31-C9F60643992D}" destId="{56A9382D-D420-4921-92AC-E7E655AEBA1E}" srcOrd="2" destOrd="0" presId="urn:microsoft.com/office/officeart/2005/8/layout/orgChart1"/>
    <dgm:cxn modelId="{D1058A2C-318D-41C6-968E-C64A1F43DD17}" type="presParOf" srcId="{5202C55D-E5ED-45AA-BDA6-26BDB873106F}" destId="{15BFDC53-33C7-41B6-B190-11C7033A3EC3}" srcOrd="2" destOrd="0" presId="urn:microsoft.com/office/officeart/2005/8/layout/orgChart1"/>
    <dgm:cxn modelId="{DF5F45A8-C680-4252-96B5-4C6AF2BFC998}" type="presParOf" srcId="{DEC80336-6E7A-4AA9-80C8-7DB4C8B2188D}" destId="{1778DFCA-9C72-4B76-ADE9-3BE1A7C63D0E}" srcOrd="8" destOrd="0" presId="urn:microsoft.com/office/officeart/2005/8/layout/orgChart1"/>
    <dgm:cxn modelId="{0706C79E-E965-42E1-BDB2-D275AF3DB7AB}" type="presParOf" srcId="{DEC80336-6E7A-4AA9-80C8-7DB4C8B2188D}" destId="{4693DBBB-87FC-4A5B-943A-279E5DB9F2CE}" srcOrd="9" destOrd="0" presId="urn:microsoft.com/office/officeart/2005/8/layout/orgChart1"/>
    <dgm:cxn modelId="{09E404E7-8220-41CD-9EAD-3374BE9B9E5C}" type="presParOf" srcId="{4693DBBB-87FC-4A5B-943A-279E5DB9F2CE}" destId="{A37ACBEC-732D-4408-ACF0-95434D607FF8}" srcOrd="0" destOrd="0" presId="urn:microsoft.com/office/officeart/2005/8/layout/orgChart1"/>
    <dgm:cxn modelId="{9E010E6E-03DA-49A9-9B33-CC5BFABF5674}" type="presParOf" srcId="{A37ACBEC-732D-4408-ACF0-95434D607FF8}" destId="{BEAF069C-B6B4-43A2-8FB3-28F6F1076308}" srcOrd="0" destOrd="0" presId="urn:microsoft.com/office/officeart/2005/8/layout/orgChart1"/>
    <dgm:cxn modelId="{23736BCE-23DA-4451-9BE8-6268D2F28844}" type="presParOf" srcId="{A37ACBEC-732D-4408-ACF0-95434D607FF8}" destId="{0547BAC9-F1A3-48AC-BB8F-19C99F123AFE}" srcOrd="1" destOrd="0" presId="urn:microsoft.com/office/officeart/2005/8/layout/orgChart1"/>
    <dgm:cxn modelId="{844868DE-34E6-4C01-9200-CCA0032862BD}" type="presParOf" srcId="{4693DBBB-87FC-4A5B-943A-279E5DB9F2CE}" destId="{7B0EAC5F-97A9-4C95-B1E9-29946A265E69}" srcOrd="1" destOrd="0" presId="urn:microsoft.com/office/officeart/2005/8/layout/orgChart1"/>
    <dgm:cxn modelId="{A4D3C8DA-9A05-4BF6-A0B1-774BC115EED7}" type="presParOf" srcId="{7B0EAC5F-97A9-4C95-B1E9-29946A265E69}" destId="{94873F41-7830-4A22-A68D-B08DA9FEA633}" srcOrd="0" destOrd="0" presId="urn:microsoft.com/office/officeart/2005/8/layout/orgChart1"/>
    <dgm:cxn modelId="{95DB9498-F858-4561-A264-E19440943F07}" type="presParOf" srcId="{7B0EAC5F-97A9-4C95-B1E9-29946A265E69}" destId="{4DFF5227-F28F-431D-BC87-BB9D7B02A940}" srcOrd="1" destOrd="0" presId="urn:microsoft.com/office/officeart/2005/8/layout/orgChart1"/>
    <dgm:cxn modelId="{F6EDB096-EDF2-46AB-B19A-51A726AD16AF}" type="presParOf" srcId="{4DFF5227-F28F-431D-BC87-BB9D7B02A940}" destId="{6DCC2883-C731-486B-91BF-6425E265B84F}" srcOrd="0" destOrd="0" presId="urn:microsoft.com/office/officeart/2005/8/layout/orgChart1"/>
    <dgm:cxn modelId="{1751C616-04AD-404D-A683-E3E1BB848BE6}" type="presParOf" srcId="{6DCC2883-C731-486B-91BF-6425E265B84F}" destId="{A390BEB2-2F54-4540-AE66-6F9513544508}" srcOrd="0" destOrd="0" presId="urn:microsoft.com/office/officeart/2005/8/layout/orgChart1"/>
    <dgm:cxn modelId="{BDC6DB86-E3D1-4C68-9655-9F2B497FBAB0}" type="presParOf" srcId="{6DCC2883-C731-486B-91BF-6425E265B84F}" destId="{7BD4735B-A3DE-41DC-BA84-CCA07542525F}" srcOrd="1" destOrd="0" presId="urn:microsoft.com/office/officeart/2005/8/layout/orgChart1"/>
    <dgm:cxn modelId="{317F6DEE-B373-4EE4-A393-E195FDE8B4B4}" type="presParOf" srcId="{4DFF5227-F28F-431D-BC87-BB9D7B02A940}" destId="{755BC0AA-1944-4645-81E3-ED15DC3B16A0}" srcOrd="1" destOrd="0" presId="urn:microsoft.com/office/officeart/2005/8/layout/orgChart1"/>
    <dgm:cxn modelId="{29C5B85A-0116-4D39-854F-F6046C12D453}" type="presParOf" srcId="{4DFF5227-F28F-431D-BC87-BB9D7B02A940}" destId="{FDA8155D-EBF4-4EC8-96CE-9CCC11E9E327}" srcOrd="2" destOrd="0" presId="urn:microsoft.com/office/officeart/2005/8/layout/orgChart1"/>
    <dgm:cxn modelId="{FCA3755B-AB62-4555-9216-9A359A8038EC}" type="presParOf" srcId="{7B0EAC5F-97A9-4C95-B1E9-29946A265E69}" destId="{F4546E32-9C80-43EE-9B9C-A51ACB2C7ACB}" srcOrd="2" destOrd="0" presId="urn:microsoft.com/office/officeart/2005/8/layout/orgChart1"/>
    <dgm:cxn modelId="{C1A36C87-B7DC-4BBE-B822-1A8F7A471275}" type="presParOf" srcId="{7B0EAC5F-97A9-4C95-B1E9-29946A265E69}" destId="{0ECF5695-9A3F-45A3-A7E3-E0A0AA8EC435}" srcOrd="3" destOrd="0" presId="urn:microsoft.com/office/officeart/2005/8/layout/orgChart1"/>
    <dgm:cxn modelId="{B65D7AFE-2F97-44AF-B7E1-E506A8E8D536}" type="presParOf" srcId="{0ECF5695-9A3F-45A3-A7E3-E0A0AA8EC435}" destId="{7D99D35D-933D-4B2D-A3CD-AF89045AB785}" srcOrd="0" destOrd="0" presId="urn:microsoft.com/office/officeart/2005/8/layout/orgChart1"/>
    <dgm:cxn modelId="{E1787A54-B3FF-46A0-A057-FB7279F4E21C}" type="presParOf" srcId="{7D99D35D-933D-4B2D-A3CD-AF89045AB785}" destId="{F98D044A-CA1E-45AC-A157-2FAED863C474}" srcOrd="0" destOrd="0" presId="urn:microsoft.com/office/officeart/2005/8/layout/orgChart1"/>
    <dgm:cxn modelId="{5367B778-C62C-44CE-ADE1-9645C972680A}" type="presParOf" srcId="{7D99D35D-933D-4B2D-A3CD-AF89045AB785}" destId="{029F19B2-F45A-41D7-B4CE-D0E39D7B1BEA}" srcOrd="1" destOrd="0" presId="urn:microsoft.com/office/officeart/2005/8/layout/orgChart1"/>
    <dgm:cxn modelId="{838E552B-D418-45A7-A122-FF96147B8E4C}" type="presParOf" srcId="{0ECF5695-9A3F-45A3-A7E3-E0A0AA8EC435}" destId="{3BDE6614-EBD6-4EB4-9DE4-FC26BDD36E7D}" srcOrd="1" destOrd="0" presId="urn:microsoft.com/office/officeart/2005/8/layout/orgChart1"/>
    <dgm:cxn modelId="{9C0222BA-EC16-4DBC-A5D7-A8BC66A83568}" type="presParOf" srcId="{0ECF5695-9A3F-45A3-A7E3-E0A0AA8EC435}" destId="{D64B05A3-2231-4438-93C7-C5605939559E}" srcOrd="2" destOrd="0" presId="urn:microsoft.com/office/officeart/2005/8/layout/orgChart1"/>
    <dgm:cxn modelId="{8792E39F-401F-4919-9380-E37BEA3829C1}" type="presParOf" srcId="{4693DBBB-87FC-4A5B-943A-279E5DB9F2CE}" destId="{D80E186F-7121-46DF-BF68-6242F99BE87F}" srcOrd="2" destOrd="0" presId="urn:microsoft.com/office/officeart/2005/8/layout/orgChart1"/>
    <dgm:cxn modelId="{5DCB6E41-185F-4233-A5A4-0F631169970E}" type="presParOf" srcId="{DEC80336-6E7A-4AA9-80C8-7DB4C8B2188D}" destId="{B96D4BF1-4885-4B4B-9C67-08032903946E}" srcOrd="10" destOrd="0" presId="urn:microsoft.com/office/officeart/2005/8/layout/orgChart1"/>
    <dgm:cxn modelId="{5AACB45C-E259-48D6-A865-C5BC46924382}" type="presParOf" srcId="{DEC80336-6E7A-4AA9-80C8-7DB4C8B2188D}" destId="{0623BEEB-8CF3-4FD9-B018-87933F00CCE9}" srcOrd="11" destOrd="0" presId="urn:microsoft.com/office/officeart/2005/8/layout/orgChart1"/>
    <dgm:cxn modelId="{B87F0A57-4BEA-4651-87C3-D65F381B630B}" type="presParOf" srcId="{0623BEEB-8CF3-4FD9-B018-87933F00CCE9}" destId="{9EE6A54F-96EA-4F43-9D41-B1487A382888}" srcOrd="0" destOrd="0" presId="urn:microsoft.com/office/officeart/2005/8/layout/orgChart1"/>
    <dgm:cxn modelId="{D9144B09-E0A0-432E-83E7-2E61BFB963AF}" type="presParOf" srcId="{9EE6A54F-96EA-4F43-9D41-B1487A382888}" destId="{96549499-1B14-4EAE-AFA9-5B15BBD51502}" srcOrd="0" destOrd="0" presId="urn:microsoft.com/office/officeart/2005/8/layout/orgChart1"/>
    <dgm:cxn modelId="{611BA411-FB8A-4676-9297-883C22868DFF}" type="presParOf" srcId="{9EE6A54F-96EA-4F43-9D41-B1487A382888}" destId="{55E8C88A-F10E-4E18-8205-64F8C1332C10}" srcOrd="1" destOrd="0" presId="urn:microsoft.com/office/officeart/2005/8/layout/orgChart1"/>
    <dgm:cxn modelId="{DFE5A45D-D0F2-49B2-AD9D-CBCAB672828C}" type="presParOf" srcId="{0623BEEB-8CF3-4FD9-B018-87933F00CCE9}" destId="{60317CF6-E57A-4655-B2D0-19115DE686D3}" srcOrd="1" destOrd="0" presId="urn:microsoft.com/office/officeart/2005/8/layout/orgChart1"/>
    <dgm:cxn modelId="{30933A31-5DA6-44FE-8E01-3CA3A599E755}" type="presParOf" srcId="{60317CF6-E57A-4655-B2D0-19115DE686D3}" destId="{612CA01F-B3A9-4872-A3D7-25C3FAFBDF27}" srcOrd="0" destOrd="0" presId="urn:microsoft.com/office/officeart/2005/8/layout/orgChart1"/>
    <dgm:cxn modelId="{2D0204BA-3D5C-448B-8A7E-97438613769F}" type="presParOf" srcId="{60317CF6-E57A-4655-B2D0-19115DE686D3}" destId="{BB81C297-7F3E-4692-B884-FDA582BA6716}" srcOrd="1" destOrd="0" presId="urn:microsoft.com/office/officeart/2005/8/layout/orgChart1"/>
    <dgm:cxn modelId="{27385D29-8A5D-42AF-8584-D686331479E2}" type="presParOf" srcId="{BB81C297-7F3E-4692-B884-FDA582BA6716}" destId="{9A406F5E-BAF2-4D63-86D8-0D5409293EF1}" srcOrd="0" destOrd="0" presId="urn:microsoft.com/office/officeart/2005/8/layout/orgChart1"/>
    <dgm:cxn modelId="{8AC9F7A3-65C9-4873-8D9B-504D50B526B7}" type="presParOf" srcId="{9A406F5E-BAF2-4D63-86D8-0D5409293EF1}" destId="{91C9B093-595F-4085-B438-3820F03F87CE}" srcOrd="0" destOrd="0" presId="urn:microsoft.com/office/officeart/2005/8/layout/orgChart1"/>
    <dgm:cxn modelId="{818692A1-5F31-4206-A31B-5986B8B544EF}" type="presParOf" srcId="{9A406F5E-BAF2-4D63-86D8-0D5409293EF1}" destId="{1CC773E1-EEDA-4EC5-9E74-F49E9AEFDD7E}" srcOrd="1" destOrd="0" presId="urn:microsoft.com/office/officeart/2005/8/layout/orgChart1"/>
    <dgm:cxn modelId="{60798F96-7AD9-4CC6-835A-707D8437B738}" type="presParOf" srcId="{BB81C297-7F3E-4692-B884-FDA582BA6716}" destId="{90906B02-4C03-47B6-B90D-ACFD47890963}" srcOrd="1" destOrd="0" presId="urn:microsoft.com/office/officeart/2005/8/layout/orgChart1"/>
    <dgm:cxn modelId="{2B07F2CF-9CF4-4513-AB86-064C09B01DC3}" type="presParOf" srcId="{BB81C297-7F3E-4692-B884-FDA582BA6716}" destId="{ADDCC65F-F4A1-4D15-857D-B0A8DD1E3848}" srcOrd="2" destOrd="0" presId="urn:microsoft.com/office/officeart/2005/8/layout/orgChart1"/>
    <dgm:cxn modelId="{9CB13845-57C5-4498-8B44-B8B682ED1CB2}" type="presParOf" srcId="{60317CF6-E57A-4655-B2D0-19115DE686D3}" destId="{16B66626-3E73-42BD-AFC2-48D3FFB33838}" srcOrd="2" destOrd="0" presId="urn:microsoft.com/office/officeart/2005/8/layout/orgChart1"/>
    <dgm:cxn modelId="{1611A37E-045F-4591-A312-EC65FF904F6B}" type="presParOf" srcId="{60317CF6-E57A-4655-B2D0-19115DE686D3}" destId="{75B21171-3302-4510-9268-4C1E857F4049}" srcOrd="3" destOrd="0" presId="urn:microsoft.com/office/officeart/2005/8/layout/orgChart1"/>
    <dgm:cxn modelId="{9BC1863B-28A8-4165-B71C-1CFA473F385A}" type="presParOf" srcId="{75B21171-3302-4510-9268-4C1E857F4049}" destId="{4E6307CA-E097-4D73-AD2E-768A3C686DC3}" srcOrd="0" destOrd="0" presId="urn:microsoft.com/office/officeart/2005/8/layout/orgChart1"/>
    <dgm:cxn modelId="{63B95232-CE1B-43E0-8736-8DEDD4E5D51B}" type="presParOf" srcId="{4E6307CA-E097-4D73-AD2E-768A3C686DC3}" destId="{B3B74186-8696-4F20-9FF6-5AB6AFF28C7D}" srcOrd="0" destOrd="0" presId="urn:microsoft.com/office/officeart/2005/8/layout/orgChart1"/>
    <dgm:cxn modelId="{B44E7D71-9078-4DBD-853C-18B7E994E6D3}" type="presParOf" srcId="{4E6307CA-E097-4D73-AD2E-768A3C686DC3}" destId="{F2211763-5E5E-4353-82DC-419F562EDBF5}" srcOrd="1" destOrd="0" presId="urn:microsoft.com/office/officeart/2005/8/layout/orgChart1"/>
    <dgm:cxn modelId="{8AE090C7-B355-4FE4-9440-68253CAA40CD}" type="presParOf" srcId="{75B21171-3302-4510-9268-4C1E857F4049}" destId="{74BD8DA8-148B-4215-81BF-5C2C718309DA}" srcOrd="1" destOrd="0" presId="urn:microsoft.com/office/officeart/2005/8/layout/orgChart1"/>
    <dgm:cxn modelId="{CDC4EF58-30AE-491F-A436-14BA4A079FBC}" type="presParOf" srcId="{75B21171-3302-4510-9268-4C1E857F4049}" destId="{ED302A17-E313-42A4-A72F-281952086403}" srcOrd="2" destOrd="0" presId="urn:microsoft.com/office/officeart/2005/8/layout/orgChart1"/>
    <dgm:cxn modelId="{B4413C43-A3FE-481E-AFC8-7C0FFFEF2FA4}" type="presParOf" srcId="{0623BEEB-8CF3-4FD9-B018-87933F00CCE9}" destId="{61BD334D-E5E1-4119-A6D0-06C369845ACE}" srcOrd="2" destOrd="0" presId="urn:microsoft.com/office/officeart/2005/8/layout/orgChart1"/>
    <dgm:cxn modelId="{E5A5B3C9-92D7-4551-B907-EEA2022E0968}" type="presParOf" srcId="{6D15FD28-8FA0-492B-962A-95F3E77BE7A2}" destId="{B79C48ED-2A17-4475-9DBB-180E360AEE6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C42BF1-1355-4215-92EC-105606872BAB}" type="doc">
      <dgm:prSet loTypeId="urn:microsoft.com/office/officeart/2005/8/layout/orgChart1" loCatId="hierarchy" qsTypeId="urn:microsoft.com/office/officeart/2005/8/quickstyle/simple1" qsCatId="simple" csTypeId="urn:microsoft.com/office/officeart/2005/8/colors/accent1_1" csCatId="accent1" phldr="1"/>
      <dgm:spPr/>
      <dgm:t>
        <a:bodyPr/>
        <a:lstStyle/>
        <a:p>
          <a:endParaRPr lang="en-IN"/>
        </a:p>
      </dgm:t>
    </dgm:pt>
    <dgm:pt modelId="{55B0245B-74BC-428E-8E12-B831BA5A4519}">
      <dgm:prSet phldrT="[Text]" custT="1"/>
      <dgm:spPr>
        <a:ln w="19050">
          <a:solidFill>
            <a:srgbClr val="0C406D"/>
          </a:solidFill>
        </a:ln>
      </dgm:spPr>
      <dgm:t>
        <a:bodyPr/>
        <a:lstStyle/>
        <a:p>
          <a:r>
            <a:rPr lang="en-US" sz="1600" b="1" cap="none" spc="0" dirty="0">
              <a:ln w="0"/>
              <a:effectLst/>
            </a:rPr>
            <a:t>Primary AI Applications</a:t>
          </a:r>
          <a:endParaRPr lang="en-IN" sz="1600" b="1" cap="none" spc="0" dirty="0">
            <a:ln w="0"/>
            <a:effectLst/>
          </a:endParaRPr>
        </a:p>
      </dgm:t>
    </dgm:pt>
    <dgm:pt modelId="{8BCE25E2-3720-46DE-BCC9-6C3389600EBF}" type="parTrans" cxnId="{172FA5B3-E44F-4FF9-83B6-395427FA66F1}">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8EF67DAC-BA8A-4EC0-A774-F660078D30E4}" type="sibTrans" cxnId="{172FA5B3-E44F-4FF9-83B6-395427FA66F1}">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F3289B00-EF38-4EC3-A72C-F943084B9525}">
      <dgm:prSet phldrT="[Text]" custT="1"/>
      <dgm:spPr>
        <a:solidFill>
          <a:schemeClr val="accent5">
            <a:lumMod val="40000"/>
            <a:lumOff val="60000"/>
          </a:schemeClr>
        </a:solidFill>
        <a:ln w="19050">
          <a:solidFill>
            <a:srgbClr val="0C406D"/>
          </a:solidFill>
        </a:ln>
      </dgm:spPr>
      <dgm:t>
        <a:bodyPr/>
        <a:lstStyle/>
        <a:p>
          <a:r>
            <a:rPr lang="en-IN" sz="1400" b="1" i="0" dirty="0">
              <a:solidFill>
                <a:srgbClr val="0D0D0D"/>
              </a:solidFill>
              <a:effectLst/>
              <a:latin typeface="Calibri"/>
              <a:ea typeface="Calibri"/>
              <a:cs typeface="Calibri"/>
            </a:rPr>
            <a:t>Design &amp; Planning</a:t>
          </a:r>
          <a:endParaRPr lang="en-IN" sz="1200" b="1" cap="none" spc="0" dirty="0">
            <a:ln w="0"/>
            <a:effectLst/>
          </a:endParaRPr>
        </a:p>
      </dgm:t>
    </dgm:pt>
    <dgm:pt modelId="{BBEF7A9B-1BDD-4CF0-8456-8154B58F4C56}" type="parTrans" cxnId="{AFCBDAF2-D555-49DD-954A-E7578528AEDF}">
      <dgm:prSet/>
      <dgm:spPr>
        <a:ln w="19050">
          <a:solidFill>
            <a:srgbClr val="0C406D"/>
          </a:solidFill>
        </a:ln>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CB131BE3-1BB9-42E5-9329-4F9879BA5AC4}" type="sibTrans" cxnId="{AFCBDAF2-D555-49DD-954A-E7578528AEDF}">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E253811B-AA98-447E-A4BC-6098B2BBDA70}">
      <dgm:prSet phldrT="[Text]" custT="1"/>
      <dgm:spPr>
        <a:solidFill>
          <a:schemeClr val="accent5">
            <a:lumMod val="40000"/>
            <a:lumOff val="60000"/>
          </a:schemeClr>
        </a:solidFill>
        <a:ln w="19050">
          <a:solidFill>
            <a:srgbClr val="0C406D"/>
          </a:solidFill>
        </a:ln>
      </dgm:spPr>
      <dgm:t>
        <a:bodyPr/>
        <a:lstStyle/>
        <a:p>
          <a:r>
            <a:rPr lang="en-IN" sz="1400" b="1" i="0" dirty="0">
              <a:solidFill>
                <a:srgbClr val="0D0D0D"/>
              </a:solidFill>
              <a:effectLst/>
              <a:latin typeface="Calibri"/>
              <a:ea typeface="Calibri"/>
              <a:cs typeface="Calibri"/>
            </a:rPr>
            <a:t>Predictive Maintenance</a:t>
          </a:r>
          <a:endParaRPr lang="en-IN" sz="1400" b="1" cap="none" spc="0" dirty="0">
            <a:ln w="0"/>
            <a:effectLst/>
          </a:endParaRPr>
        </a:p>
      </dgm:t>
    </dgm:pt>
    <dgm:pt modelId="{9F1E0BA3-06C4-44A9-96B0-B7D2604A9257}" type="parTrans" cxnId="{B751E652-7C74-4630-AB63-FE93D3945E6C}">
      <dgm:prSet/>
      <dgm:spPr>
        <a:ln w="19050">
          <a:solidFill>
            <a:srgbClr val="0C406D"/>
          </a:solidFill>
        </a:ln>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CE98BABC-994A-4B53-9F64-835FA3996C96}" type="sibTrans" cxnId="{B751E652-7C74-4630-AB63-FE93D3945E6C}">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68310200-4BC0-4AF5-B232-A802AC81FD71}">
      <dgm:prSet phldrT="[Text]" custT="1"/>
      <dgm:spPr>
        <a:ln w="19050">
          <a:solidFill>
            <a:srgbClr val="0C406D"/>
          </a:solidFill>
        </a:ln>
      </dgm:spPr>
      <dgm:t>
        <a:bodyPr/>
        <a:lstStyle/>
        <a:p>
          <a:r>
            <a:rPr lang="en-IN" sz="1400" b="1" i="0" dirty="0">
              <a:solidFill>
                <a:srgbClr val="0D0D0D"/>
              </a:solidFill>
              <a:effectLst/>
              <a:latin typeface="Calibri"/>
              <a:ea typeface="Calibri"/>
              <a:cs typeface="Calibri"/>
            </a:rPr>
            <a:t>Supply Chain Optimization</a:t>
          </a:r>
          <a:endParaRPr lang="en-IN" sz="1400" b="1" cap="none" spc="0" dirty="0">
            <a:ln w="0"/>
            <a:effectLst/>
          </a:endParaRPr>
        </a:p>
      </dgm:t>
    </dgm:pt>
    <dgm:pt modelId="{6B0F187A-1C38-4113-9B16-E96FD501786D}" type="parTrans" cxnId="{0D8BBECA-C727-4987-9E15-9057D9809507}">
      <dgm:prSet/>
      <dgm:spPr>
        <a:ln w="19050">
          <a:solidFill>
            <a:srgbClr val="0C406D"/>
          </a:solidFill>
        </a:ln>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B086FD8F-B869-46CC-B4F7-DBEA0E32D87A}" type="sibTrans" cxnId="{0D8BBECA-C727-4987-9E15-9057D9809507}">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A45C543C-5E05-4933-9BE8-BAA3ED204D12}">
      <dgm:prSet phldrT="[Text]" custT="1"/>
      <dgm:spPr>
        <a:ln w="19050">
          <a:solidFill>
            <a:srgbClr val="0C406D"/>
          </a:solidFill>
        </a:ln>
      </dgm:spPr>
      <dgm:t>
        <a:bodyPr/>
        <a:lstStyle/>
        <a:p>
          <a:r>
            <a:rPr lang="en-US" sz="1400" b="1" cap="none" spc="0" dirty="0">
              <a:ln w="0"/>
              <a:effectLst/>
            </a:rPr>
            <a:t>Safety Management</a:t>
          </a:r>
        </a:p>
      </dgm:t>
    </dgm:pt>
    <dgm:pt modelId="{BF07750E-9F9D-4221-B871-EE5755A4E626}" type="parTrans" cxnId="{5644A289-46EE-450C-959A-6BCFA6DBDB3A}">
      <dgm:prSet/>
      <dgm:spPr>
        <a:ln w="19050">
          <a:solidFill>
            <a:srgbClr val="0C406D"/>
          </a:solidFill>
        </a:ln>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F8CDF23A-7921-46F0-B110-118B9D9CBF5F}" type="sibTrans" cxnId="{5644A289-46EE-450C-959A-6BCFA6DBDB3A}">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568B3AFB-4C57-4E21-973D-383D44FBF612}">
      <dgm:prSet phldrT="[Text]" custT="1"/>
      <dgm:spPr>
        <a:ln w="19050">
          <a:solidFill>
            <a:srgbClr val="0C406D"/>
          </a:solidFill>
        </a:ln>
      </dgm:spPr>
      <dgm:t>
        <a:bodyPr/>
        <a:lstStyle/>
        <a:p>
          <a:r>
            <a:rPr lang="en-US" sz="1400" b="1" cap="none" spc="0" dirty="0">
              <a:ln w="0"/>
              <a:effectLst/>
            </a:rPr>
            <a:t>Quality Control</a:t>
          </a:r>
        </a:p>
      </dgm:t>
    </dgm:pt>
    <dgm:pt modelId="{7CC65A18-C8BF-403C-9B2F-98C4D3D85A3E}" type="parTrans" cxnId="{1E695AE9-6832-4637-A679-EC78CF8B8872}">
      <dgm:prSet/>
      <dgm:spPr>
        <a:ln w="19050">
          <a:solidFill>
            <a:srgbClr val="0C406D"/>
          </a:solidFill>
        </a:ln>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EB8CD2C5-7435-47E6-93E0-E1D2DCF99929}" type="sibTrans" cxnId="{1E695AE9-6832-4637-A679-EC78CF8B8872}">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96173C81-B936-40ED-B591-3DF367D1127C}">
      <dgm:prSet phldrT="[Text]" custT="1"/>
      <dgm:spPr>
        <a:ln w="19050">
          <a:solidFill>
            <a:srgbClr val="0C406D"/>
          </a:solidFill>
        </a:ln>
      </dgm:spPr>
      <dgm:t>
        <a:bodyPr/>
        <a:lstStyle/>
        <a:p>
          <a:r>
            <a:rPr lang="en-US" sz="1400" b="1" cap="none" spc="0" dirty="0">
              <a:ln w="0"/>
              <a:effectLst/>
            </a:rPr>
            <a:t>Sustainability</a:t>
          </a:r>
        </a:p>
      </dgm:t>
    </dgm:pt>
    <dgm:pt modelId="{1BCF81CA-E0FB-46F4-BD49-78BC8BB11976}" type="parTrans" cxnId="{0320F0F7-4B3C-4068-912D-E06B6A9B1973}">
      <dgm:prSet/>
      <dgm:spPr>
        <a:ln w="19050">
          <a:solidFill>
            <a:srgbClr val="0C406D"/>
          </a:solidFill>
        </a:ln>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B87467F5-0EA1-49DB-97DD-0FE9FF2C89BE}" type="sibTrans" cxnId="{0320F0F7-4B3C-4068-912D-E06B6A9B1973}">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851E1D63-E091-45C7-A13D-92DFEE23D02B}">
      <dgm:prSet phldrT="[Text]" custT="1"/>
      <dgm:spPr>
        <a:ln w="19050">
          <a:solidFill>
            <a:srgbClr val="0C406D"/>
          </a:solidFill>
          <a:prstDash val="dash"/>
        </a:ln>
      </dgm:spPr>
      <dgm:t>
        <a:bodyPr/>
        <a:lstStyle/>
        <a:p>
          <a:r>
            <a:rPr lang="en-IN" sz="1200" b="0" i="0" dirty="0">
              <a:solidFill>
                <a:srgbClr val="0D0D0D"/>
              </a:solidFill>
              <a:effectLst/>
              <a:latin typeface="Calibri"/>
              <a:ea typeface="Calibri"/>
              <a:cs typeface="Calibri"/>
            </a:rPr>
            <a:t>Data analysis for cost-effective, high-performance designs.</a:t>
          </a:r>
          <a:endParaRPr lang="en-IN" sz="1200" b="0" cap="none" spc="0" dirty="0">
            <a:ln w="0"/>
            <a:effectLst/>
          </a:endParaRPr>
        </a:p>
      </dgm:t>
    </dgm:pt>
    <dgm:pt modelId="{57138C99-6C40-40EB-8D1B-134F7B2ED891}" type="parTrans" cxnId="{133E2F28-13F8-4FB2-AD0F-57EFA3EED871}">
      <dgm:prSet/>
      <dgm:spPr>
        <a:ln w="19050">
          <a:solidFill>
            <a:srgbClr val="0C406D"/>
          </a:solidFill>
        </a:ln>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8587E90D-D0E2-47E1-8A00-8556BD267711}" type="sibTrans" cxnId="{133E2F28-13F8-4FB2-AD0F-57EFA3EED871}">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07D58635-A4D2-4980-8018-B05A812B9DDB}">
      <dgm:prSet phldrT="[Text]" custT="1"/>
      <dgm:spPr>
        <a:ln w="19050">
          <a:solidFill>
            <a:srgbClr val="0C406D"/>
          </a:solidFill>
          <a:prstDash val="dash"/>
        </a:ln>
      </dgm:spPr>
      <dgm:t>
        <a:bodyPr/>
        <a:lstStyle/>
        <a:p>
          <a:r>
            <a:rPr lang="en-IN" sz="1200" b="0" i="0" dirty="0">
              <a:solidFill>
                <a:srgbClr val="0D0D0D"/>
              </a:solidFill>
              <a:effectLst/>
              <a:latin typeface="Calibri"/>
              <a:ea typeface="Calibri"/>
              <a:cs typeface="Calibri"/>
            </a:rPr>
            <a:t>Sensor data analysis for equipment maintenance needs.</a:t>
          </a:r>
          <a:endParaRPr lang="en-IN" sz="1200" b="0" cap="none" spc="0" dirty="0">
            <a:ln w="0"/>
            <a:effectLst/>
          </a:endParaRPr>
        </a:p>
      </dgm:t>
    </dgm:pt>
    <dgm:pt modelId="{EBA7DC59-B08D-47DF-807A-97462257FBAE}" type="parTrans" cxnId="{785E2E45-6F9F-4B7E-9E58-F6FC170A1C9E}">
      <dgm:prSet/>
      <dgm:spPr>
        <a:ln w="19050">
          <a:solidFill>
            <a:srgbClr val="0C406D"/>
          </a:solidFill>
        </a:ln>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1AD2CF68-7214-435A-830A-D572812649A7}" type="sibTrans" cxnId="{785E2E45-6F9F-4B7E-9E58-F6FC170A1C9E}">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9D075939-44AC-444C-B6EA-0ED4FE906264}">
      <dgm:prSet phldrT="[Text]" custT="1"/>
      <dgm:spPr>
        <a:ln w="19050">
          <a:solidFill>
            <a:srgbClr val="0C406D"/>
          </a:solidFill>
          <a:prstDash val="dash"/>
        </a:ln>
      </dgm:spPr>
      <dgm:t>
        <a:bodyPr/>
        <a:lstStyle/>
        <a:p>
          <a:r>
            <a:rPr lang="en-IN" sz="1200" b="0" i="0" dirty="0">
              <a:solidFill>
                <a:srgbClr val="0D0D0D"/>
              </a:solidFill>
              <a:effectLst/>
              <a:latin typeface="Calibri"/>
              <a:ea typeface="Calibri"/>
              <a:cs typeface="Calibri"/>
            </a:rPr>
            <a:t>Forecasting, inventory management, transport logistics</a:t>
          </a:r>
          <a:endParaRPr lang="en-IN" sz="1200" b="0" cap="none" spc="0" dirty="0">
            <a:ln w="0"/>
            <a:effectLst/>
          </a:endParaRPr>
        </a:p>
      </dgm:t>
    </dgm:pt>
    <dgm:pt modelId="{183F8FFD-1EDC-4021-A97F-38B413322B69}" type="parTrans" cxnId="{16E54824-CC80-41FE-8846-A5D0129EB7A7}">
      <dgm:prSet/>
      <dgm:spPr>
        <a:ln w="19050">
          <a:solidFill>
            <a:srgbClr val="0C406D"/>
          </a:solidFill>
        </a:ln>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24A7E931-5742-42CA-A104-68C91003C29F}" type="sibTrans" cxnId="{16E54824-CC80-41FE-8846-A5D0129EB7A7}">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B38F32BD-92C7-4FA0-A526-B0403522C1D0}">
      <dgm:prSet phldrT="[Text]" custT="1"/>
      <dgm:spPr>
        <a:ln w="19050">
          <a:solidFill>
            <a:srgbClr val="0C406D"/>
          </a:solidFill>
          <a:prstDash val="dash"/>
        </a:ln>
      </dgm:spPr>
      <dgm:t>
        <a:bodyPr/>
        <a:lstStyle/>
        <a:p>
          <a:r>
            <a:rPr lang="en-IN" sz="1200" b="0" i="0" dirty="0">
              <a:solidFill>
                <a:srgbClr val="0D0D0D"/>
              </a:solidFill>
              <a:effectLst/>
              <a:latin typeface="Calibri"/>
              <a:ea typeface="Calibri"/>
              <a:cs typeface="Calibri"/>
            </a:rPr>
            <a:t>Detecting unsafe behaviours/ conditions via sensors/ CCTV</a:t>
          </a:r>
          <a:endParaRPr lang="en-US" sz="1200" b="0" cap="none" spc="0" dirty="0">
            <a:ln w="0"/>
            <a:effectLst/>
          </a:endParaRPr>
        </a:p>
      </dgm:t>
    </dgm:pt>
    <dgm:pt modelId="{BD3C308E-831F-4050-8AC7-6FDE05F2543D}" type="parTrans" cxnId="{1F620C75-0A06-4844-953F-77E719A236BB}">
      <dgm:prSet/>
      <dgm:spPr>
        <a:ln w="19050">
          <a:solidFill>
            <a:srgbClr val="0C406D"/>
          </a:solidFill>
        </a:ln>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462D540B-FBA8-4D8D-8D8A-442E81F80C51}" type="sibTrans" cxnId="{1F620C75-0A06-4844-953F-77E719A236BB}">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C63C89CA-34F2-44DD-818D-3C0442A79BA1}">
      <dgm:prSet phldrT="[Text]" custT="1"/>
      <dgm:spPr>
        <a:ln w="19050">
          <a:solidFill>
            <a:srgbClr val="0C406D"/>
          </a:solidFill>
          <a:prstDash val="dash"/>
        </a:ln>
      </dgm:spPr>
      <dgm:t>
        <a:bodyPr/>
        <a:lstStyle/>
        <a:p>
          <a:r>
            <a:rPr lang="en-IN" sz="1200" b="0" i="0" dirty="0">
              <a:solidFill>
                <a:srgbClr val="0D0D0D"/>
              </a:solidFill>
              <a:effectLst/>
              <a:latin typeface="Calibri"/>
              <a:ea typeface="Calibri"/>
              <a:cs typeface="Calibri"/>
            </a:rPr>
            <a:t>AI-based image processing for defect detection</a:t>
          </a:r>
          <a:endParaRPr lang="en-US" sz="1200" b="0" cap="none" spc="0" dirty="0">
            <a:ln w="0"/>
            <a:effectLst/>
          </a:endParaRPr>
        </a:p>
      </dgm:t>
    </dgm:pt>
    <dgm:pt modelId="{BCF7A62E-BD3E-4035-AC9B-844CC421F5D9}" type="parTrans" cxnId="{0C383E20-CEC2-445D-A3F9-AF8ED751DE29}">
      <dgm:prSet/>
      <dgm:spPr>
        <a:ln w="19050">
          <a:solidFill>
            <a:srgbClr val="0C406D"/>
          </a:solidFill>
        </a:ln>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B74DF07A-BE84-4221-A04E-B33479925B2B}" type="sibTrans" cxnId="{0C383E20-CEC2-445D-A3F9-AF8ED751DE29}">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AE861501-B683-4318-A2A5-785E7AAB65A6}">
      <dgm:prSet custT="1"/>
      <dgm:spPr>
        <a:solidFill>
          <a:schemeClr val="accent5">
            <a:lumMod val="40000"/>
            <a:lumOff val="60000"/>
          </a:schemeClr>
        </a:solidFill>
        <a:ln w="19050">
          <a:solidFill>
            <a:srgbClr val="0C406D"/>
          </a:solidFill>
        </a:ln>
      </dgm:spPr>
      <dgm:t>
        <a:bodyPr/>
        <a:lstStyle/>
        <a:p>
          <a:r>
            <a:rPr lang="en-IN" sz="1400" b="1" i="0" dirty="0">
              <a:solidFill>
                <a:srgbClr val="0D0D0D"/>
              </a:solidFill>
              <a:effectLst/>
              <a:latin typeface="Calibri"/>
              <a:ea typeface="Calibri"/>
              <a:cs typeface="Calibri"/>
            </a:rPr>
            <a:t>Site Monitoring</a:t>
          </a:r>
          <a:endParaRPr lang="en-MY" sz="1400" dirty="0"/>
        </a:p>
      </dgm:t>
    </dgm:pt>
    <dgm:pt modelId="{6AB15DDB-6269-47E3-ACA2-6E012160BCD5}" type="parTrans" cxnId="{20AFF83C-727F-45C1-BAA7-F75C862918C8}">
      <dgm:prSet/>
      <dgm:spPr>
        <a:ln w="19050">
          <a:solidFill>
            <a:srgbClr val="0C406D"/>
          </a:solidFill>
        </a:ln>
      </dgm:spPr>
      <dgm:t>
        <a:bodyPr/>
        <a:lstStyle/>
        <a:p>
          <a:endParaRPr lang="en-MY"/>
        </a:p>
      </dgm:t>
    </dgm:pt>
    <dgm:pt modelId="{69DBDD68-5720-49B7-9CA3-A85D57ABEACD}" type="sibTrans" cxnId="{20AFF83C-727F-45C1-BAA7-F75C862918C8}">
      <dgm:prSet/>
      <dgm:spPr/>
      <dgm:t>
        <a:bodyPr/>
        <a:lstStyle/>
        <a:p>
          <a:endParaRPr lang="en-MY"/>
        </a:p>
      </dgm:t>
    </dgm:pt>
    <dgm:pt modelId="{B6C8B033-E71B-4C4E-8FFD-97843361A611}">
      <dgm:prSet custT="1"/>
      <dgm:spPr>
        <a:solidFill>
          <a:schemeClr val="accent5">
            <a:lumMod val="40000"/>
            <a:lumOff val="60000"/>
          </a:schemeClr>
        </a:solidFill>
        <a:ln w="19050">
          <a:solidFill>
            <a:srgbClr val="0C406D"/>
          </a:solidFill>
        </a:ln>
      </dgm:spPr>
      <dgm:t>
        <a:bodyPr/>
        <a:lstStyle/>
        <a:p>
          <a:r>
            <a:rPr lang="en-IN" sz="1400" b="1" i="0" dirty="0">
              <a:solidFill>
                <a:srgbClr val="0D0D0D"/>
              </a:solidFill>
              <a:effectLst/>
              <a:latin typeface="Calibri"/>
              <a:ea typeface="Calibri"/>
              <a:cs typeface="Calibri"/>
            </a:rPr>
            <a:t>BIM Integration</a:t>
          </a:r>
          <a:endParaRPr lang="en-MY" sz="1400" dirty="0"/>
        </a:p>
      </dgm:t>
    </dgm:pt>
    <dgm:pt modelId="{E701AD28-350B-473D-BB9E-D5FC894E046B}" type="parTrans" cxnId="{6A4EE9FA-6C3F-40D3-83E7-5516A7620B1B}">
      <dgm:prSet/>
      <dgm:spPr>
        <a:ln w="19050">
          <a:solidFill>
            <a:srgbClr val="0C406D"/>
          </a:solidFill>
        </a:ln>
      </dgm:spPr>
      <dgm:t>
        <a:bodyPr/>
        <a:lstStyle/>
        <a:p>
          <a:endParaRPr lang="en-MY"/>
        </a:p>
      </dgm:t>
    </dgm:pt>
    <dgm:pt modelId="{D8F4521B-2323-4EBD-849C-CED3E63876AB}" type="sibTrans" cxnId="{6A4EE9FA-6C3F-40D3-83E7-5516A7620B1B}">
      <dgm:prSet/>
      <dgm:spPr/>
      <dgm:t>
        <a:bodyPr/>
        <a:lstStyle/>
        <a:p>
          <a:endParaRPr lang="en-MY"/>
        </a:p>
      </dgm:t>
    </dgm:pt>
    <dgm:pt modelId="{2EEBC54F-683D-4044-92EA-0B52F29EEA87}">
      <dgm:prSet custT="1"/>
      <dgm:spPr>
        <a:ln w="19050">
          <a:solidFill>
            <a:srgbClr val="0C406D"/>
          </a:solidFill>
          <a:prstDash val="dash"/>
        </a:ln>
      </dgm:spPr>
      <dgm:t>
        <a:bodyPr/>
        <a:lstStyle/>
        <a:p>
          <a:r>
            <a:rPr lang="en-IN" sz="1100" b="0" i="0" dirty="0">
              <a:solidFill>
                <a:srgbClr val="0D0D0D"/>
              </a:solidFill>
              <a:effectLst/>
              <a:latin typeface="Calibri"/>
              <a:ea typeface="Calibri"/>
              <a:cs typeface="Calibri"/>
            </a:rPr>
            <a:t>Leverages historical data for insights and digital operations.</a:t>
          </a:r>
          <a:endParaRPr lang="en-MY" sz="1100" dirty="0"/>
        </a:p>
      </dgm:t>
    </dgm:pt>
    <dgm:pt modelId="{02EE3324-6E8D-4E5D-B91F-7929FC1AA8E4}" type="parTrans" cxnId="{F327D253-6617-4953-8860-734F1CB6DB60}">
      <dgm:prSet/>
      <dgm:spPr>
        <a:ln w="19050">
          <a:solidFill>
            <a:srgbClr val="0C406D"/>
          </a:solidFill>
        </a:ln>
      </dgm:spPr>
      <dgm:t>
        <a:bodyPr/>
        <a:lstStyle/>
        <a:p>
          <a:endParaRPr lang="en-MY"/>
        </a:p>
      </dgm:t>
    </dgm:pt>
    <dgm:pt modelId="{B0F2EA62-B003-4CFE-A694-CABFAF5177B6}" type="sibTrans" cxnId="{F327D253-6617-4953-8860-734F1CB6DB60}">
      <dgm:prSet/>
      <dgm:spPr/>
      <dgm:t>
        <a:bodyPr/>
        <a:lstStyle/>
        <a:p>
          <a:endParaRPr lang="en-MY"/>
        </a:p>
      </dgm:t>
    </dgm:pt>
    <dgm:pt modelId="{45252EDF-8755-4045-838C-BC988A1740FF}">
      <dgm:prSet custT="1"/>
      <dgm:spPr>
        <a:ln w="19050">
          <a:solidFill>
            <a:srgbClr val="0C406D"/>
          </a:solidFill>
          <a:prstDash val="dash"/>
        </a:ln>
      </dgm:spPr>
      <dgm:t>
        <a:bodyPr/>
        <a:lstStyle/>
        <a:p>
          <a:r>
            <a:rPr lang="en-IN" sz="1200" b="0" i="0" dirty="0">
              <a:solidFill>
                <a:srgbClr val="0D0D0D"/>
              </a:solidFill>
              <a:effectLst/>
              <a:latin typeface="Calibri"/>
              <a:ea typeface="Calibri"/>
              <a:cs typeface="Calibri"/>
            </a:rPr>
            <a:t>Real-time safety hazard identification, progress tracking.</a:t>
          </a:r>
          <a:endParaRPr lang="en-MY" sz="1200" dirty="0"/>
        </a:p>
      </dgm:t>
    </dgm:pt>
    <dgm:pt modelId="{23E7B767-5920-47D7-9F3D-850447FDED09}" type="parTrans" cxnId="{B122B984-987A-475E-8AB9-65E99EC7D40A}">
      <dgm:prSet/>
      <dgm:spPr>
        <a:ln w="19050">
          <a:solidFill>
            <a:srgbClr val="0C406D"/>
          </a:solidFill>
        </a:ln>
      </dgm:spPr>
      <dgm:t>
        <a:bodyPr/>
        <a:lstStyle/>
        <a:p>
          <a:endParaRPr lang="en-MY"/>
        </a:p>
      </dgm:t>
    </dgm:pt>
    <dgm:pt modelId="{B6F9049E-DBAA-4879-BC41-95FE43355953}" type="sibTrans" cxnId="{B122B984-987A-475E-8AB9-65E99EC7D40A}">
      <dgm:prSet/>
      <dgm:spPr/>
      <dgm:t>
        <a:bodyPr/>
        <a:lstStyle/>
        <a:p>
          <a:endParaRPr lang="en-MY"/>
        </a:p>
      </dgm:t>
    </dgm:pt>
    <dgm:pt modelId="{ECEC4291-761E-4DF1-8F85-47AB760E900B}">
      <dgm:prSet phldrT="[Text]" custT="1"/>
      <dgm:spPr>
        <a:ln w="19050">
          <a:solidFill>
            <a:srgbClr val="0C406D"/>
          </a:solidFill>
          <a:prstDash val="dash"/>
        </a:ln>
      </dgm:spPr>
      <dgm:t>
        <a:bodyPr/>
        <a:lstStyle/>
        <a:p>
          <a:r>
            <a:rPr lang="en-IN" sz="1200" b="0" i="0" dirty="0">
              <a:solidFill>
                <a:srgbClr val="0D0D0D"/>
              </a:solidFill>
              <a:effectLst/>
              <a:latin typeface="Calibri"/>
              <a:ea typeface="Calibri"/>
              <a:cs typeface="Calibri"/>
            </a:rPr>
            <a:t>Building energy management and consumption pattern prediction</a:t>
          </a:r>
          <a:endParaRPr lang="en-US" sz="1200" b="0" cap="none" spc="0" dirty="0">
            <a:ln w="0"/>
            <a:effectLst/>
          </a:endParaRPr>
        </a:p>
      </dgm:t>
    </dgm:pt>
    <dgm:pt modelId="{E423E285-3516-4627-98D4-D02D5723AE99}" type="sibTrans" cxnId="{27B294FA-A6D8-4170-BFD4-AFB00AF7BE8A}">
      <dgm:prSet/>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41BE5EFE-BE5D-48C5-9A4E-67EC4EC70856}" type="parTrans" cxnId="{27B294FA-A6D8-4170-BFD4-AFB00AF7BE8A}">
      <dgm:prSet/>
      <dgm:spPr>
        <a:ln w="19050">
          <a:solidFill>
            <a:srgbClr val="0C406D"/>
          </a:solidFill>
        </a:ln>
      </dgm:spPr>
      <dgm:t>
        <a:bodyPr/>
        <a:lstStyle/>
        <a:p>
          <a:endParaRPr lang="en-IN" sz="1100" b="0" cap="none" spc="0">
            <a:ln w="0"/>
            <a:solidFill>
              <a:schemeClr val="tx1"/>
            </a:solidFill>
            <a:effectLst>
              <a:outerShdw blurRad="38100" dist="19050" dir="2700000" algn="tl" rotWithShape="0">
                <a:schemeClr val="dk1">
                  <a:alpha val="40000"/>
                </a:schemeClr>
              </a:outerShdw>
            </a:effectLst>
          </a:endParaRPr>
        </a:p>
      </dgm:t>
    </dgm:pt>
    <dgm:pt modelId="{9EC387C7-DBC7-4A4E-B263-7C7401E2D2C3}">
      <dgm:prSet custT="1"/>
      <dgm:spPr/>
      <dgm:t>
        <a:bodyPr/>
        <a:lstStyle/>
        <a:p>
          <a:r>
            <a:rPr lang="en-US" sz="1200" dirty="0">
              <a:latin typeface="+mn-lt"/>
              <a:cs typeface="Helvetica"/>
            </a:rPr>
            <a:t>Project Improvement</a:t>
          </a:r>
        </a:p>
      </dgm:t>
    </dgm:pt>
    <dgm:pt modelId="{C94ABAF7-C0A2-4B37-BA8B-6AFD8E29041F}" type="parTrans" cxnId="{2FA555ED-977A-4267-B782-12D1E1E16CBD}">
      <dgm:prSet/>
      <dgm:spPr/>
      <dgm:t>
        <a:bodyPr/>
        <a:lstStyle/>
        <a:p>
          <a:endParaRPr lang="en-MY"/>
        </a:p>
      </dgm:t>
    </dgm:pt>
    <dgm:pt modelId="{4F3299EE-D5FE-4394-9B19-CA4B6FCD1491}" type="sibTrans" cxnId="{2FA555ED-977A-4267-B782-12D1E1E16CBD}">
      <dgm:prSet/>
      <dgm:spPr/>
      <dgm:t>
        <a:bodyPr/>
        <a:lstStyle/>
        <a:p>
          <a:endParaRPr lang="en-MY"/>
        </a:p>
      </dgm:t>
    </dgm:pt>
    <dgm:pt modelId="{CAEF7F5B-74D6-448E-B2C7-C89A27DF0CF8}">
      <dgm:prSet custT="1"/>
      <dgm:spPr/>
      <dgm:t>
        <a:bodyPr/>
        <a:lstStyle/>
        <a:p>
          <a:r>
            <a:rPr lang="en-US" sz="1200">
              <a:latin typeface="+mn-lt"/>
              <a:cs typeface="Helvetica"/>
            </a:rPr>
            <a:t>Cost Savings</a:t>
          </a:r>
          <a:endParaRPr lang="en-US" sz="1200" dirty="0">
            <a:latin typeface="+mn-lt"/>
            <a:cs typeface="Helvetica"/>
          </a:endParaRPr>
        </a:p>
      </dgm:t>
    </dgm:pt>
    <dgm:pt modelId="{6DA636E8-8FCE-4330-8DB1-DB00714F5101}" type="parTrans" cxnId="{DC316827-9949-40B8-BDE9-0B6C504854F2}">
      <dgm:prSet/>
      <dgm:spPr/>
      <dgm:t>
        <a:bodyPr/>
        <a:lstStyle/>
        <a:p>
          <a:endParaRPr lang="en-MY"/>
        </a:p>
      </dgm:t>
    </dgm:pt>
    <dgm:pt modelId="{95275472-2540-4064-943F-D7DC31C89614}" type="sibTrans" cxnId="{DC316827-9949-40B8-BDE9-0B6C504854F2}">
      <dgm:prSet/>
      <dgm:spPr/>
      <dgm:t>
        <a:bodyPr/>
        <a:lstStyle/>
        <a:p>
          <a:endParaRPr lang="en-MY"/>
        </a:p>
      </dgm:t>
    </dgm:pt>
    <dgm:pt modelId="{75CA1BC9-5A86-4EFF-B331-15208D4CB59B}">
      <dgm:prSet custT="1"/>
      <dgm:spPr/>
      <dgm:t>
        <a:bodyPr/>
        <a:lstStyle/>
        <a:p>
          <a:r>
            <a:rPr lang="en-US" sz="1200">
              <a:latin typeface="+mn-lt"/>
              <a:cs typeface="Helvetica"/>
            </a:rPr>
            <a:t>Performance Improvement</a:t>
          </a:r>
          <a:endParaRPr lang="en-US" sz="1200" dirty="0">
            <a:latin typeface="+mn-lt"/>
            <a:cs typeface="Helvetica"/>
          </a:endParaRPr>
        </a:p>
      </dgm:t>
    </dgm:pt>
    <dgm:pt modelId="{CDE2F44D-77EA-4FD2-AC76-BA50C00ADE6A}" type="parTrans" cxnId="{A3835AB3-8A26-4135-8B8B-1B936ADC315F}">
      <dgm:prSet/>
      <dgm:spPr/>
      <dgm:t>
        <a:bodyPr/>
        <a:lstStyle/>
        <a:p>
          <a:endParaRPr lang="en-MY"/>
        </a:p>
      </dgm:t>
    </dgm:pt>
    <dgm:pt modelId="{75F8EEE5-28AD-41FA-AF1B-9FDD91323C71}" type="sibTrans" cxnId="{A3835AB3-8A26-4135-8B8B-1B936ADC315F}">
      <dgm:prSet/>
      <dgm:spPr/>
      <dgm:t>
        <a:bodyPr/>
        <a:lstStyle/>
        <a:p>
          <a:endParaRPr lang="en-MY"/>
        </a:p>
      </dgm:t>
    </dgm:pt>
    <dgm:pt modelId="{75CAFE9D-A116-46B3-9406-1979E1CFB194}">
      <dgm:prSet custT="1"/>
      <dgm:spPr/>
      <dgm:t>
        <a:bodyPr/>
        <a:lstStyle/>
        <a:p>
          <a:r>
            <a:rPr lang="en-US" sz="1100">
              <a:latin typeface="+mn-lt"/>
              <a:ea typeface="Calibri"/>
              <a:cs typeface="Helvetica"/>
            </a:rPr>
            <a:t>Project Automation</a:t>
          </a:r>
          <a:endParaRPr lang="en-US" sz="1100" dirty="0">
            <a:latin typeface="+mn-lt"/>
            <a:ea typeface="Calibri"/>
            <a:cs typeface="Helvetica"/>
          </a:endParaRPr>
        </a:p>
      </dgm:t>
    </dgm:pt>
    <dgm:pt modelId="{DE3C518E-FE47-49D5-AD35-39FCC800940E}" type="parTrans" cxnId="{5617A2D6-A03B-4CF7-B3CD-753B8C853D02}">
      <dgm:prSet/>
      <dgm:spPr/>
      <dgm:t>
        <a:bodyPr/>
        <a:lstStyle/>
        <a:p>
          <a:endParaRPr lang="en-MY"/>
        </a:p>
      </dgm:t>
    </dgm:pt>
    <dgm:pt modelId="{4DAF9D19-BAC4-4F19-8D6D-70D51ADDA0F7}" type="sibTrans" cxnId="{5617A2D6-A03B-4CF7-B3CD-753B8C853D02}">
      <dgm:prSet/>
      <dgm:spPr/>
      <dgm:t>
        <a:bodyPr/>
        <a:lstStyle/>
        <a:p>
          <a:endParaRPr lang="en-MY"/>
        </a:p>
      </dgm:t>
    </dgm:pt>
    <dgm:pt modelId="{C7E464A3-431D-402F-8101-44BADB7D5055}">
      <dgm:prSet custT="1"/>
      <dgm:spPr/>
      <dgm:t>
        <a:bodyPr/>
        <a:lstStyle/>
        <a:p>
          <a:r>
            <a:rPr lang="en-US" sz="1100">
              <a:latin typeface="+mn-lt"/>
              <a:ea typeface="Calibri"/>
              <a:cs typeface="Helvetica"/>
            </a:rPr>
            <a:t>Insightful Information</a:t>
          </a:r>
          <a:endParaRPr lang="en-US" sz="1100" dirty="0">
            <a:latin typeface="+mn-lt"/>
            <a:ea typeface="Calibri"/>
            <a:cs typeface="Helvetica"/>
          </a:endParaRPr>
        </a:p>
      </dgm:t>
    </dgm:pt>
    <dgm:pt modelId="{A5917E47-0FFE-4136-ABB2-7B4879AE80FA}" type="parTrans" cxnId="{C876356F-5B17-4237-A928-884BCC261D3E}">
      <dgm:prSet/>
      <dgm:spPr/>
      <dgm:t>
        <a:bodyPr/>
        <a:lstStyle/>
        <a:p>
          <a:endParaRPr lang="en-MY"/>
        </a:p>
      </dgm:t>
    </dgm:pt>
    <dgm:pt modelId="{8D883C79-4B30-4535-A185-4442EA1C51AC}" type="sibTrans" cxnId="{C876356F-5B17-4237-A928-884BCC261D3E}">
      <dgm:prSet/>
      <dgm:spPr/>
      <dgm:t>
        <a:bodyPr/>
        <a:lstStyle/>
        <a:p>
          <a:endParaRPr lang="en-MY"/>
        </a:p>
      </dgm:t>
    </dgm:pt>
    <dgm:pt modelId="{ABDB0AC2-C63A-4E68-8BBC-83F182D289B9}">
      <dgm:prSet custT="1"/>
      <dgm:spPr/>
      <dgm:t>
        <a:bodyPr/>
        <a:lstStyle/>
        <a:p>
          <a:r>
            <a:rPr lang="en-US" sz="1100">
              <a:latin typeface="+mn-lt"/>
              <a:ea typeface="Calibri"/>
              <a:cs typeface="Helvetica"/>
            </a:rPr>
            <a:t>Resource Control</a:t>
          </a:r>
          <a:endParaRPr lang="en-US" sz="1100" dirty="0">
            <a:latin typeface="+mn-lt"/>
            <a:ea typeface="Calibri"/>
            <a:cs typeface="Helvetica"/>
          </a:endParaRPr>
        </a:p>
      </dgm:t>
    </dgm:pt>
    <dgm:pt modelId="{FF4CFE5F-6A31-456C-A1C3-3507CC709827}" type="parTrans" cxnId="{32F1C956-0613-4EF8-A938-5CA2E4451FDD}">
      <dgm:prSet/>
      <dgm:spPr/>
      <dgm:t>
        <a:bodyPr/>
        <a:lstStyle/>
        <a:p>
          <a:endParaRPr lang="en-MY"/>
        </a:p>
      </dgm:t>
    </dgm:pt>
    <dgm:pt modelId="{41DC7108-7979-4C62-8841-10315FDF84A4}" type="sibTrans" cxnId="{32F1C956-0613-4EF8-A938-5CA2E4451FDD}">
      <dgm:prSet/>
      <dgm:spPr/>
      <dgm:t>
        <a:bodyPr/>
        <a:lstStyle/>
        <a:p>
          <a:endParaRPr lang="en-MY"/>
        </a:p>
      </dgm:t>
    </dgm:pt>
    <dgm:pt modelId="{1FDCA852-2E95-47B3-BB25-E1EFD422BB49}">
      <dgm:prSet custT="1"/>
      <dgm:spPr/>
      <dgm:t>
        <a:bodyPr/>
        <a:lstStyle/>
        <a:p>
          <a:r>
            <a:rPr lang="en-US" sz="1100">
              <a:latin typeface="+mn-lt"/>
              <a:ea typeface="Calibri"/>
              <a:cs typeface="Helvetica"/>
            </a:rPr>
            <a:t>Safety Hazards</a:t>
          </a:r>
          <a:endParaRPr lang="en-US" sz="1100" dirty="0">
            <a:latin typeface="+mn-lt"/>
            <a:ea typeface="Calibri"/>
            <a:cs typeface="Helvetica"/>
          </a:endParaRPr>
        </a:p>
      </dgm:t>
    </dgm:pt>
    <dgm:pt modelId="{088FEF77-5A72-400C-BF19-566AF343F1FD}" type="parTrans" cxnId="{5D1DECEE-6FAD-4EDE-9B86-7303AB9A9AE9}">
      <dgm:prSet/>
      <dgm:spPr/>
      <dgm:t>
        <a:bodyPr/>
        <a:lstStyle/>
        <a:p>
          <a:endParaRPr lang="en-MY"/>
        </a:p>
      </dgm:t>
    </dgm:pt>
    <dgm:pt modelId="{1574507B-C8AE-47E7-A6F7-DE9AEAB42422}" type="sibTrans" cxnId="{5D1DECEE-6FAD-4EDE-9B86-7303AB9A9AE9}">
      <dgm:prSet/>
      <dgm:spPr/>
      <dgm:t>
        <a:bodyPr/>
        <a:lstStyle/>
        <a:p>
          <a:endParaRPr lang="en-MY"/>
        </a:p>
      </dgm:t>
    </dgm:pt>
    <dgm:pt modelId="{55AE2435-E55B-4D17-A2F5-FF4CEBEA6281}">
      <dgm:prSet custT="1"/>
      <dgm:spPr/>
      <dgm:t>
        <a:bodyPr/>
        <a:lstStyle/>
        <a:p>
          <a:r>
            <a:rPr lang="en-US" sz="1100">
              <a:latin typeface="+mn-lt"/>
              <a:ea typeface="Calibri"/>
              <a:cs typeface="Helvetica"/>
            </a:rPr>
            <a:t>Project Progress Tracking</a:t>
          </a:r>
          <a:endParaRPr lang="en-US" sz="1100" dirty="0">
            <a:latin typeface="+mn-lt"/>
            <a:ea typeface="Calibri"/>
            <a:cs typeface="Helvetica"/>
          </a:endParaRPr>
        </a:p>
      </dgm:t>
    </dgm:pt>
    <dgm:pt modelId="{5AAA1B38-C39C-4241-ABC0-F511722C7C48}" type="parTrans" cxnId="{BA153E9B-76ED-4647-A602-13298690194C}">
      <dgm:prSet/>
      <dgm:spPr/>
      <dgm:t>
        <a:bodyPr/>
        <a:lstStyle/>
        <a:p>
          <a:endParaRPr lang="en-MY"/>
        </a:p>
      </dgm:t>
    </dgm:pt>
    <dgm:pt modelId="{2EFEBF5D-4512-4B9B-A9BB-A193462F6A60}" type="sibTrans" cxnId="{BA153E9B-76ED-4647-A602-13298690194C}">
      <dgm:prSet/>
      <dgm:spPr/>
      <dgm:t>
        <a:bodyPr/>
        <a:lstStyle/>
        <a:p>
          <a:endParaRPr lang="en-MY"/>
        </a:p>
      </dgm:t>
    </dgm:pt>
    <dgm:pt modelId="{927BFB2E-8A8C-428B-9697-B066A61E6B57}">
      <dgm:prSet custT="1"/>
      <dgm:spPr/>
      <dgm:t>
        <a:bodyPr/>
        <a:lstStyle/>
        <a:p>
          <a:r>
            <a:rPr lang="en-US" sz="1100">
              <a:latin typeface="+mn-lt"/>
              <a:ea typeface="Calibri"/>
              <a:cs typeface="Helvetica"/>
            </a:rPr>
            <a:t>Project Schedule Adherence</a:t>
          </a:r>
          <a:endParaRPr lang="en-US" sz="1100" dirty="0">
            <a:latin typeface="+mn-lt"/>
            <a:ea typeface="Calibri"/>
            <a:cs typeface="Helvetica"/>
          </a:endParaRPr>
        </a:p>
      </dgm:t>
    </dgm:pt>
    <dgm:pt modelId="{064A214F-157C-457B-8B3B-BABE80AE20B7}" type="parTrans" cxnId="{60C20DF6-FDA2-4E7E-8A53-192E63C01BAC}">
      <dgm:prSet/>
      <dgm:spPr/>
      <dgm:t>
        <a:bodyPr/>
        <a:lstStyle/>
        <a:p>
          <a:endParaRPr lang="en-MY"/>
        </a:p>
      </dgm:t>
    </dgm:pt>
    <dgm:pt modelId="{50E908B1-886C-4E9F-B915-6E9FD89B1501}" type="sibTrans" cxnId="{60C20DF6-FDA2-4E7E-8A53-192E63C01BAC}">
      <dgm:prSet/>
      <dgm:spPr/>
      <dgm:t>
        <a:bodyPr/>
        <a:lstStyle/>
        <a:p>
          <a:endParaRPr lang="en-MY"/>
        </a:p>
      </dgm:t>
    </dgm:pt>
    <dgm:pt modelId="{B3984D52-9243-4082-B343-68015DA2D107}">
      <dgm:prSet custT="1"/>
      <dgm:spPr/>
      <dgm:t>
        <a:bodyPr/>
        <a:lstStyle/>
        <a:p>
          <a:r>
            <a:rPr lang="en-US" sz="1100">
              <a:latin typeface="+mn-lt"/>
              <a:ea typeface="Calibri"/>
              <a:cs typeface="Helvetica"/>
            </a:rPr>
            <a:t>Sensor Data Analysis</a:t>
          </a:r>
          <a:endParaRPr lang="en-US" sz="1100" dirty="0">
            <a:latin typeface="+mn-lt"/>
            <a:ea typeface="Calibri"/>
            <a:cs typeface="Helvetica"/>
          </a:endParaRPr>
        </a:p>
      </dgm:t>
    </dgm:pt>
    <dgm:pt modelId="{297176A3-847C-430D-AE2C-A3091BDF274C}" type="parTrans" cxnId="{6E5CFA70-93A6-4491-8A45-E2CF722DAEB2}">
      <dgm:prSet/>
      <dgm:spPr/>
      <dgm:t>
        <a:bodyPr/>
        <a:lstStyle/>
        <a:p>
          <a:endParaRPr lang="en-MY"/>
        </a:p>
      </dgm:t>
    </dgm:pt>
    <dgm:pt modelId="{5B90301C-F8CF-4B03-A005-B91B4CF03BE7}" type="sibTrans" cxnId="{6E5CFA70-93A6-4491-8A45-E2CF722DAEB2}">
      <dgm:prSet/>
      <dgm:spPr/>
      <dgm:t>
        <a:bodyPr/>
        <a:lstStyle/>
        <a:p>
          <a:endParaRPr lang="en-MY"/>
        </a:p>
      </dgm:t>
    </dgm:pt>
    <dgm:pt modelId="{B0A7868C-922C-4DF4-A682-DE92FB81020D}">
      <dgm:prSet custT="1"/>
      <dgm:spPr/>
      <dgm:t>
        <a:bodyPr/>
        <a:lstStyle/>
        <a:p>
          <a:r>
            <a:rPr lang="en-US" sz="1100">
              <a:latin typeface="+mn-lt"/>
              <a:ea typeface="Calibri"/>
              <a:cs typeface="Helvetica"/>
            </a:rPr>
            <a:t>Downtime Reduction Planning</a:t>
          </a:r>
          <a:endParaRPr lang="en-US" sz="1100" dirty="0">
            <a:latin typeface="+mn-lt"/>
            <a:ea typeface="Calibri"/>
            <a:cs typeface="Helvetica"/>
          </a:endParaRPr>
        </a:p>
      </dgm:t>
    </dgm:pt>
    <dgm:pt modelId="{0AF724BA-489D-48AA-A7F8-810322362C2E}" type="parTrans" cxnId="{8BD198B0-0D51-47B9-9573-CE10B646DDCE}">
      <dgm:prSet/>
      <dgm:spPr/>
      <dgm:t>
        <a:bodyPr/>
        <a:lstStyle/>
        <a:p>
          <a:endParaRPr lang="en-MY"/>
        </a:p>
      </dgm:t>
    </dgm:pt>
    <dgm:pt modelId="{6BC3D054-564A-47BF-9ED9-D8B7532345B7}" type="sibTrans" cxnId="{8BD198B0-0D51-47B9-9573-CE10B646DDCE}">
      <dgm:prSet/>
      <dgm:spPr/>
      <dgm:t>
        <a:bodyPr/>
        <a:lstStyle/>
        <a:p>
          <a:endParaRPr lang="en-MY"/>
        </a:p>
      </dgm:t>
    </dgm:pt>
    <dgm:pt modelId="{C639ACB8-0D97-4F45-A3E4-20C548E198D5}">
      <dgm:prSet custT="1"/>
      <dgm:spPr/>
      <dgm:t>
        <a:bodyPr/>
        <a:lstStyle/>
        <a:p>
          <a:r>
            <a:rPr lang="en-US" sz="1100">
              <a:latin typeface="+mn-lt"/>
              <a:ea typeface="Calibri"/>
              <a:cs typeface="Helvetica"/>
            </a:rPr>
            <a:t>Improved Maintenance Planning</a:t>
          </a:r>
          <a:endParaRPr lang="en-MY" sz="1100">
            <a:latin typeface="+mn-lt"/>
          </a:endParaRPr>
        </a:p>
      </dgm:t>
    </dgm:pt>
    <dgm:pt modelId="{E70C5912-5BD6-4853-9412-9F6F867F66BE}" type="parTrans" cxnId="{D55F732A-A1E6-433E-BD6E-7173DEAD5885}">
      <dgm:prSet/>
      <dgm:spPr/>
      <dgm:t>
        <a:bodyPr/>
        <a:lstStyle/>
        <a:p>
          <a:endParaRPr lang="en-MY"/>
        </a:p>
      </dgm:t>
    </dgm:pt>
    <dgm:pt modelId="{2D3E29BD-A4A8-4166-828B-5417945B9FF4}" type="sibTrans" cxnId="{D55F732A-A1E6-433E-BD6E-7173DEAD5885}">
      <dgm:prSet/>
      <dgm:spPr/>
      <dgm:t>
        <a:bodyPr/>
        <a:lstStyle/>
        <a:p>
          <a:endParaRPr lang="en-MY"/>
        </a:p>
      </dgm:t>
    </dgm:pt>
    <dgm:pt modelId="{5E3454A1-555F-4A41-8B42-4FF924AEA821}" type="pres">
      <dgm:prSet presAssocID="{3BC42BF1-1355-4215-92EC-105606872BAB}" presName="hierChild1" presStyleCnt="0">
        <dgm:presLayoutVars>
          <dgm:orgChart val="1"/>
          <dgm:chPref val="1"/>
          <dgm:dir/>
          <dgm:animOne val="branch"/>
          <dgm:animLvl val="lvl"/>
          <dgm:resizeHandles/>
        </dgm:presLayoutVars>
      </dgm:prSet>
      <dgm:spPr/>
    </dgm:pt>
    <dgm:pt modelId="{6D15FD28-8FA0-492B-962A-95F3E77BE7A2}" type="pres">
      <dgm:prSet presAssocID="{55B0245B-74BC-428E-8E12-B831BA5A4519}" presName="hierRoot1" presStyleCnt="0">
        <dgm:presLayoutVars>
          <dgm:hierBranch val="init"/>
        </dgm:presLayoutVars>
      </dgm:prSet>
      <dgm:spPr/>
    </dgm:pt>
    <dgm:pt modelId="{094FFBA4-3999-41C5-B967-0CB94226B0B1}" type="pres">
      <dgm:prSet presAssocID="{55B0245B-74BC-428E-8E12-B831BA5A4519}" presName="rootComposite1" presStyleCnt="0"/>
      <dgm:spPr/>
    </dgm:pt>
    <dgm:pt modelId="{C69139AF-8EC7-4D32-A922-630FA295590E}" type="pres">
      <dgm:prSet presAssocID="{55B0245B-74BC-428E-8E12-B831BA5A4519}" presName="rootText1" presStyleLbl="node0" presStyleIdx="0" presStyleCnt="1" custScaleX="267145">
        <dgm:presLayoutVars>
          <dgm:chPref val="3"/>
        </dgm:presLayoutVars>
      </dgm:prSet>
      <dgm:spPr/>
    </dgm:pt>
    <dgm:pt modelId="{442D7D29-BD83-4F58-99C2-3AC18C122BDB}" type="pres">
      <dgm:prSet presAssocID="{55B0245B-74BC-428E-8E12-B831BA5A4519}" presName="rootConnector1" presStyleLbl="node1" presStyleIdx="0" presStyleCnt="0"/>
      <dgm:spPr/>
    </dgm:pt>
    <dgm:pt modelId="{DEC80336-6E7A-4AA9-80C8-7DB4C8B2188D}" type="pres">
      <dgm:prSet presAssocID="{55B0245B-74BC-428E-8E12-B831BA5A4519}" presName="hierChild2" presStyleCnt="0"/>
      <dgm:spPr/>
    </dgm:pt>
    <dgm:pt modelId="{2189AF8C-C669-408A-9595-EAB46BB8E573}" type="pres">
      <dgm:prSet presAssocID="{BBEF7A9B-1BDD-4CF0-8456-8154B58F4C56}" presName="Name37" presStyleLbl="parChTrans1D2" presStyleIdx="0" presStyleCnt="8"/>
      <dgm:spPr/>
    </dgm:pt>
    <dgm:pt modelId="{7F7C6417-085E-4BBF-9FC6-2217E67EB6D6}" type="pres">
      <dgm:prSet presAssocID="{F3289B00-EF38-4EC3-A72C-F943084B9525}" presName="hierRoot2" presStyleCnt="0">
        <dgm:presLayoutVars>
          <dgm:hierBranch val="init"/>
        </dgm:presLayoutVars>
      </dgm:prSet>
      <dgm:spPr/>
    </dgm:pt>
    <dgm:pt modelId="{0460329C-7955-4D39-BDAB-63A83D98BA3A}" type="pres">
      <dgm:prSet presAssocID="{F3289B00-EF38-4EC3-A72C-F943084B9525}" presName="rootComposite" presStyleCnt="0"/>
      <dgm:spPr/>
    </dgm:pt>
    <dgm:pt modelId="{916C51A3-5FD9-4E49-92B5-DE246F9CF546}" type="pres">
      <dgm:prSet presAssocID="{F3289B00-EF38-4EC3-A72C-F943084B9525}" presName="rootText" presStyleLbl="node2" presStyleIdx="0" presStyleCnt="8" custScaleX="104481" custScaleY="90699">
        <dgm:presLayoutVars>
          <dgm:chPref val="3"/>
        </dgm:presLayoutVars>
      </dgm:prSet>
      <dgm:spPr/>
    </dgm:pt>
    <dgm:pt modelId="{5C3C4109-431E-4378-B9B1-B260C772CBA3}" type="pres">
      <dgm:prSet presAssocID="{F3289B00-EF38-4EC3-A72C-F943084B9525}" presName="rootConnector" presStyleLbl="node2" presStyleIdx="0" presStyleCnt="8"/>
      <dgm:spPr/>
    </dgm:pt>
    <dgm:pt modelId="{116CCF29-54A8-46FE-8226-18D678C60898}" type="pres">
      <dgm:prSet presAssocID="{F3289B00-EF38-4EC3-A72C-F943084B9525}" presName="hierChild4" presStyleCnt="0"/>
      <dgm:spPr/>
    </dgm:pt>
    <dgm:pt modelId="{02936ECB-44BE-403A-9F0E-9CFD2CD99F3D}" type="pres">
      <dgm:prSet presAssocID="{57138C99-6C40-40EB-8D1B-134F7B2ED891}" presName="Name37" presStyleLbl="parChTrans1D3" presStyleIdx="0" presStyleCnt="8"/>
      <dgm:spPr/>
    </dgm:pt>
    <dgm:pt modelId="{923630AA-52E2-419C-A259-05D44867438E}" type="pres">
      <dgm:prSet presAssocID="{851E1D63-E091-45C7-A13D-92DFEE23D02B}" presName="hierRoot2" presStyleCnt="0">
        <dgm:presLayoutVars>
          <dgm:hierBranch val="init"/>
        </dgm:presLayoutVars>
      </dgm:prSet>
      <dgm:spPr/>
    </dgm:pt>
    <dgm:pt modelId="{419E96AA-AE6C-4304-A77F-7FE87B136AEC}" type="pres">
      <dgm:prSet presAssocID="{851E1D63-E091-45C7-A13D-92DFEE23D02B}" presName="rootComposite" presStyleCnt="0"/>
      <dgm:spPr/>
    </dgm:pt>
    <dgm:pt modelId="{CE804705-4647-4540-9CB0-55B260E42E7A}" type="pres">
      <dgm:prSet presAssocID="{851E1D63-E091-45C7-A13D-92DFEE23D02B}" presName="rootText" presStyleLbl="node3" presStyleIdx="0" presStyleCnt="8" custScaleX="115497" custScaleY="185348">
        <dgm:presLayoutVars>
          <dgm:chPref val="3"/>
        </dgm:presLayoutVars>
      </dgm:prSet>
      <dgm:spPr/>
    </dgm:pt>
    <dgm:pt modelId="{E5112DCD-3B3A-4F3D-9F00-8787C4CD624C}" type="pres">
      <dgm:prSet presAssocID="{851E1D63-E091-45C7-A13D-92DFEE23D02B}" presName="rootConnector" presStyleLbl="node3" presStyleIdx="0" presStyleCnt="8"/>
      <dgm:spPr/>
    </dgm:pt>
    <dgm:pt modelId="{B521D129-499C-4AB8-8F05-9BB2C41FF42E}" type="pres">
      <dgm:prSet presAssocID="{851E1D63-E091-45C7-A13D-92DFEE23D02B}" presName="hierChild4" presStyleCnt="0"/>
      <dgm:spPr/>
    </dgm:pt>
    <dgm:pt modelId="{A38E1028-E877-4915-AD2E-8D7E06F10AD3}" type="pres">
      <dgm:prSet presAssocID="{C94ABAF7-C0A2-4B37-BA8B-6AFD8E29041F}" presName="Name37" presStyleLbl="parChTrans1D4" presStyleIdx="0" presStyleCnt="12"/>
      <dgm:spPr/>
    </dgm:pt>
    <dgm:pt modelId="{EF458CD0-260D-4822-B439-26293F8A2C1B}" type="pres">
      <dgm:prSet presAssocID="{9EC387C7-DBC7-4A4E-B263-7C7401E2D2C3}" presName="hierRoot2" presStyleCnt="0">
        <dgm:presLayoutVars>
          <dgm:hierBranch val="init"/>
        </dgm:presLayoutVars>
      </dgm:prSet>
      <dgm:spPr/>
    </dgm:pt>
    <dgm:pt modelId="{681E9D03-D637-4C62-B1AD-1D55DD7DCDB8}" type="pres">
      <dgm:prSet presAssocID="{9EC387C7-DBC7-4A4E-B263-7C7401E2D2C3}" presName="rootComposite" presStyleCnt="0"/>
      <dgm:spPr/>
    </dgm:pt>
    <dgm:pt modelId="{393377E6-2154-4404-932B-03AC8EA3CFB4}" type="pres">
      <dgm:prSet presAssocID="{9EC387C7-DBC7-4A4E-B263-7C7401E2D2C3}" presName="rootText" presStyleLbl="node4" presStyleIdx="0" presStyleCnt="12" custScaleX="102965" custScaleY="102305">
        <dgm:presLayoutVars>
          <dgm:chPref val="3"/>
        </dgm:presLayoutVars>
      </dgm:prSet>
      <dgm:spPr/>
    </dgm:pt>
    <dgm:pt modelId="{6B92B882-59FF-4460-A44D-514327A174F8}" type="pres">
      <dgm:prSet presAssocID="{9EC387C7-DBC7-4A4E-B263-7C7401E2D2C3}" presName="rootConnector" presStyleLbl="node4" presStyleIdx="0" presStyleCnt="12"/>
      <dgm:spPr/>
    </dgm:pt>
    <dgm:pt modelId="{6889E62F-9BEE-4D9C-8A96-626A257B7D58}" type="pres">
      <dgm:prSet presAssocID="{9EC387C7-DBC7-4A4E-B263-7C7401E2D2C3}" presName="hierChild4" presStyleCnt="0"/>
      <dgm:spPr/>
    </dgm:pt>
    <dgm:pt modelId="{1B049354-AECC-4BC9-9E8A-891CD1144C89}" type="pres">
      <dgm:prSet presAssocID="{9EC387C7-DBC7-4A4E-B263-7C7401E2D2C3}" presName="hierChild5" presStyleCnt="0"/>
      <dgm:spPr/>
    </dgm:pt>
    <dgm:pt modelId="{59244009-9EEC-4064-BC3A-05B46C4428DC}" type="pres">
      <dgm:prSet presAssocID="{6DA636E8-8FCE-4330-8DB1-DB00714F5101}" presName="Name37" presStyleLbl="parChTrans1D4" presStyleIdx="1" presStyleCnt="12"/>
      <dgm:spPr/>
    </dgm:pt>
    <dgm:pt modelId="{FDD0CFED-FCCE-4DD1-808E-4F5D6CC67C5A}" type="pres">
      <dgm:prSet presAssocID="{CAEF7F5B-74D6-448E-B2C7-C89A27DF0CF8}" presName="hierRoot2" presStyleCnt="0">
        <dgm:presLayoutVars>
          <dgm:hierBranch val="init"/>
        </dgm:presLayoutVars>
      </dgm:prSet>
      <dgm:spPr/>
    </dgm:pt>
    <dgm:pt modelId="{A35A775E-2BE1-409E-BDA6-BB1B7964E0E4}" type="pres">
      <dgm:prSet presAssocID="{CAEF7F5B-74D6-448E-B2C7-C89A27DF0CF8}" presName="rootComposite" presStyleCnt="0"/>
      <dgm:spPr/>
    </dgm:pt>
    <dgm:pt modelId="{33EE5B89-1832-42CB-8870-5AC7884BED55}" type="pres">
      <dgm:prSet presAssocID="{CAEF7F5B-74D6-448E-B2C7-C89A27DF0CF8}" presName="rootText" presStyleLbl="node4" presStyleIdx="1" presStyleCnt="12" custScaleX="102965" custScaleY="102305">
        <dgm:presLayoutVars>
          <dgm:chPref val="3"/>
        </dgm:presLayoutVars>
      </dgm:prSet>
      <dgm:spPr/>
    </dgm:pt>
    <dgm:pt modelId="{21987061-CF78-475C-B064-813EAE0A6DAB}" type="pres">
      <dgm:prSet presAssocID="{CAEF7F5B-74D6-448E-B2C7-C89A27DF0CF8}" presName="rootConnector" presStyleLbl="node4" presStyleIdx="1" presStyleCnt="12"/>
      <dgm:spPr/>
    </dgm:pt>
    <dgm:pt modelId="{F896F26C-1AC3-4B62-BB35-7C942ACFFC69}" type="pres">
      <dgm:prSet presAssocID="{CAEF7F5B-74D6-448E-B2C7-C89A27DF0CF8}" presName="hierChild4" presStyleCnt="0"/>
      <dgm:spPr/>
    </dgm:pt>
    <dgm:pt modelId="{C5C813CC-F445-4C89-B7B5-7F2F49BE5E2C}" type="pres">
      <dgm:prSet presAssocID="{CAEF7F5B-74D6-448E-B2C7-C89A27DF0CF8}" presName="hierChild5" presStyleCnt="0"/>
      <dgm:spPr/>
    </dgm:pt>
    <dgm:pt modelId="{4AFB2299-3D57-4C4B-B9CC-A5245CC0AF13}" type="pres">
      <dgm:prSet presAssocID="{CDE2F44D-77EA-4FD2-AC76-BA50C00ADE6A}" presName="Name37" presStyleLbl="parChTrans1D4" presStyleIdx="2" presStyleCnt="12"/>
      <dgm:spPr/>
    </dgm:pt>
    <dgm:pt modelId="{BCF47CAA-64B4-485C-8108-ECFD82DAD10B}" type="pres">
      <dgm:prSet presAssocID="{75CA1BC9-5A86-4EFF-B331-15208D4CB59B}" presName="hierRoot2" presStyleCnt="0">
        <dgm:presLayoutVars>
          <dgm:hierBranch val="init"/>
        </dgm:presLayoutVars>
      </dgm:prSet>
      <dgm:spPr/>
    </dgm:pt>
    <dgm:pt modelId="{4F634C42-1F61-4A0B-BDFC-F67670C801C1}" type="pres">
      <dgm:prSet presAssocID="{75CA1BC9-5A86-4EFF-B331-15208D4CB59B}" presName="rootComposite" presStyleCnt="0"/>
      <dgm:spPr/>
    </dgm:pt>
    <dgm:pt modelId="{4C9BFC7F-48CF-4461-99AD-40C6F8B908AB}" type="pres">
      <dgm:prSet presAssocID="{75CA1BC9-5A86-4EFF-B331-15208D4CB59B}" presName="rootText" presStyleLbl="node4" presStyleIdx="2" presStyleCnt="12" custScaleX="102965" custScaleY="102305">
        <dgm:presLayoutVars>
          <dgm:chPref val="3"/>
        </dgm:presLayoutVars>
      </dgm:prSet>
      <dgm:spPr/>
    </dgm:pt>
    <dgm:pt modelId="{107D7408-DA35-40CE-B671-0B6C5B998926}" type="pres">
      <dgm:prSet presAssocID="{75CA1BC9-5A86-4EFF-B331-15208D4CB59B}" presName="rootConnector" presStyleLbl="node4" presStyleIdx="2" presStyleCnt="12"/>
      <dgm:spPr/>
    </dgm:pt>
    <dgm:pt modelId="{7CBC6CD2-5463-4B21-8532-70863B042440}" type="pres">
      <dgm:prSet presAssocID="{75CA1BC9-5A86-4EFF-B331-15208D4CB59B}" presName="hierChild4" presStyleCnt="0"/>
      <dgm:spPr/>
    </dgm:pt>
    <dgm:pt modelId="{2AD8D8ED-7AB3-42C0-B98A-D1F2ECBA0DBD}" type="pres">
      <dgm:prSet presAssocID="{75CA1BC9-5A86-4EFF-B331-15208D4CB59B}" presName="hierChild5" presStyleCnt="0"/>
      <dgm:spPr/>
    </dgm:pt>
    <dgm:pt modelId="{5EFC0044-0F6C-438C-AF9C-189F928EA8DB}" type="pres">
      <dgm:prSet presAssocID="{851E1D63-E091-45C7-A13D-92DFEE23D02B}" presName="hierChild5" presStyleCnt="0"/>
      <dgm:spPr/>
    </dgm:pt>
    <dgm:pt modelId="{42C9053F-EB76-4F0A-A699-B7987244760D}" type="pres">
      <dgm:prSet presAssocID="{F3289B00-EF38-4EC3-A72C-F943084B9525}" presName="hierChild5" presStyleCnt="0"/>
      <dgm:spPr/>
    </dgm:pt>
    <dgm:pt modelId="{440986CB-4F5D-483A-94F5-0105CF9320E4}" type="pres">
      <dgm:prSet presAssocID="{E701AD28-350B-473D-BB9E-D5FC894E046B}" presName="Name37" presStyleLbl="parChTrans1D2" presStyleIdx="1" presStyleCnt="8"/>
      <dgm:spPr/>
    </dgm:pt>
    <dgm:pt modelId="{0C8B381D-1F37-405C-93E4-EB854FDA7FE3}" type="pres">
      <dgm:prSet presAssocID="{B6C8B033-E71B-4C4E-8FFD-97843361A611}" presName="hierRoot2" presStyleCnt="0">
        <dgm:presLayoutVars>
          <dgm:hierBranch val="init"/>
        </dgm:presLayoutVars>
      </dgm:prSet>
      <dgm:spPr/>
    </dgm:pt>
    <dgm:pt modelId="{0B60F20B-FEB4-4EF6-AA1F-BD7B4E39F4E6}" type="pres">
      <dgm:prSet presAssocID="{B6C8B033-E71B-4C4E-8FFD-97843361A611}" presName="rootComposite" presStyleCnt="0"/>
      <dgm:spPr/>
    </dgm:pt>
    <dgm:pt modelId="{8D4A0EC5-79C6-4785-A84C-592966886139}" type="pres">
      <dgm:prSet presAssocID="{B6C8B033-E71B-4C4E-8FFD-97843361A611}" presName="rootText" presStyleLbl="node2" presStyleIdx="1" presStyleCnt="8" custScaleX="104311" custScaleY="90551">
        <dgm:presLayoutVars>
          <dgm:chPref val="3"/>
        </dgm:presLayoutVars>
      </dgm:prSet>
      <dgm:spPr/>
    </dgm:pt>
    <dgm:pt modelId="{6EB2D2B7-CFB7-4F1F-A7D8-9BE7D8F55102}" type="pres">
      <dgm:prSet presAssocID="{B6C8B033-E71B-4C4E-8FFD-97843361A611}" presName="rootConnector" presStyleLbl="node2" presStyleIdx="1" presStyleCnt="8"/>
      <dgm:spPr/>
    </dgm:pt>
    <dgm:pt modelId="{91F03CD3-175C-4881-92B4-6B396AAAD976}" type="pres">
      <dgm:prSet presAssocID="{B6C8B033-E71B-4C4E-8FFD-97843361A611}" presName="hierChild4" presStyleCnt="0"/>
      <dgm:spPr/>
    </dgm:pt>
    <dgm:pt modelId="{DBA7E209-3DB5-4A44-997C-50CE4C6C29F4}" type="pres">
      <dgm:prSet presAssocID="{02EE3324-6E8D-4E5D-B91F-7929FC1AA8E4}" presName="Name37" presStyleLbl="parChTrans1D3" presStyleIdx="1" presStyleCnt="8"/>
      <dgm:spPr/>
    </dgm:pt>
    <dgm:pt modelId="{F338BB1A-712B-4E9F-A5EB-0448F4AC3721}" type="pres">
      <dgm:prSet presAssocID="{2EEBC54F-683D-4044-92EA-0B52F29EEA87}" presName="hierRoot2" presStyleCnt="0">
        <dgm:presLayoutVars>
          <dgm:hierBranch val="init"/>
        </dgm:presLayoutVars>
      </dgm:prSet>
      <dgm:spPr/>
    </dgm:pt>
    <dgm:pt modelId="{2726F0E3-6B09-4673-BF4F-9043D3721887}" type="pres">
      <dgm:prSet presAssocID="{2EEBC54F-683D-4044-92EA-0B52F29EEA87}" presName="rootComposite" presStyleCnt="0"/>
      <dgm:spPr/>
    </dgm:pt>
    <dgm:pt modelId="{8E2B81F7-15D8-4719-8EE4-B8BC291F0817}" type="pres">
      <dgm:prSet presAssocID="{2EEBC54F-683D-4044-92EA-0B52F29EEA87}" presName="rootText" presStyleLbl="node3" presStyleIdx="1" presStyleCnt="8" custScaleX="114555" custScaleY="179422">
        <dgm:presLayoutVars>
          <dgm:chPref val="3"/>
        </dgm:presLayoutVars>
      </dgm:prSet>
      <dgm:spPr/>
    </dgm:pt>
    <dgm:pt modelId="{3A620936-25A3-4E33-AF57-1D91012CBDC8}" type="pres">
      <dgm:prSet presAssocID="{2EEBC54F-683D-4044-92EA-0B52F29EEA87}" presName="rootConnector" presStyleLbl="node3" presStyleIdx="1" presStyleCnt="8"/>
      <dgm:spPr/>
    </dgm:pt>
    <dgm:pt modelId="{9D084A56-D0D6-45C9-89EC-C135A9536A91}" type="pres">
      <dgm:prSet presAssocID="{2EEBC54F-683D-4044-92EA-0B52F29EEA87}" presName="hierChild4" presStyleCnt="0"/>
      <dgm:spPr/>
    </dgm:pt>
    <dgm:pt modelId="{3E6ECEA2-75CE-4890-AFC9-FAA42F90DCD3}" type="pres">
      <dgm:prSet presAssocID="{DE3C518E-FE47-49D5-AD35-39FCC800940E}" presName="Name37" presStyleLbl="parChTrans1D4" presStyleIdx="3" presStyleCnt="12"/>
      <dgm:spPr/>
    </dgm:pt>
    <dgm:pt modelId="{68383767-9CDE-498C-91DE-D5A762C5EEE9}" type="pres">
      <dgm:prSet presAssocID="{75CAFE9D-A116-46B3-9406-1979E1CFB194}" presName="hierRoot2" presStyleCnt="0">
        <dgm:presLayoutVars>
          <dgm:hierBranch val="init"/>
        </dgm:presLayoutVars>
      </dgm:prSet>
      <dgm:spPr/>
    </dgm:pt>
    <dgm:pt modelId="{E5C0F486-9754-4D74-9363-0A61480C23BC}" type="pres">
      <dgm:prSet presAssocID="{75CAFE9D-A116-46B3-9406-1979E1CFB194}" presName="rootComposite" presStyleCnt="0"/>
      <dgm:spPr/>
    </dgm:pt>
    <dgm:pt modelId="{1D76A003-68AC-4810-A60B-C9D1DD65C0CD}" type="pres">
      <dgm:prSet presAssocID="{75CAFE9D-A116-46B3-9406-1979E1CFB194}" presName="rootText" presStyleLbl="node4" presStyleIdx="3" presStyleCnt="12" custScaleX="102305" custScaleY="102305">
        <dgm:presLayoutVars>
          <dgm:chPref val="3"/>
        </dgm:presLayoutVars>
      </dgm:prSet>
      <dgm:spPr/>
    </dgm:pt>
    <dgm:pt modelId="{FCC048DF-479F-4835-B3A4-B8D7C370588A}" type="pres">
      <dgm:prSet presAssocID="{75CAFE9D-A116-46B3-9406-1979E1CFB194}" presName="rootConnector" presStyleLbl="node4" presStyleIdx="3" presStyleCnt="12"/>
      <dgm:spPr/>
    </dgm:pt>
    <dgm:pt modelId="{8C556E59-F61E-40D0-91BE-9568F45688AA}" type="pres">
      <dgm:prSet presAssocID="{75CAFE9D-A116-46B3-9406-1979E1CFB194}" presName="hierChild4" presStyleCnt="0"/>
      <dgm:spPr/>
    </dgm:pt>
    <dgm:pt modelId="{A53959D1-9E98-416D-9BE3-126EF1AFEA50}" type="pres">
      <dgm:prSet presAssocID="{75CAFE9D-A116-46B3-9406-1979E1CFB194}" presName="hierChild5" presStyleCnt="0"/>
      <dgm:spPr/>
    </dgm:pt>
    <dgm:pt modelId="{83223CAE-1FF0-4D91-B268-D46213934367}" type="pres">
      <dgm:prSet presAssocID="{A5917E47-0FFE-4136-ABB2-7B4879AE80FA}" presName="Name37" presStyleLbl="parChTrans1D4" presStyleIdx="4" presStyleCnt="12"/>
      <dgm:spPr/>
    </dgm:pt>
    <dgm:pt modelId="{A42E18E9-7700-41F9-A14B-1B9E1FB1D48B}" type="pres">
      <dgm:prSet presAssocID="{C7E464A3-431D-402F-8101-44BADB7D5055}" presName="hierRoot2" presStyleCnt="0">
        <dgm:presLayoutVars>
          <dgm:hierBranch val="init"/>
        </dgm:presLayoutVars>
      </dgm:prSet>
      <dgm:spPr/>
    </dgm:pt>
    <dgm:pt modelId="{5E8E33F8-2FE8-49AD-9E34-47DC46CC0549}" type="pres">
      <dgm:prSet presAssocID="{C7E464A3-431D-402F-8101-44BADB7D5055}" presName="rootComposite" presStyleCnt="0"/>
      <dgm:spPr/>
    </dgm:pt>
    <dgm:pt modelId="{0E40A894-670C-40F2-98AD-AC044CA570CF}" type="pres">
      <dgm:prSet presAssocID="{C7E464A3-431D-402F-8101-44BADB7D5055}" presName="rootText" presStyleLbl="node4" presStyleIdx="4" presStyleCnt="12" custScaleX="102305" custScaleY="102305">
        <dgm:presLayoutVars>
          <dgm:chPref val="3"/>
        </dgm:presLayoutVars>
      </dgm:prSet>
      <dgm:spPr/>
    </dgm:pt>
    <dgm:pt modelId="{350AFC01-E816-49A1-95D8-514DD05D93D7}" type="pres">
      <dgm:prSet presAssocID="{C7E464A3-431D-402F-8101-44BADB7D5055}" presName="rootConnector" presStyleLbl="node4" presStyleIdx="4" presStyleCnt="12"/>
      <dgm:spPr/>
    </dgm:pt>
    <dgm:pt modelId="{460CDEBE-D3B5-454F-B095-BD3E516C4453}" type="pres">
      <dgm:prSet presAssocID="{C7E464A3-431D-402F-8101-44BADB7D5055}" presName="hierChild4" presStyleCnt="0"/>
      <dgm:spPr/>
    </dgm:pt>
    <dgm:pt modelId="{D028DC30-8120-4B31-8739-DADE01B12E14}" type="pres">
      <dgm:prSet presAssocID="{C7E464A3-431D-402F-8101-44BADB7D5055}" presName="hierChild5" presStyleCnt="0"/>
      <dgm:spPr/>
    </dgm:pt>
    <dgm:pt modelId="{40EA3A42-2FF6-4C2E-B5C4-5162E5B93349}" type="pres">
      <dgm:prSet presAssocID="{FF4CFE5F-6A31-456C-A1C3-3507CC709827}" presName="Name37" presStyleLbl="parChTrans1D4" presStyleIdx="5" presStyleCnt="12"/>
      <dgm:spPr/>
    </dgm:pt>
    <dgm:pt modelId="{43084DFC-796E-400A-80DB-37AF814C3920}" type="pres">
      <dgm:prSet presAssocID="{ABDB0AC2-C63A-4E68-8BBC-83F182D289B9}" presName="hierRoot2" presStyleCnt="0">
        <dgm:presLayoutVars>
          <dgm:hierBranch val="init"/>
        </dgm:presLayoutVars>
      </dgm:prSet>
      <dgm:spPr/>
    </dgm:pt>
    <dgm:pt modelId="{F4BEDE46-6166-4CE5-8E7D-11BD7E99DC07}" type="pres">
      <dgm:prSet presAssocID="{ABDB0AC2-C63A-4E68-8BBC-83F182D289B9}" presName="rootComposite" presStyleCnt="0"/>
      <dgm:spPr/>
    </dgm:pt>
    <dgm:pt modelId="{732AFF21-99AB-401E-A901-278F3505A72A}" type="pres">
      <dgm:prSet presAssocID="{ABDB0AC2-C63A-4E68-8BBC-83F182D289B9}" presName="rootText" presStyleLbl="node4" presStyleIdx="5" presStyleCnt="12" custScaleX="102305" custScaleY="102305">
        <dgm:presLayoutVars>
          <dgm:chPref val="3"/>
        </dgm:presLayoutVars>
      </dgm:prSet>
      <dgm:spPr/>
    </dgm:pt>
    <dgm:pt modelId="{30C6A0BD-188A-41D8-8C05-2BEA29665FF7}" type="pres">
      <dgm:prSet presAssocID="{ABDB0AC2-C63A-4E68-8BBC-83F182D289B9}" presName="rootConnector" presStyleLbl="node4" presStyleIdx="5" presStyleCnt="12"/>
      <dgm:spPr/>
    </dgm:pt>
    <dgm:pt modelId="{60DBCBD0-F782-4056-895B-FDE499F10F17}" type="pres">
      <dgm:prSet presAssocID="{ABDB0AC2-C63A-4E68-8BBC-83F182D289B9}" presName="hierChild4" presStyleCnt="0"/>
      <dgm:spPr/>
    </dgm:pt>
    <dgm:pt modelId="{314A76B9-AD04-4DDE-94C1-B0BD1D0B376C}" type="pres">
      <dgm:prSet presAssocID="{ABDB0AC2-C63A-4E68-8BBC-83F182D289B9}" presName="hierChild5" presStyleCnt="0"/>
      <dgm:spPr/>
    </dgm:pt>
    <dgm:pt modelId="{AB70AF50-4D83-4261-BAAF-FC45739FDBFC}" type="pres">
      <dgm:prSet presAssocID="{2EEBC54F-683D-4044-92EA-0B52F29EEA87}" presName="hierChild5" presStyleCnt="0"/>
      <dgm:spPr/>
    </dgm:pt>
    <dgm:pt modelId="{222A0DAE-04E0-412B-8608-72A7033DB9FC}" type="pres">
      <dgm:prSet presAssocID="{B6C8B033-E71B-4C4E-8FFD-97843361A611}" presName="hierChild5" presStyleCnt="0"/>
      <dgm:spPr/>
    </dgm:pt>
    <dgm:pt modelId="{29124464-B5DB-441B-AE43-A8E36CB7F9C5}" type="pres">
      <dgm:prSet presAssocID="{6AB15DDB-6269-47E3-ACA2-6E012160BCD5}" presName="Name37" presStyleLbl="parChTrans1D2" presStyleIdx="2" presStyleCnt="8"/>
      <dgm:spPr/>
    </dgm:pt>
    <dgm:pt modelId="{4D8F559A-CFF5-47BE-A00C-2F2A23F07D2F}" type="pres">
      <dgm:prSet presAssocID="{AE861501-B683-4318-A2A5-785E7AAB65A6}" presName="hierRoot2" presStyleCnt="0">
        <dgm:presLayoutVars>
          <dgm:hierBranch val="init"/>
        </dgm:presLayoutVars>
      </dgm:prSet>
      <dgm:spPr/>
    </dgm:pt>
    <dgm:pt modelId="{711C89E8-0D97-4DD6-9B92-86605D213C75}" type="pres">
      <dgm:prSet presAssocID="{AE861501-B683-4318-A2A5-785E7AAB65A6}" presName="rootComposite" presStyleCnt="0"/>
      <dgm:spPr/>
    </dgm:pt>
    <dgm:pt modelId="{932C7F48-5EAA-456A-A05D-4A77EFF62B7D}" type="pres">
      <dgm:prSet presAssocID="{AE861501-B683-4318-A2A5-785E7AAB65A6}" presName="rootText" presStyleLbl="node2" presStyleIdx="2" presStyleCnt="8" custScaleX="103971" custScaleY="90403">
        <dgm:presLayoutVars>
          <dgm:chPref val="3"/>
        </dgm:presLayoutVars>
      </dgm:prSet>
      <dgm:spPr/>
    </dgm:pt>
    <dgm:pt modelId="{BE73DED9-8EA8-496A-96F3-3EBC843627C8}" type="pres">
      <dgm:prSet presAssocID="{AE861501-B683-4318-A2A5-785E7AAB65A6}" presName="rootConnector" presStyleLbl="node2" presStyleIdx="2" presStyleCnt="8"/>
      <dgm:spPr/>
    </dgm:pt>
    <dgm:pt modelId="{A58A7C2A-F76F-4525-A495-DAC03C899E84}" type="pres">
      <dgm:prSet presAssocID="{AE861501-B683-4318-A2A5-785E7AAB65A6}" presName="hierChild4" presStyleCnt="0"/>
      <dgm:spPr/>
    </dgm:pt>
    <dgm:pt modelId="{E9FC3CE6-D209-49F3-B0EA-2B02ADDD4176}" type="pres">
      <dgm:prSet presAssocID="{23E7B767-5920-47D7-9F3D-850447FDED09}" presName="Name37" presStyleLbl="parChTrans1D3" presStyleIdx="2" presStyleCnt="8"/>
      <dgm:spPr/>
    </dgm:pt>
    <dgm:pt modelId="{D66EBAA2-8D73-4CAC-AA86-81F43782AFFB}" type="pres">
      <dgm:prSet presAssocID="{45252EDF-8755-4045-838C-BC988A1740FF}" presName="hierRoot2" presStyleCnt="0">
        <dgm:presLayoutVars>
          <dgm:hierBranch val="init"/>
        </dgm:presLayoutVars>
      </dgm:prSet>
      <dgm:spPr/>
    </dgm:pt>
    <dgm:pt modelId="{17980562-F683-463B-9640-42450F81F7D4}" type="pres">
      <dgm:prSet presAssocID="{45252EDF-8755-4045-838C-BC988A1740FF}" presName="rootComposite" presStyleCnt="0"/>
      <dgm:spPr/>
    </dgm:pt>
    <dgm:pt modelId="{C81B31DC-A249-4786-9BEE-0C233FFD83DC}" type="pres">
      <dgm:prSet presAssocID="{45252EDF-8755-4045-838C-BC988A1740FF}" presName="rootText" presStyleLbl="node3" presStyleIdx="2" presStyleCnt="8" custScaleX="113079" custScaleY="179422">
        <dgm:presLayoutVars>
          <dgm:chPref val="3"/>
        </dgm:presLayoutVars>
      </dgm:prSet>
      <dgm:spPr/>
    </dgm:pt>
    <dgm:pt modelId="{B7A10CDF-5718-4720-AD4B-AD6EDC101730}" type="pres">
      <dgm:prSet presAssocID="{45252EDF-8755-4045-838C-BC988A1740FF}" presName="rootConnector" presStyleLbl="node3" presStyleIdx="2" presStyleCnt="8"/>
      <dgm:spPr/>
    </dgm:pt>
    <dgm:pt modelId="{157B0136-9D1A-42BB-A86F-2B0A35919616}" type="pres">
      <dgm:prSet presAssocID="{45252EDF-8755-4045-838C-BC988A1740FF}" presName="hierChild4" presStyleCnt="0"/>
      <dgm:spPr/>
    </dgm:pt>
    <dgm:pt modelId="{3CD93C37-5150-44F1-953C-F5D9DC07F0B9}" type="pres">
      <dgm:prSet presAssocID="{088FEF77-5A72-400C-BF19-566AF343F1FD}" presName="Name37" presStyleLbl="parChTrans1D4" presStyleIdx="6" presStyleCnt="12"/>
      <dgm:spPr/>
    </dgm:pt>
    <dgm:pt modelId="{86786DC6-6F66-45E8-AB69-5140ED8E7A03}" type="pres">
      <dgm:prSet presAssocID="{1FDCA852-2E95-47B3-BB25-E1EFD422BB49}" presName="hierRoot2" presStyleCnt="0">
        <dgm:presLayoutVars>
          <dgm:hierBranch val="init"/>
        </dgm:presLayoutVars>
      </dgm:prSet>
      <dgm:spPr/>
    </dgm:pt>
    <dgm:pt modelId="{7DF2D334-9700-4919-8820-F10155838454}" type="pres">
      <dgm:prSet presAssocID="{1FDCA852-2E95-47B3-BB25-E1EFD422BB49}" presName="rootComposite" presStyleCnt="0"/>
      <dgm:spPr/>
    </dgm:pt>
    <dgm:pt modelId="{F8300F10-C83B-4264-AB79-F3EA7F3BB138}" type="pres">
      <dgm:prSet presAssocID="{1FDCA852-2E95-47B3-BB25-E1EFD422BB49}" presName="rootText" presStyleLbl="node4" presStyleIdx="6" presStyleCnt="12" custScaleX="102305" custScaleY="102305">
        <dgm:presLayoutVars>
          <dgm:chPref val="3"/>
        </dgm:presLayoutVars>
      </dgm:prSet>
      <dgm:spPr/>
    </dgm:pt>
    <dgm:pt modelId="{D257E0E3-16A7-4D9E-8115-1DA906968A37}" type="pres">
      <dgm:prSet presAssocID="{1FDCA852-2E95-47B3-BB25-E1EFD422BB49}" presName="rootConnector" presStyleLbl="node4" presStyleIdx="6" presStyleCnt="12"/>
      <dgm:spPr/>
    </dgm:pt>
    <dgm:pt modelId="{016317D2-675E-4310-891D-2EA5608F61D8}" type="pres">
      <dgm:prSet presAssocID="{1FDCA852-2E95-47B3-BB25-E1EFD422BB49}" presName="hierChild4" presStyleCnt="0"/>
      <dgm:spPr/>
    </dgm:pt>
    <dgm:pt modelId="{04F4E5B7-4857-4E41-A5B9-072E2DEF1068}" type="pres">
      <dgm:prSet presAssocID="{1FDCA852-2E95-47B3-BB25-E1EFD422BB49}" presName="hierChild5" presStyleCnt="0"/>
      <dgm:spPr/>
    </dgm:pt>
    <dgm:pt modelId="{4905B109-9591-4EDC-B836-4E5B2346C76E}" type="pres">
      <dgm:prSet presAssocID="{5AAA1B38-C39C-4241-ABC0-F511722C7C48}" presName="Name37" presStyleLbl="parChTrans1D4" presStyleIdx="7" presStyleCnt="12"/>
      <dgm:spPr/>
    </dgm:pt>
    <dgm:pt modelId="{E1F442E4-35E9-461B-84D1-97A2EB8058D3}" type="pres">
      <dgm:prSet presAssocID="{55AE2435-E55B-4D17-A2F5-FF4CEBEA6281}" presName="hierRoot2" presStyleCnt="0">
        <dgm:presLayoutVars>
          <dgm:hierBranch val="init"/>
        </dgm:presLayoutVars>
      </dgm:prSet>
      <dgm:spPr/>
    </dgm:pt>
    <dgm:pt modelId="{00A7AE28-AE7D-4795-9854-6CED8C3DC431}" type="pres">
      <dgm:prSet presAssocID="{55AE2435-E55B-4D17-A2F5-FF4CEBEA6281}" presName="rootComposite" presStyleCnt="0"/>
      <dgm:spPr/>
    </dgm:pt>
    <dgm:pt modelId="{EB597C95-1947-42EC-9019-B073B640B85E}" type="pres">
      <dgm:prSet presAssocID="{55AE2435-E55B-4D17-A2F5-FF4CEBEA6281}" presName="rootText" presStyleLbl="node4" presStyleIdx="7" presStyleCnt="12" custScaleX="102305" custScaleY="102305">
        <dgm:presLayoutVars>
          <dgm:chPref val="3"/>
        </dgm:presLayoutVars>
      </dgm:prSet>
      <dgm:spPr/>
    </dgm:pt>
    <dgm:pt modelId="{A00C9740-F63C-4CA2-8017-46FB165A9C2C}" type="pres">
      <dgm:prSet presAssocID="{55AE2435-E55B-4D17-A2F5-FF4CEBEA6281}" presName="rootConnector" presStyleLbl="node4" presStyleIdx="7" presStyleCnt="12"/>
      <dgm:spPr/>
    </dgm:pt>
    <dgm:pt modelId="{FA9AB497-11C4-4242-BBA0-81984186F30B}" type="pres">
      <dgm:prSet presAssocID="{55AE2435-E55B-4D17-A2F5-FF4CEBEA6281}" presName="hierChild4" presStyleCnt="0"/>
      <dgm:spPr/>
    </dgm:pt>
    <dgm:pt modelId="{AC1D0E6C-04C4-44E8-9819-E5C75DE3D9E6}" type="pres">
      <dgm:prSet presAssocID="{55AE2435-E55B-4D17-A2F5-FF4CEBEA6281}" presName="hierChild5" presStyleCnt="0"/>
      <dgm:spPr/>
    </dgm:pt>
    <dgm:pt modelId="{203B4B9E-183C-48D4-8C6B-F6E0C57DBAB5}" type="pres">
      <dgm:prSet presAssocID="{064A214F-157C-457B-8B3B-BABE80AE20B7}" presName="Name37" presStyleLbl="parChTrans1D4" presStyleIdx="8" presStyleCnt="12"/>
      <dgm:spPr/>
    </dgm:pt>
    <dgm:pt modelId="{D9E01733-24E6-43C7-9D52-7E6E4B3A550D}" type="pres">
      <dgm:prSet presAssocID="{927BFB2E-8A8C-428B-9697-B066A61E6B57}" presName="hierRoot2" presStyleCnt="0">
        <dgm:presLayoutVars>
          <dgm:hierBranch val="init"/>
        </dgm:presLayoutVars>
      </dgm:prSet>
      <dgm:spPr/>
    </dgm:pt>
    <dgm:pt modelId="{43FD007F-BF8C-4ECC-AC7B-D73924A5D4F5}" type="pres">
      <dgm:prSet presAssocID="{927BFB2E-8A8C-428B-9697-B066A61E6B57}" presName="rootComposite" presStyleCnt="0"/>
      <dgm:spPr/>
    </dgm:pt>
    <dgm:pt modelId="{D5B16E02-EC14-4B73-920E-2B337B956934}" type="pres">
      <dgm:prSet presAssocID="{927BFB2E-8A8C-428B-9697-B066A61E6B57}" presName="rootText" presStyleLbl="node4" presStyleIdx="8" presStyleCnt="12" custScaleX="102305" custScaleY="102305">
        <dgm:presLayoutVars>
          <dgm:chPref val="3"/>
        </dgm:presLayoutVars>
      </dgm:prSet>
      <dgm:spPr/>
    </dgm:pt>
    <dgm:pt modelId="{4579D42B-F9E0-406E-802C-5E7EB8BD2015}" type="pres">
      <dgm:prSet presAssocID="{927BFB2E-8A8C-428B-9697-B066A61E6B57}" presName="rootConnector" presStyleLbl="node4" presStyleIdx="8" presStyleCnt="12"/>
      <dgm:spPr/>
    </dgm:pt>
    <dgm:pt modelId="{3E52337C-D879-42CD-90BE-C14A34E1DD75}" type="pres">
      <dgm:prSet presAssocID="{927BFB2E-8A8C-428B-9697-B066A61E6B57}" presName="hierChild4" presStyleCnt="0"/>
      <dgm:spPr/>
    </dgm:pt>
    <dgm:pt modelId="{ADC2D0EC-4F05-4938-982C-6E955B6EE07A}" type="pres">
      <dgm:prSet presAssocID="{927BFB2E-8A8C-428B-9697-B066A61E6B57}" presName="hierChild5" presStyleCnt="0"/>
      <dgm:spPr/>
    </dgm:pt>
    <dgm:pt modelId="{36077A42-77B7-406E-AC45-FBE4BFBE9D8B}" type="pres">
      <dgm:prSet presAssocID="{45252EDF-8755-4045-838C-BC988A1740FF}" presName="hierChild5" presStyleCnt="0"/>
      <dgm:spPr/>
    </dgm:pt>
    <dgm:pt modelId="{40998508-1DBD-4745-8DA6-CB3703A2A336}" type="pres">
      <dgm:prSet presAssocID="{AE861501-B683-4318-A2A5-785E7AAB65A6}" presName="hierChild5" presStyleCnt="0"/>
      <dgm:spPr/>
    </dgm:pt>
    <dgm:pt modelId="{BF89E2BC-4F62-483A-9652-35A495157CB4}" type="pres">
      <dgm:prSet presAssocID="{9F1E0BA3-06C4-44A9-96B0-B7D2604A9257}" presName="Name37" presStyleLbl="parChTrans1D2" presStyleIdx="3" presStyleCnt="8"/>
      <dgm:spPr/>
    </dgm:pt>
    <dgm:pt modelId="{7721E259-4E6F-4D0F-8F1C-89A16AE30C3A}" type="pres">
      <dgm:prSet presAssocID="{E253811B-AA98-447E-A4BC-6098B2BBDA70}" presName="hierRoot2" presStyleCnt="0">
        <dgm:presLayoutVars>
          <dgm:hierBranch val="init"/>
        </dgm:presLayoutVars>
      </dgm:prSet>
      <dgm:spPr/>
    </dgm:pt>
    <dgm:pt modelId="{C9756A54-EF85-44F7-84DE-7B3491F0DA00}" type="pres">
      <dgm:prSet presAssocID="{E253811B-AA98-447E-A4BC-6098B2BBDA70}" presName="rootComposite" presStyleCnt="0"/>
      <dgm:spPr/>
    </dgm:pt>
    <dgm:pt modelId="{44C71EDE-16E5-45A0-8D92-4230BB22298D}" type="pres">
      <dgm:prSet presAssocID="{E253811B-AA98-447E-A4BC-6098B2BBDA70}" presName="rootText" presStyleLbl="node2" presStyleIdx="3" presStyleCnt="8" custScaleX="103802" custScaleY="90108">
        <dgm:presLayoutVars>
          <dgm:chPref val="3"/>
        </dgm:presLayoutVars>
      </dgm:prSet>
      <dgm:spPr/>
    </dgm:pt>
    <dgm:pt modelId="{2CFF3B25-A8C5-4475-94E8-D48ED05AC194}" type="pres">
      <dgm:prSet presAssocID="{E253811B-AA98-447E-A4BC-6098B2BBDA70}" presName="rootConnector" presStyleLbl="node2" presStyleIdx="3" presStyleCnt="8"/>
      <dgm:spPr/>
    </dgm:pt>
    <dgm:pt modelId="{14CFC0C1-13D4-4216-81D3-E5601363D736}" type="pres">
      <dgm:prSet presAssocID="{E253811B-AA98-447E-A4BC-6098B2BBDA70}" presName="hierChild4" presStyleCnt="0"/>
      <dgm:spPr/>
    </dgm:pt>
    <dgm:pt modelId="{F140D7AB-7C6A-4BF3-8A87-E63CBB83BD5A}" type="pres">
      <dgm:prSet presAssocID="{EBA7DC59-B08D-47DF-807A-97462257FBAE}" presName="Name37" presStyleLbl="parChTrans1D3" presStyleIdx="3" presStyleCnt="8"/>
      <dgm:spPr/>
    </dgm:pt>
    <dgm:pt modelId="{DC63F223-C37C-43FA-8AB2-9C42C47C0FB5}" type="pres">
      <dgm:prSet presAssocID="{07D58635-A4D2-4980-8018-B05A812B9DDB}" presName="hierRoot2" presStyleCnt="0">
        <dgm:presLayoutVars>
          <dgm:hierBranch val="init"/>
        </dgm:presLayoutVars>
      </dgm:prSet>
      <dgm:spPr/>
    </dgm:pt>
    <dgm:pt modelId="{C70EBEB9-EAEB-43D0-A9CD-10C7CA4EAC9F}" type="pres">
      <dgm:prSet presAssocID="{07D58635-A4D2-4980-8018-B05A812B9DDB}" presName="rootComposite" presStyleCnt="0"/>
      <dgm:spPr/>
    </dgm:pt>
    <dgm:pt modelId="{DD272F41-D36B-45FF-8142-B31D9C5ACDE5}" type="pres">
      <dgm:prSet presAssocID="{07D58635-A4D2-4980-8018-B05A812B9DDB}" presName="rootText" presStyleLbl="node3" presStyleIdx="3" presStyleCnt="8" custScaleX="113155" custScaleY="179422">
        <dgm:presLayoutVars>
          <dgm:chPref val="3"/>
        </dgm:presLayoutVars>
      </dgm:prSet>
      <dgm:spPr/>
    </dgm:pt>
    <dgm:pt modelId="{6D879B60-4E74-49AA-AB1F-9BDFBD066C51}" type="pres">
      <dgm:prSet presAssocID="{07D58635-A4D2-4980-8018-B05A812B9DDB}" presName="rootConnector" presStyleLbl="node3" presStyleIdx="3" presStyleCnt="8"/>
      <dgm:spPr/>
    </dgm:pt>
    <dgm:pt modelId="{8598F372-5ADE-4DC2-B237-F1C20150EEB1}" type="pres">
      <dgm:prSet presAssocID="{07D58635-A4D2-4980-8018-B05A812B9DDB}" presName="hierChild4" presStyleCnt="0"/>
      <dgm:spPr/>
    </dgm:pt>
    <dgm:pt modelId="{674AF4C1-EBC3-4C0C-97C3-B49912784CD7}" type="pres">
      <dgm:prSet presAssocID="{297176A3-847C-430D-AE2C-A3091BDF274C}" presName="Name37" presStyleLbl="parChTrans1D4" presStyleIdx="9" presStyleCnt="12"/>
      <dgm:spPr/>
    </dgm:pt>
    <dgm:pt modelId="{C0A4F4DB-488B-4B9F-B17D-2A89B84E7A32}" type="pres">
      <dgm:prSet presAssocID="{B3984D52-9243-4082-B343-68015DA2D107}" presName="hierRoot2" presStyleCnt="0">
        <dgm:presLayoutVars>
          <dgm:hierBranch val="init"/>
        </dgm:presLayoutVars>
      </dgm:prSet>
      <dgm:spPr/>
    </dgm:pt>
    <dgm:pt modelId="{11D947DD-C3AD-4908-889C-617AB30E3EC2}" type="pres">
      <dgm:prSet presAssocID="{B3984D52-9243-4082-B343-68015DA2D107}" presName="rootComposite" presStyleCnt="0"/>
      <dgm:spPr/>
    </dgm:pt>
    <dgm:pt modelId="{300F9833-5B81-4073-9368-30B01434A73C}" type="pres">
      <dgm:prSet presAssocID="{B3984D52-9243-4082-B343-68015DA2D107}" presName="rootText" presStyleLbl="node4" presStyleIdx="9" presStyleCnt="12" custScaleX="102305" custScaleY="102305">
        <dgm:presLayoutVars>
          <dgm:chPref val="3"/>
        </dgm:presLayoutVars>
      </dgm:prSet>
      <dgm:spPr/>
    </dgm:pt>
    <dgm:pt modelId="{D43D554C-FCF0-4EB5-998A-696E022B8AEE}" type="pres">
      <dgm:prSet presAssocID="{B3984D52-9243-4082-B343-68015DA2D107}" presName="rootConnector" presStyleLbl="node4" presStyleIdx="9" presStyleCnt="12"/>
      <dgm:spPr/>
    </dgm:pt>
    <dgm:pt modelId="{CECA0046-265F-432F-BE9F-476A83C7F89E}" type="pres">
      <dgm:prSet presAssocID="{B3984D52-9243-4082-B343-68015DA2D107}" presName="hierChild4" presStyleCnt="0"/>
      <dgm:spPr/>
    </dgm:pt>
    <dgm:pt modelId="{5074C92B-FAC8-469D-A826-7EC482C32D21}" type="pres">
      <dgm:prSet presAssocID="{B3984D52-9243-4082-B343-68015DA2D107}" presName="hierChild5" presStyleCnt="0"/>
      <dgm:spPr/>
    </dgm:pt>
    <dgm:pt modelId="{CAB4BF12-CC55-496F-B897-20B1095A7697}" type="pres">
      <dgm:prSet presAssocID="{0AF724BA-489D-48AA-A7F8-810322362C2E}" presName="Name37" presStyleLbl="parChTrans1D4" presStyleIdx="10" presStyleCnt="12"/>
      <dgm:spPr/>
    </dgm:pt>
    <dgm:pt modelId="{C7FB13D1-2423-4B50-82A7-0C4C211A0747}" type="pres">
      <dgm:prSet presAssocID="{B0A7868C-922C-4DF4-A682-DE92FB81020D}" presName="hierRoot2" presStyleCnt="0">
        <dgm:presLayoutVars>
          <dgm:hierBranch val="init"/>
        </dgm:presLayoutVars>
      </dgm:prSet>
      <dgm:spPr/>
    </dgm:pt>
    <dgm:pt modelId="{C1AA9920-9D23-4A62-ABBE-D4945E31E48E}" type="pres">
      <dgm:prSet presAssocID="{B0A7868C-922C-4DF4-A682-DE92FB81020D}" presName="rootComposite" presStyleCnt="0"/>
      <dgm:spPr/>
    </dgm:pt>
    <dgm:pt modelId="{D4E84346-2D54-42E1-A6DF-0F93B7302850}" type="pres">
      <dgm:prSet presAssocID="{B0A7868C-922C-4DF4-A682-DE92FB81020D}" presName="rootText" presStyleLbl="node4" presStyleIdx="10" presStyleCnt="12" custScaleX="102305" custScaleY="102305">
        <dgm:presLayoutVars>
          <dgm:chPref val="3"/>
        </dgm:presLayoutVars>
      </dgm:prSet>
      <dgm:spPr/>
    </dgm:pt>
    <dgm:pt modelId="{FF44BAB7-2D2D-41E2-9A42-B467835E6807}" type="pres">
      <dgm:prSet presAssocID="{B0A7868C-922C-4DF4-A682-DE92FB81020D}" presName="rootConnector" presStyleLbl="node4" presStyleIdx="10" presStyleCnt="12"/>
      <dgm:spPr/>
    </dgm:pt>
    <dgm:pt modelId="{5566AAC4-CB03-4925-BC90-A6E30FE664D2}" type="pres">
      <dgm:prSet presAssocID="{B0A7868C-922C-4DF4-A682-DE92FB81020D}" presName="hierChild4" presStyleCnt="0"/>
      <dgm:spPr/>
    </dgm:pt>
    <dgm:pt modelId="{F3D82AD7-0588-446F-955F-49DCC8A8DB4F}" type="pres">
      <dgm:prSet presAssocID="{B0A7868C-922C-4DF4-A682-DE92FB81020D}" presName="hierChild5" presStyleCnt="0"/>
      <dgm:spPr/>
    </dgm:pt>
    <dgm:pt modelId="{488AA943-202F-4E74-B08F-AEF856E5E91A}" type="pres">
      <dgm:prSet presAssocID="{E70C5912-5BD6-4853-9412-9F6F867F66BE}" presName="Name37" presStyleLbl="parChTrans1D4" presStyleIdx="11" presStyleCnt="12"/>
      <dgm:spPr/>
    </dgm:pt>
    <dgm:pt modelId="{DB7E1DB4-2CC4-46CB-95A6-DF2EC306ABF3}" type="pres">
      <dgm:prSet presAssocID="{C639ACB8-0D97-4F45-A3E4-20C548E198D5}" presName="hierRoot2" presStyleCnt="0">
        <dgm:presLayoutVars>
          <dgm:hierBranch val="init"/>
        </dgm:presLayoutVars>
      </dgm:prSet>
      <dgm:spPr/>
    </dgm:pt>
    <dgm:pt modelId="{3F3CCE37-5E7F-4822-852A-CF082F7AB8A6}" type="pres">
      <dgm:prSet presAssocID="{C639ACB8-0D97-4F45-A3E4-20C548E198D5}" presName="rootComposite" presStyleCnt="0"/>
      <dgm:spPr/>
    </dgm:pt>
    <dgm:pt modelId="{DEFECCF9-AAC3-4E95-A964-E5577522C468}" type="pres">
      <dgm:prSet presAssocID="{C639ACB8-0D97-4F45-A3E4-20C548E198D5}" presName="rootText" presStyleLbl="node4" presStyleIdx="11" presStyleCnt="12" custScaleX="102305" custScaleY="102305">
        <dgm:presLayoutVars>
          <dgm:chPref val="3"/>
        </dgm:presLayoutVars>
      </dgm:prSet>
      <dgm:spPr/>
    </dgm:pt>
    <dgm:pt modelId="{40FC3513-EE3C-48F4-9ED9-75110433A1B4}" type="pres">
      <dgm:prSet presAssocID="{C639ACB8-0D97-4F45-A3E4-20C548E198D5}" presName="rootConnector" presStyleLbl="node4" presStyleIdx="11" presStyleCnt="12"/>
      <dgm:spPr/>
    </dgm:pt>
    <dgm:pt modelId="{6B6736BE-1174-4E57-8729-A03B9CF37FF6}" type="pres">
      <dgm:prSet presAssocID="{C639ACB8-0D97-4F45-A3E4-20C548E198D5}" presName="hierChild4" presStyleCnt="0"/>
      <dgm:spPr/>
    </dgm:pt>
    <dgm:pt modelId="{533ABB81-D775-487B-B7E5-9E480B39D03D}" type="pres">
      <dgm:prSet presAssocID="{C639ACB8-0D97-4F45-A3E4-20C548E198D5}" presName="hierChild5" presStyleCnt="0"/>
      <dgm:spPr/>
    </dgm:pt>
    <dgm:pt modelId="{D40016C2-A5A8-4C0F-8FEA-364846ED15F3}" type="pres">
      <dgm:prSet presAssocID="{07D58635-A4D2-4980-8018-B05A812B9DDB}" presName="hierChild5" presStyleCnt="0"/>
      <dgm:spPr/>
    </dgm:pt>
    <dgm:pt modelId="{C50469B2-1C00-4014-A94F-2572B598D34F}" type="pres">
      <dgm:prSet presAssocID="{E253811B-AA98-447E-A4BC-6098B2BBDA70}" presName="hierChild5" presStyleCnt="0"/>
      <dgm:spPr/>
    </dgm:pt>
    <dgm:pt modelId="{6DAB9569-80F2-4FEA-8EDD-38B1613E8E66}" type="pres">
      <dgm:prSet presAssocID="{6B0F187A-1C38-4113-9B16-E96FD501786D}" presName="Name37" presStyleLbl="parChTrans1D2" presStyleIdx="4" presStyleCnt="8"/>
      <dgm:spPr/>
    </dgm:pt>
    <dgm:pt modelId="{11B87828-4F04-4D6D-8940-CF0AA61213E9}" type="pres">
      <dgm:prSet presAssocID="{68310200-4BC0-4AF5-B232-A802AC81FD71}" presName="hierRoot2" presStyleCnt="0">
        <dgm:presLayoutVars>
          <dgm:hierBranch val="init"/>
        </dgm:presLayoutVars>
      </dgm:prSet>
      <dgm:spPr/>
    </dgm:pt>
    <dgm:pt modelId="{998816FF-B4D0-4808-923C-C26CBD78533A}" type="pres">
      <dgm:prSet presAssocID="{68310200-4BC0-4AF5-B232-A802AC81FD71}" presName="rootComposite" presStyleCnt="0"/>
      <dgm:spPr/>
    </dgm:pt>
    <dgm:pt modelId="{55C14283-4F85-4243-B559-57534AB40269}" type="pres">
      <dgm:prSet presAssocID="{68310200-4BC0-4AF5-B232-A802AC81FD71}" presName="rootText" presStyleLbl="node2" presStyleIdx="4" presStyleCnt="8" custScaleX="103802" custScaleY="89962">
        <dgm:presLayoutVars>
          <dgm:chPref val="3"/>
        </dgm:presLayoutVars>
      </dgm:prSet>
      <dgm:spPr/>
    </dgm:pt>
    <dgm:pt modelId="{C461A0B9-51F9-42B7-853F-860FB356F188}" type="pres">
      <dgm:prSet presAssocID="{68310200-4BC0-4AF5-B232-A802AC81FD71}" presName="rootConnector" presStyleLbl="node2" presStyleIdx="4" presStyleCnt="8"/>
      <dgm:spPr/>
    </dgm:pt>
    <dgm:pt modelId="{C5C22828-2FA2-412C-AF41-97AB62BA941B}" type="pres">
      <dgm:prSet presAssocID="{68310200-4BC0-4AF5-B232-A802AC81FD71}" presName="hierChild4" presStyleCnt="0"/>
      <dgm:spPr/>
    </dgm:pt>
    <dgm:pt modelId="{96B3C50E-448D-45B3-8572-77BD4A4AA479}" type="pres">
      <dgm:prSet presAssocID="{183F8FFD-1EDC-4021-A97F-38B413322B69}" presName="Name37" presStyleLbl="parChTrans1D3" presStyleIdx="4" presStyleCnt="8"/>
      <dgm:spPr/>
    </dgm:pt>
    <dgm:pt modelId="{482EFD22-D1D8-4597-B346-8A96909A0FF5}" type="pres">
      <dgm:prSet presAssocID="{9D075939-44AC-444C-B6EA-0ED4FE906264}" presName="hierRoot2" presStyleCnt="0">
        <dgm:presLayoutVars>
          <dgm:hierBranch val="init"/>
        </dgm:presLayoutVars>
      </dgm:prSet>
      <dgm:spPr/>
    </dgm:pt>
    <dgm:pt modelId="{EBD10C63-1F37-4867-A12E-367CC70826E5}" type="pres">
      <dgm:prSet presAssocID="{9D075939-44AC-444C-B6EA-0ED4FE906264}" presName="rootComposite" presStyleCnt="0"/>
      <dgm:spPr/>
    </dgm:pt>
    <dgm:pt modelId="{2E521F63-A1E7-4F98-AF1E-D851AE057EDF}" type="pres">
      <dgm:prSet presAssocID="{9D075939-44AC-444C-B6EA-0ED4FE906264}" presName="rootText" presStyleLbl="node3" presStyleIdx="4" presStyleCnt="8" custScaleX="114368" custScaleY="139537">
        <dgm:presLayoutVars>
          <dgm:chPref val="3"/>
        </dgm:presLayoutVars>
      </dgm:prSet>
      <dgm:spPr/>
    </dgm:pt>
    <dgm:pt modelId="{82C3588F-9D31-4D9C-A052-3F92E3ECC0DD}" type="pres">
      <dgm:prSet presAssocID="{9D075939-44AC-444C-B6EA-0ED4FE906264}" presName="rootConnector" presStyleLbl="node3" presStyleIdx="4" presStyleCnt="8"/>
      <dgm:spPr/>
    </dgm:pt>
    <dgm:pt modelId="{72B7BBF7-D05D-4EEF-AB68-6F9401E2C2CD}" type="pres">
      <dgm:prSet presAssocID="{9D075939-44AC-444C-B6EA-0ED4FE906264}" presName="hierChild4" presStyleCnt="0"/>
      <dgm:spPr/>
    </dgm:pt>
    <dgm:pt modelId="{A71A4888-41FB-4190-B4C8-8FCD5CF1C69A}" type="pres">
      <dgm:prSet presAssocID="{9D075939-44AC-444C-B6EA-0ED4FE906264}" presName="hierChild5" presStyleCnt="0"/>
      <dgm:spPr/>
    </dgm:pt>
    <dgm:pt modelId="{772F76FE-7E66-4E61-824B-625AF45E0722}" type="pres">
      <dgm:prSet presAssocID="{68310200-4BC0-4AF5-B232-A802AC81FD71}" presName="hierChild5" presStyleCnt="0"/>
      <dgm:spPr/>
    </dgm:pt>
    <dgm:pt modelId="{4260DE9B-A51E-47A7-9040-E7F2EDDD409E}" type="pres">
      <dgm:prSet presAssocID="{BF07750E-9F9D-4221-B871-EE5755A4E626}" presName="Name37" presStyleLbl="parChTrans1D2" presStyleIdx="5" presStyleCnt="8"/>
      <dgm:spPr/>
    </dgm:pt>
    <dgm:pt modelId="{5202C55D-E5ED-45AA-BDA6-26BDB873106F}" type="pres">
      <dgm:prSet presAssocID="{A45C543C-5E05-4933-9BE8-BAA3ED204D12}" presName="hierRoot2" presStyleCnt="0">
        <dgm:presLayoutVars>
          <dgm:hierBranch val="init"/>
        </dgm:presLayoutVars>
      </dgm:prSet>
      <dgm:spPr/>
    </dgm:pt>
    <dgm:pt modelId="{1DE26C32-2E44-44B4-BC5E-4EA5A61C86E9}" type="pres">
      <dgm:prSet presAssocID="{A45C543C-5E05-4933-9BE8-BAA3ED204D12}" presName="rootComposite" presStyleCnt="0"/>
      <dgm:spPr/>
    </dgm:pt>
    <dgm:pt modelId="{E4FB4453-028E-4583-8CDE-7067801D9FFD}" type="pres">
      <dgm:prSet presAssocID="{A45C543C-5E05-4933-9BE8-BAA3ED204D12}" presName="rootText" presStyleLbl="node2" presStyleIdx="5" presStyleCnt="8" custScaleX="103802" custScaleY="89962">
        <dgm:presLayoutVars>
          <dgm:chPref val="3"/>
        </dgm:presLayoutVars>
      </dgm:prSet>
      <dgm:spPr/>
    </dgm:pt>
    <dgm:pt modelId="{06E56EB6-C269-4B36-BCD4-B99B77836A90}" type="pres">
      <dgm:prSet presAssocID="{A45C543C-5E05-4933-9BE8-BAA3ED204D12}" presName="rootConnector" presStyleLbl="node2" presStyleIdx="5" presStyleCnt="8"/>
      <dgm:spPr/>
    </dgm:pt>
    <dgm:pt modelId="{C85DED6F-4CF9-48DA-A56E-12971D1C6B64}" type="pres">
      <dgm:prSet presAssocID="{A45C543C-5E05-4933-9BE8-BAA3ED204D12}" presName="hierChild4" presStyleCnt="0"/>
      <dgm:spPr/>
    </dgm:pt>
    <dgm:pt modelId="{8595C9A5-A1AB-450A-A830-758606421EC2}" type="pres">
      <dgm:prSet presAssocID="{BD3C308E-831F-4050-8AC7-6FDE05F2543D}" presName="Name37" presStyleLbl="parChTrans1D3" presStyleIdx="5" presStyleCnt="8"/>
      <dgm:spPr/>
    </dgm:pt>
    <dgm:pt modelId="{07FACA02-2FE5-4239-823C-86BE2B48DFFC}" type="pres">
      <dgm:prSet presAssocID="{B38F32BD-92C7-4FA0-A526-B0403522C1D0}" presName="hierRoot2" presStyleCnt="0">
        <dgm:presLayoutVars>
          <dgm:hierBranch val="init"/>
        </dgm:presLayoutVars>
      </dgm:prSet>
      <dgm:spPr/>
    </dgm:pt>
    <dgm:pt modelId="{D346F367-EB7E-41BE-9A58-3072F671DBB4}" type="pres">
      <dgm:prSet presAssocID="{B38F32BD-92C7-4FA0-A526-B0403522C1D0}" presName="rootComposite" presStyleCnt="0"/>
      <dgm:spPr/>
    </dgm:pt>
    <dgm:pt modelId="{FA4D8A97-5A2A-4BDD-BD6E-C1C57867E6AE}" type="pres">
      <dgm:prSet presAssocID="{B38F32BD-92C7-4FA0-A526-B0403522C1D0}" presName="rootText" presStyleLbl="node3" presStyleIdx="5" presStyleCnt="8" custScaleX="114742" custScaleY="139081">
        <dgm:presLayoutVars>
          <dgm:chPref val="3"/>
        </dgm:presLayoutVars>
      </dgm:prSet>
      <dgm:spPr/>
    </dgm:pt>
    <dgm:pt modelId="{8698E474-BE39-4362-8017-9FA53A92BFC7}" type="pres">
      <dgm:prSet presAssocID="{B38F32BD-92C7-4FA0-A526-B0403522C1D0}" presName="rootConnector" presStyleLbl="node3" presStyleIdx="5" presStyleCnt="8"/>
      <dgm:spPr/>
    </dgm:pt>
    <dgm:pt modelId="{D9BC6683-DBCE-4BB5-B709-622CA4634EA9}" type="pres">
      <dgm:prSet presAssocID="{B38F32BD-92C7-4FA0-A526-B0403522C1D0}" presName="hierChild4" presStyleCnt="0"/>
      <dgm:spPr/>
    </dgm:pt>
    <dgm:pt modelId="{54D72C0C-5711-422A-9A92-A8237DFCB52B}" type="pres">
      <dgm:prSet presAssocID="{B38F32BD-92C7-4FA0-A526-B0403522C1D0}" presName="hierChild5" presStyleCnt="0"/>
      <dgm:spPr/>
    </dgm:pt>
    <dgm:pt modelId="{15BFDC53-33C7-41B6-B190-11C7033A3EC3}" type="pres">
      <dgm:prSet presAssocID="{A45C543C-5E05-4933-9BE8-BAA3ED204D12}" presName="hierChild5" presStyleCnt="0"/>
      <dgm:spPr/>
    </dgm:pt>
    <dgm:pt modelId="{1778DFCA-9C72-4B76-ADE9-3BE1A7C63D0E}" type="pres">
      <dgm:prSet presAssocID="{7CC65A18-C8BF-403C-9B2F-98C4D3D85A3E}" presName="Name37" presStyleLbl="parChTrans1D2" presStyleIdx="6" presStyleCnt="8"/>
      <dgm:spPr/>
    </dgm:pt>
    <dgm:pt modelId="{4693DBBB-87FC-4A5B-943A-279E5DB9F2CE}" type="pres">
      <dgm:prSet presAssocID="{568B3AFB-4C57-4E21-973D-383D44FBF612}" presName="hierRoot2" presStyleCnt="0">
        <dgm:presLayoutVars>
          <dgm:hierBranch val="init"/>
        </dgm:presLayoutVars>
      </dgm:prSet>
      <dgm:spPr/>
    </dgm:pt>
    <dgm:pt modelId="{A37ACBEC-732D-4408-ACF0-95434D607FF8}" type="pres">
      <dgm:prSet presAssocID="{568B3AFB-4C57-4E21-973D-383D44FBF612}" presName="rootComposite" presStyleCnt="0"/>
      <dgm:spPr/>
    </dgm:pt>
    <dgm:pt modelId="{BEAF069C-B6B4-43A2-8FB3-28F6F1076308}" type="pres">
      <dgm:prSet presAssocID="{568B3AFB-4C57-4E21-973D-383D44FBF612}" presName="rootText" presStyleLbl="node2" presStyleIdx="6" presStyleCnt="8" custScaleX="103802" custScaleY="89962">
        <dgm:presLayoutVars>
          <dgm:chPref val="3"/>
        </dgm:presLayoutVars>
      </dgm:prSet>
      <dgm:spPr/>
    </dgm:pt>
    <dgm:pt modelId="{0547BAC9-F1A3-48AC-BB8F-19C99F123AFE}" type="pres">
      <dgm:prSet presAssocID="{568B3AFB-4C57-4E21-973D-383D44FBF612}" presName="rootConnector" presStyleLbl="node2" presStyleIdx="6" presStyleCnt="8"/>
      <dgm:spPr/>
    </dgm:pt>
    <dgm:pt modelId="{7B0EAC5F-97A9-4C95-B1E9-29946A265E69}" type="pres">
      <dgm:prSet presAssocID="{568B3AFB-4C57-4E21-973D-383D44FBF612}" presName="hierChild4" presStyleCnt="0"/>
      <dgm:spPr/>
    </dgm:pt>
    <dgm:pt modelId="{94873F41-7830-4A22-A68D-B08DA9FEA633}" type="pres">
      <dgm:prSet presAssocID="{BCF7A62E-BD3E-4035-AC9B-844CC421F5D9}" presName="Name37" presStyleLbl="parChTrans1D3" presStyleIdx="6" presStyleCnt="8"/>
      <dgm:spPr/>
    </dgm:pt>
    <dgm:pt modelId="{4DFF5227-F28F-431D-BC87-BB9D7B02A940}" type="pres">
      <dgm:prSet presAssocID="{C63C89CA-34F2-44DD-818D-3C0442A79BA1}" presName="hierRoot2" presStyleCnt="0">
        <dgm:presLayoutVars>
          <dgm:hierBranch val="init"/>
        </dgm:presLayoutVars>
      </dgm:prSet>
      <dgm:spPr/>
    </dgm:pt>
    <dgm:pt modelId="{6DCC2883-C731-486B-91BF-6425E265B84F}" type="pres">
      <dgm:prSet presAssocID="{C63C89CA-34F2-44DD-818D-3C0442A79BA1}" presName="rootComposite" presStyleCnt="0"/>
      <dgm:spPr/>
    </dgm:pt>
    <dgm:pt modelId="{A390BEB2-2F54-4540-AE66-6F9513544508}" type="pres">
      <dgm:prSet presAssocID="{C63C89CA-34F2-44DD-818D-3C0442A79BA1}" presName="rootText" presStyleLbl="node3" presStyleIdx="6" presStyleCnt="8" custScaleX="113444" custScaleY="138628">
        <dgm:presLayoutVars>
          <dgm:chPref val="3"/>
        </dgm:presLayoutVars>
      </dgm:prSet>
      <dgm:spPr/>
    </dgm:pt>
    <dgm:pt modelId="{7BD4735B-A3DE-41DC-BA84-CCA07542525F}" type="pres">
      <dgm:prSet presAssocID="{C63C89CA-34F2-44DD-818D-3C0442A79BA1}" presName="rootConnector" presStyleLbl="node3" presStyleIdx="6" presStyleCnt="8"/>
      <dgm:spPr/>
    </dgm:pt>
    <dgm:pt modelId="{755BC0AA-1944-4645-81E3-ED15DC3B16A0}" type="pres">
      <dgm:prSet presAssocID="{C63C89CA-34F2-44DD-818D-3C0442A79BA1}" presName="hierChild4" presStyleCnt="0"/>
      <dgm:spPr/>
    </dgm:pt>
    <dgm:pt modelId="{FDA8155D-EBF4-4EC8-96CE-9CCC11E9E327}" type="pres">
      <dgm:prSet presAssocID="{C63C89CA-34F2-44DD-818D-3C0442A79BA1}" presName="hierChild5" presStyleCnt="0"/>
      <dgm:spPr/>
    </dgm:pt>
    <dgm:pt modelId="{D80E186F-7121-46DF-BF68-6242F99BE87F}" type="pres">
      <dgm:prSet presAssocID="{568B3AFB-4C57-4E21-973D-383D44FBF612}" presName="hierChild5" presStyleCnt="0"/>
      <dgm:spPr/>
    </dgm:pt>
    <dgm:pt modelId="{B96D4BF1-4885-4B4B-9C67-08032903946E}" type="pres">
      <dgm:prSet presAssocID="{1BCF81CA-E0FB-46F4-BD49-78BC8BB11976}" presName="Name37" presStyleLbl="parChTrans1D2" presStyleIdx="7" presStyleCnt="8"/>
      <dgm:spPr/>
    </dgm:pt>
    <dgm:pt modelId="{0623BEEB-8CF3-4FD9-B018-87933F00CCE9}" type="pres">
      <dgm:prSet presAssocID="{96173C81-B936-40ED-B591-3DF367D1127C}" presName="hierRoot2" presStyleCnt="0">
        <dgm:presLayoutVars>
          <dgm:hierBranch val="init"/>
        </dgm:presLayoutVars>
      </dgm:prSet>
      <dgm:spPr/>
    </dgm:pt>
    <dgm:pt modelId="{9EE6A54F-96EA-4F43-9D41-B1487A382888}" type="pres">
      <dgm:prSet presAssocID="{96173C81-B936-40ED-B591-3DF367D1127C}" presName="rootComposite" presStyleCnt="0"/>
      <dgm:spPr/>
    </dgm:pt>
    <dgm:pt modelId="{96549499-1B14-4EAE-AFA9-5B15BBD51502}" type="pres">
      <dgm:prSet presAssocID="{96173C81-B936-40ED-B591-3DF367D1127C}" presName="rootText" presStyleLbl="node2" presStyleIdx="7" presStyleCnt="8" custScaleX="103802" custScaleY="89962">
        <dgm:presLayoutVars>
          <dgm:chPref val="3"/>
        </dgm:presLayoutVars>
      </dgm:prSet>
      <dgm:spPr/>
    </dgm:pt>
    <dgm:pt modelId="{55E8C88A-F10E-4E18-8205-64F8C1332C10}" type="pres">
      <dgm:prSet presAssocID="{96173C81-B936-40ED-B591-3DF367D1127C}" presName="rootConnector" presStyleLbl="node2" presStyleIdx="7" presStyleCnt="8"/>
      <dgm:spPr/>
    </dgm:pt>
    <dgm:pt modelId="{60317CF6-E57A-4655-B2D0-19115DE686D3}" type="pres">
      <dgm:prSet presAssocID="{96173C81-B936-40ED-B591-3DF367D1127C}" presName="hierChild4" presStyleCnt="0"/>
      <dgm:spPr/>
    </dgm:pt>
    <dgm:pt modelId="{612CA01F-B3A9-4872-A3D7-25C3FAFBDF27}" type="pres">
      <dgm:prSet presAssocID="{41BE5EFE-BE5D-48C5-9A4E-67EC4EC70856}" presName="Name37" presStyleLbl="parChTrans1D3" presStyleIdx="7" presStyleCnt="8"/>
      <dgm:spPr/>
    </dgm:pt>
    <dgm:pt modelId="{BB81C297-7F3E-4692-B884-FDA582BA6716}" type="pres">
      <dgm:prSet presAssocID="{ECEC4291-761E-4DF1-8F85-47AB760E900B}" presName="hierRoot2" presStyleCnt="0">
        <dgm:presLayoutVars>
          <dgm:hierBranch val="init"/>
        </dgm:presLayoutVars>
      </dgm:prSet>
      <dgm:spPr/>
    </dgm:pt>
    <dgm:pt modelId="{9A406F5E-BAF2-4D63-86D8-0D5409293EF1}" type="pres">
      <dgm:prSet presAssocID="{ECEC4291-761E-4DF1-8F85-47AB760E900B}" presName="rootComposite" presStyleCnt="0"/>
      <dgm:spPr/>
    </dgm:pt>
    <dgm:pt modelId="{91C9B093-595F-4085-B438-3820F03F87CE}" type="pres">
      <dgm:prSet presAssocID="{ECEC4291-761E-4DF1-8F85-47AB760E900B}" presName="rootText" presStyleLbl="node3" presStyleIdx="7" presStyleCnt="8" custScaleX="113628" custScaleY="137286">
        <dgm:presLayoutVars>
          <dgm:chPref val="3"/>
        </dgm:presLayoutVars>
      </dgm:prSet>
      <dgm:spPr/>
    </dgm:pt>
    <dgm:pt modelId="{1CC773E1-EEDA-4EC5-9E74-F49E9AEFDD7E}" type="pres">
      <dgm:prSet presAssocID="{ECEC4291-761E-4DF1-8F85-47AB760E900B}" presName="rootConnector" presStyleLbl="node3" presStyleIdx="7" presStyleCnt="8"/>
      <dgm:spPr/>
    </dgm:pt>
    <dgm:pt modelId="{90906B02-4C03-47B6-B90D-ACFD47890963}" type="pres">
      <dgm:prSet presAssocID="{ECEC4291-761E-4DF1-8F85-47AB760E900B}" presName="hierChild4" presStyleCnt="0"/>
      <dgm:spPr/>
    </dgm:pt>
    <dgm:pt modelId="{ADDCC65F-F4A1-4D15-857D-B0A8DD1E3848}" type="pres">
      <dgm:prSet presAssocID="{ECEC4291-761E-4DF1-8F85-47AB760E900B}" presName="hierChild5" presStyleCnt="0"/>
      <dgm:spPr/>
    </dgm:pt>
    <dgm:pt modelId="{61BD334D-E5E1-4119-A6D0-06C369845ACE}" type="pres">
      <dgm:prSet presAssocID="{96173C81-B936-40ED-B591-3DF367D1127C}" presName="hierChild5" presStyleCnt="0"/>
      <dgm:spPr/>
    </dgm:pt>
    <dgm:pt modelId="{B79C48ED-2A17-4475-9DBB-180E360AEE6C}" type="pres">
      <dgm:prSet presAssocID="{55B0245B-74BC-428E-8E12-B831BA5A4519}" presName="hierChild3" presStyleCnt="0"/>
      <dgm:spPr/>
    </dgm:pt>
  </dgm:ptLst>
  <dgm:cxnLst>
    <dgm:cxn modelId="{11BC4201-7E72-4D5D-AA14-1DF858CC716B}" type="presOf" srcId="{96173C81-B936-40ED-B591-3DF367D1127C}" destId="{55E8C88A-F10E-4E18-8205-64F8C1332C10}" srcOrd="1" destOrd="0" presId="urn:microsoft.com/office/officeart/2005/8/layout/orgChart1"/>
    <dgm:cxn modelId="{8DFB4507-F3B5-4FD2-8276-2CF7BDE79FF5}" type="presOf" srcId="{B3984D52-9243-4082-B343-68015DA2D107}" destId="{D43D554C-FCF0-4EB5-998A-696E022B8AEE}" srcOrd="1" destOrd="0" presId="urn:microsoft.com/office/officeart/2005/8/layout/orgChart1"/>
    <dgm:cxn modelId="{9DCF3609-919B-435C-943A-3B91B9E22748}" type="presOf" srcId="{2EEBC54F-683D-4044-92EA-0B52F29EEA87}" destId="{3A620936-25A3-4E33-AF57-1D91012CBDC8}" srcOrd="1" destOrd="0" presId="urn:microsoft.com/office/officeart/2005/8/layout/orgChart1"/>
    <dgm:cxn modelId="{95D6A809-8E2E-48A5-91A3-CD00D300B06C}" type="presOf" srcId="{CDE2F44D-77EA-4FD2-AC76-BA50C00ADE6A}" destId="{4AFB2299-3D57-4C4B-B9CC-A5245CC0AF13}" srcOrd="0" destOrd="0" presId="urn:microsoft.com/office/officeart/2005/8/layout/orgChart1"/>
    <dgm:cxn modelId="{DD56740E-B5C5-40EF-A87F-1C052736D844}" type="presOf" srcId="{7CC65A18-C8BF-403C-9B2F-98C4D3D85A3E}" destId="{1778DFCA-9C72-4B76-ADE9-3BE1A7C63D0E}" srcOrd="0" destOrd="0" presId="urn:microsoft.com/office/officeart/2005/8/layout/orgChart1"/>
    <dgm:cxn modelId="{93250A0F-8A31-4A55-B1FD-966B5DA6C7B0}" type="presOf" srcId="{ECEC4291-761E-4DF1-8F85-47AB760E900B}" destId="{1CC773E1-EEDA-4EC5-9E74-F49E9AEFDD7E}" srcOrd="1" destOrd="0" presId="urn:microsoft.com/office/officeart/2005/8/layout/orgChart1"/>
    <dgm:cxn modelId="{8CCA7A16-5094-4C03-8AE9-A05C47FAB266}" type="presOf" srcId="{9F1E0BA3-06C4-44A9-96B0-B7D2604A9257}" destId="{BF89E2BC-4F62-483A-9652-35A495157CB4}" srcOrd="0" destOrd="0" presId="urn:microsoft.com/office/officeart/2005/8/layout/orgChart1"/>
    <dgm:cxn modelId="{F57D7518-9BCE-4FF9-B71F-5E79A8E3B41D}" type="presOf" srcId="{96173C81-B936-40ED-B591-3DF367D1127C}" destId="{96549499-1B14-4EAE-AFA9-5B15BBD51502}" srcOrd="0" destOrd="0" presId="urn:microsoft.com/office/officeart/2005/8/layout/orgChart1"/>
    <dgm:cxn modelId="{0C383E20-CEC2-445D-A3F9-AF8ED751DE29}" srcId="{568B3AFB-4C57-4E21-973D-383D44FBF612}" destId="{C63C89CA-34F2-44DD-818D-3C0442A79BA1}" srcOrd="0" destOrd="0" parTransId="{BCF7A62E-BD3E-4035-AC9B-844CC421F5D9}" sibTransId="{B74DF07A-BE84-4221-A04E-B33479925B2B}"/>
    <dgm:cxn modelId="{CEB93D21-B06C-48B2-BD01-5D113F5EBD53}" type="presOf" srcId="{EBA7DC59-B08D-47DF-807A-97462257FBAE}" destId="{F140D7AB-7C6A-4BF3-8A87-E63CBB83BD5A}" srcOrd="0" destOrd="0" presId="urn:microsoft.com/office/officeart/2005/8/layout/orgChart1"/>
    <dgm:cxn modelId="{16E54824-CC80-41FE-8846-A5D0129EB7A7}" srcId="{68310200-4BC0-4AF5-B232-A802AC81FD71}" destId="{9D075939-44AC-444C-B6EA-0ED4FE906264}" srcOrd="0" destOrd="0" parTransId="{183F8FFD-1EDC-4021-A97F-38B413322B69}" sibTransId="{24A7E931-5742-42CA-A104-68C91003C29F}"/>
    <dgm:cxn modelId="{B16AA425-6EFF-454A-95F4-ACD893472E96}" type="presOf" srcId="{55AE2435-E55B-4D17-A2F5-FF4CEBEA6281}" destId="{A00C9740-F63C-4CA2-8017-46FB165A9C2C}" srcOrd="1" destOrd="0" presId="urn:microsoft.com/office/officeart/2005/8/layout/orgChart1"/>
    <dgm:cxn modelId="{73B06826-2C16-4B92-9A10-B928AB2D5D28}" type="presOf" srcId="{ABDB0AC2-C63A-4E68-8BBC-83F182D289B9}" destId="{732AFF21-99AB-401E-A901-278F3505A72A}" srcOrd="0" destOrd="0" presId="urn:microsoft.com/office/officeart/2005/8/layout/orgChart1"/>
    <dgm:cxn modelId="{DC316827-9949-40B8-BDE9-0B6C504854F2}" srcId="{851E1D63-E091-45C7-A13D-92DFEE23D02B}" destId="{CAEF7F5B-74D6-448E-B2C7-C89A27DF0CF8}" srcOrd="1" destOrd="0" parTransId="{6DA636E8-8FCE-4330-8DB1-DB00714F5101}" sibTransId="{95275472-2540-4064-943F-D7DC31C89614}"/>
    <dgm:cxn modelId="{133E2F28-13F8-4FB2-AD0F-57EFA3EED871}" srcId="{F3289B00-EF38-4EC3-A72C-F943084B9525}" destId="{851E1D63-E091-45C7-A13D-92DFEE23D02B}" srcOrd="0" destOrd="0" parTransId="{57138C99-6C40-40EB-8D1B-134F7B2ED891}" sibTransId="{8587E90D-D0E2-47E1-8A00-8556BD267711}"/>
    <dgm:cxn modelId="{D55F732A-A1E6-433E-BD6E-7173DEAD5885}" srcId="{07D58635-A4D2-4980-8018-B05A812B9DDB}" destId="{C639ACB8-0D97-4F45-A3E4-20C548E198D5}" srcOrd="2" destOrd="0" parTransId="{E70C5912-5BD6-4853-9412-9F6F867F66BE}" sibTransId="{2D3E29BD-A4A8-4166-828B-5417945B9FF4}"/>
    <dgm:cxn modelId="{0EE22F2B-6393-4B2A-B738-7FB2E33FC93B}" type="presOf" srcId="{AE861501-B683-4318-A2A5-785E7AAB65A6}" destId="{932C7F48-5EAA-456A-A05D-4A77EFF62B7D}" srcOrd="0" destOrd="0" presId="urn:microsoft.com/office/officeart/2005/8/layout/orgChart1"/>
    <dgm:cxn modelId="{CDB4832D-9EBC-43D2-81FD-CF09371CAFBF}" type="presOf" srcId="{68310200-4BC0-4AF5-B232-A802AC81FD71}" destId="{55C14283-4F85-4243-B559-57534AB40269}" srcOrd="0" destOrd="0" presId="urn:microsoft.com/office/officeart/2005/8/layout/orgChart1"/>
    <dgm:cxn modelId="{4747A62D-74ED-4DED-A4A2-7417BCF1FD00}" type="presOf" srcId="{41BE5EFE-BE5D-48C5-9A4E-67EC4EC70856}" destId="{612CA01F-B3A9-4872-A3D7-25C3FAFBDF27}" srcOrd="0" destOrd="0" presId="urn:microsoft.com/office/officeart/2005/8/layout/orgChart1"/>
    <dgm:cxn modelId="{B8B3CB30-F4DB-429F-AD36-4CC9B1C8B0F3}" type="presOf" srcId="{75CAFE9D-A116-46B3-9406-1979E1CFB194}" destId="{1D76A003-68AC-4810-A60B-C9D1DD65C0CD}" srcOrd="0" destOrd="0" presId="urn:microsoft.com/office/officeart/2005/8/layout/orgChart1"/>
    <dgm:cxn modelId="{9DD7C831-6415-433A-B5C3-7F668E02BE4B}" type="presOf" srcId="{927BFB2E-8A8C-428B-9697-B066A61E6B57}" destId="{4579D42B-F9E0-406E-802C-5E7EB8BD2015}" srcOrd="1" destOrd="0" presId="urn:microsoft.com/office/officeart/2005/8/layout/orgChart1"/>
    <dgm:cxn modelId="{28D66D32-2BF9-4C3D-949E-C6C119250594}" type="presOf" srcId="{C7E464A3-431D-402F-8101-44BADB7D5055}" destId="{0E40A894-670C-40F2-98AD-AC044CA570CF}" srcOrd="0" destOrd="0" presId="urn:microsoft.com/office/officeart/2005/8/layout/orgChart1"/>
    <dgm:cxn modelId="{DC72EF33-B75C-4795-9BC4-07F52A37773D}" type="presOf" srcId="{C63C89CA-34F2-44DD-818D-3C0442A79BA1}" destId="{A390BEB2-2F54-4540-AE66-6F9513544508}" srcOrd="0" destOrd="0" presId="urn:microsoft.com/office/officeart/2005/8/layout/orgChart1"/>
    <dgm:cxn modelId="{3F057837-11E1-4DA0-A515-58B94925F549}" type="presOf" srcId="{6B0F187A-1C38-4113-9B16-E96FD501786D}" destId="{6DAB9569-80F2-4FEA-8EDD-38B1613E8E66}" srcOrd="0" destOrd="0" presId="urn:microsoft.com/office/officeart/2005/8/layout/orgChart1"/>
    <dgm:cxn modelId="{95C92A39-5599-4202-9FF7-20B19A3FABAA}" type="presOf" srcId="{A45C543C-5E05-4933-9BE8-BAA3ED204D12}" destId="{E4FB4453-028E-4583-8CDE-7067801D9FFD}" srcOrd="0" destOrd="0" presId="urn:microsoft.com/office/officeart/2005/8/layout/orgChart1"/>
    <dgm:cxn modelId="{691A4F39-697A-459C-BCB8-4DAC8233E76C}" type="presOf" srcId="{2EEBC54F-683D-4044-92EA-0B52F29EEA87}" destId="{8E2B81F7-15D8-4719-8EE4-B8BC291F0817}" srcOrd="0" destOrd="0" presId="urn:microsoft.com/office/officeart/2005/8/layout/orgChart1"/>
    <dgm:cxn modelId="{20AFF83C-727F-45C1-BAA7-F75C862918C8}" srcId="{55B0245B-74BC-428E-8E12-B831BA5A4519}" destId="{AE861501-B683-4318-A2A5-785E7AAB65A6}" srcOrd="2" destOrd="0" parTransId="{6AB15DDB-6269-47E3-ACA2-6E012160BCD5}" sibTransId="{69DBDD68-5720-49B7-9CA3-A85D57ABEACD}"/>
    <dgm:cxn modelId="{9F8FDC3D-3026-4198-8323-00D106CC1B38}" type="presOf" srcId="{E253811B-AA98-447E-A4BC-6098B2BBDA70}" destId="{44C71EDE-16E5-45A0-8D92-4230BB22298D}" srcOrd="0" destOrd="0" presId="urn:microsoft.com/office/officeart/2005/8/layout/orgChart1"/>
    <dgm:cxn modelId="{03D0F13D-4805-4986-9BAE-094B461F47DE}" type="presOf" srcId="{B6C8B033-E71B-4C4E-8FFD-97843361A611}" destId="{8D4A0EC5-79C6-4785-A84C-592966886139}" srcOrd="0" destOrd="0" presId="urn:microsoft.com/office/officeart/2005/8/layout/orgChart1"/>
    <dgm:cxn modelId="{9048B43F-8331-4490-928A-C4B884369131}" type="presOf" srcId="{6AB15DDB-6269-47E3-ACA2-6E012160BCD5}" destId="{29124464-B5DB-441B-AE43-A8E36CB7F9C5}" srcOrd="0" destOrd="0" presId="urn:microsoft.com/office/officeart/2005/8/layout/orgChart1"/>
    <dgm:cxn modelId="{0BED3F5B-50F5-4BDF-82C7-41A84DFD0FDB}" type="presOf" srcId="{F3289B00-EF38-4EC3-A72C-F943084B9525}" destId="{916C51A3-5FD9-4E49-92B5-DE246F9CF546}" srcOrd="0" destOrd="0" presId="urn:microsoft.com/office/officeart/2005/8/layout/orgChart1"/>
    <dgm:cxn modelId="{13177D5F-3B01-4E9F-9B5A-87983B1AE0FB}" type="presOf" srcId="{851E1D63-E091-45C7-A13D-92DFEE23D02B}" destId="{E5112DCD-3B3A-4F3D-9F00-8787C4CD624C}" srcOrd="1" destOrd="0" presId="urn:microsoft.com/office/officeart/2005/8/layout/orgChart1"/>
    <dgm:cxn modelId="{D1C82860-C562-4C22-8F3A-019CAB95D132}" type="presOf" srcId="{FF4CFE5F-6A31-456C-A1C3-3507CC709827}" destId="{40EA3A42-2FF6-4C2E-B5C4-5162E5B93349}" srcOrd="0" destOrd="0" presId="urn:microsoft.com/office/officeart/2005/8/layout/orgChart1"/>
    <dgm:cxn modelId="{3DFD8A42-7322-45B5-8D59-053D26F5E981}" type="presOf" srcId="{45252EDF-8755-4045-838C-BC988A1740FF}" destId="{C81B31DC-A249-4786-9BEE-0C233FFD83DC}" srcOrd="0" destOrd="0" presId="urn:microsoft.com/office/officeart/2005/8/layout/orgChart1"/>
    <dgm:cxn modelId="{785E2E45-6F9F-4B7E-9E58-F6FC170A1C9E}" srcId="{E253811B-AA98-447E-A4BC-6098B2BBDA70}" destId="{07D58635-A4D2-4980-8018-B05A812B9DDB}" srcOrd="0" destOrd="0" parTransId="{EBA7DC59-B08D-47DF-807A-97462257FBAE}" sibTransId="{1AD2CF68-7214-435A-830A-D572812649A7}"/>
    <dgm:cxn modelId="{088FBB65-0F19-47EF-B46A-E2EF62456C50}" type="presOf" srcId="{B0A7868C-922C-4DF4-A682-DE92FB81020D}" destId="{FF44BAB7-2D2D-41E2-9A42-B467835E6807}" srcOrd="1" destOrd="0" presId="urn:microsoft.com/office/officeart/2005/8/layout/orgChart1"/>
    <dgm:cxn modelId="{E1D90268-C611-42F8-90CA-EAA98A92151A}" type="presOf" srcId="{ABDB0AC2-C63A-4E68-8BBC-83F182D289B9}" destId="{30C6A0BD-188A-41D8-8C05-2BEA29665FF7}" srcOrd="1" destOrd="0" presId="urn:microsoft.com/office/officeart/2005/8/layout/orgChart1"/>
    <dgm:cxn modelId="{2903AE69-57C6-4454-9771-AD124B9577D7}" type="presOf" srcId="{DE3C518E-FE47-49D5-AD35-39FCC800940E}" destId="{3E6ECEA2-75CE-4890-AFC9-FAA42F90DCD3}" srcOrd="0" destOrd="0" presId="urn:microsoft.com/office/officeart/2005/8/layout/orgChart1"/>
    <dgm:cxn modelId="{C8A5136A-9844-4F3C-947D-9048EB33372C}" type="presOf" srcId="{568B3AFB-4C57-4E21-973D-383D44FBF612}" destId="{0547BAC9-F1A3-48AC-BB8F-19C99F123AFE}" srcOrd="1" destOrd="0" presId="urn:microsoft.com/office/officeart/2005/8/layout/orgChart1"/>
    <dgm:cxn modelId="{2CC92A6A-662C-4587-9EED-75BA3B97ADEF}" type="presOf" srcId="{A5917E47-0FFE-4136-ABB2-7B4879AE80FA}" destId="{83223CAE-1FF0-4D91-B268-D46213934367}" srcOrd="0" destOrd="0" presId="urn:microsoft.com/office/officeart/2005/8/layout/orgChart1"/>
    <dgm:cxn modelId="{9485776A-B67C-4948-AB1B-EA6111512969}" type="presOf" srcId="{851E1D63-E091-45C7-A13D-92DFEE23D02B}" destId="{CE804705-4647-4540-9CB0-55B260E42E7A}" srcOrd="0" destOrd="0" presId="urn:microsoft.com/office/officeart/2005/8/layout/orgChart1"/>
    <dgm:cxn modelId="{B12DEA4D-85D5-456C-B1DB-58824C7A182B}" type="presOf" srcId="{ECEC4291-761E-4DF1-8F85-47AB760E900B}" destId="{91C9B093-595F-4085-B438-3820F03F87CE}" srcOrd="0" destOrd="0" presId="urn:microsoft.com/office/officeart/2005/8/layout/orgChart1"/>
    <dgm:cxn modelId="{C876356F-5B17-4237-A928-884BCC261D3E}" srcId="{2EEBC54F-683D-4044-92EA-0B52F29EEA87}" destId="{C7E464A3-431D-402F-8101-44BADB7D5055}" srcOrd="1" destOrd="0" parTransId="{A5917E47-0FFE-4136-ABB2-7B4879AE80FA}" sibTransId="{8D883C79-4B30-4535-A185-4442EA1C51AC}"/>
    <dgm:cxn modelId="{6E5CFA70-93A6-4491-8A45-E2CF722DAEB2}" srcId="{07D58635-A4D2-4980-8018-B05A812B9DDB}" destId="{B3984D52-9243-4082-B343-68015DA2D107}" srcOrd="0" destOrd="0" parTransId="{297176A3-847C-430D-AE2C-A3091BDF274C}" sibTransId="{5B90301C-F8CF-4B03-A005-B91B4CF03BE7}"/>
    <dgm:cxn modelId="{12260672-394B-4025-9959-7586C47E5AEA}" type="presOf" srcId="{9EC387C7-DBC7-4A4E-B263-7C7401E2D2C3}" destId="{6B92B882-59FF-4460-A44D-514327A174F8}" srcOrd="1" destOrd="0" presId="urn:microsoft.com/office/officeart/2005/8/layout/orgChart1"/>
    <dgm:cxn modelId="{02A95F72-745A-41D9-ACFF-17323A0DE022}" type="presOf" srcId="{297176A3-847C-430D-AE2C-A3091BDF274C}" destId="{674AF4C1-EBC3-4C0C-97C3-B49912784CD7}" srcOrd="0" destOrd="0" presId="urn:microsoft.com/office/officeart/2005/8/layout/orgChart1"/>
    <dgm:cxn modelId="{849C5A52-4B73-4591-9E82-96E115C563D7}" type="presOf" srcId="{55AE2435-E55B-4D17-A2F5-FF4CEBEA6281}" destId="{EB597C95-1947-42EC-9019-B073B640B85E}" srcOrd="0" destOrd="0" presId="urn:microsoft.com/office/officeart/2005/8/layout/orgChart1"/>
    <dgm:cxn modelId="{B751E652-7C74-4630-AB63-FE93D3945E6C}" srcId="{55B0245B-74BC-428E-8E12-B831BA5A4519}" destId="{E253811B-AA98-447E-A4BC-6098B2BBDA70}" srcOrd="3" destOrd="0" parTransId="{9F1E0BA3-06C4-44A9-96B0-B7D2604A9257}" sibTransId="{CE98BABC-994A-4B53-9F64-835FA3996C96}"/>
    <dgm:cxn modelId="{F327D253-6617-4953-8860-734F1CB6DB60}" srcId="{B6C8B033-E71B-4C4E-8FFD-97843361A611}" destId="{2EEBC54F-683D-4044-92EA-0B52F29EEA87}" srcOrd="0" destOrd="0" parTransId="{02EE3324-6E8D-4E5D-B91F-7929FC1AA8E4}" sibTransId="{B0F2EA62-B003-4CFE-A694-CABFAF5177B6}"/>
    <dgm:cxn modelId="{1F620C75-0A06-4844-953F-77E719A236BB}" srcId="{A45C543C-5E05-4933-9BE8-BAA3ED204D12}" destId="{B38F32BD-92C7-4FA0-A526-B0403522C1D0}" srcOrd="0" destOrd="0" parTransId="{BD3C308E-831F-4050-8AC7-6FDE05F2543D}" sibTransId="{462D540B-FBA8-4D8D-8D8A-442E81F80C51}"/>
    <dgm:cxn modelId="{1CCFD875-CD36-4E82-B557-70F26C9E2133}" type="presOf" srcId="{07D58635-A4D2-4980-8018-B05A812B9DDB}" destId="{6D879B60-4E74-49AA-AB1F-9BDFBD066C51}" srcOrd="1" destOrd="0" presId="urn:microsoft.com/office/officeart/2005/8/layout/orgChart1"/>
    <dgm:cxn modelId="{D31AA876-FC23-4B94-8975-C89EFAD55CE9}" type="presOf" srcId="{B6C8B033-E71B-4C4E-8FFD-97843361A611}" destId="{6EB2D2B7-CFB7-4F1F-A7D8-9BE7D8F55102}" srcOrd="1" destOrd="0" presId="urn:microsoft.com/office/officeart/2005/8/layout/orgChart1"/>
    <dgm:cxn modelId="{32F1C956-0613-4EF8-A938-5CA2E4451FDD}" srcId="{2EEBC54F-683D-4044-92EA-0B52F29EEA87}" destId="{ABDB0AC2-C63A-4E68-8BBC-83F182D289B9}" srcOrd="2" destOrd="0" parTransId="{FF4CFE5F-6A31-456C-A1C3-3507CC709827}" sibTransId="{41DC7108-7979-4C62-8841-10315FDF84A4}"/>
    <dgm:cxn modelId="{A9153A59-627B-4252-B2CD-0869903D80AD}" type="presOf" srcId="{CAEF7F5B-74D6-448E-B2C7-C89A27DF0CF8}" destId="{21987061-CF78-475C-B064-813EAE0A6DAB}" srcOrd="1" destOrd="0" presId="urn:microsoft.com/office/officeart/2005/8/layout/orgChart1"/>
    <dgm:cxn modelId="{EAE0947B-4DE1-406F-8226-34FF03C0E32E}" type="presOf" srcId="{1BCF81CA-E0FB-46F4-BD49-78BC8BB11976}" destId="{B96D4BF1-4885-4B4B-9C67-08032903946E}" srcOrd="0" destOrd="0" presId="urn:microsoft.com/office/officeart/2005/8/layout/orgChart1"/>
    <dgm:cxn modelId="{78E49A7B-E9BF-4609-A6A7-890532883297}" type="presOf" srcId="{C63C89CA-34F2-44DD-818D-3C0442A79BA1}" destId="{7BD4735B-A3DE-41DC-BA84-CCA07542525F}" srcOrd="1" destOrd="0" presId="urn:microsoft.com/office/officeart/2005/8/layout/orgChart1"/>
    <dgm:cxn modelId="{AF18A87D-096F-4AFE-AB8D-6934E67D0136}" type="presOf" srcId="{0AF724BA-489D-48AA-A7F8-810322362C2E}" destId="{CAB4BF12-CC55-496F-B897-20B1095A7697}" srcOrd="0" destOrd="0" presId="urn:microsoft.com/office/officeart/2005/8/layout/orgChart1"/>
    <dgm:cxn modelId="{1C4B1683-5682-4CFE-B94C-43848D28A543}" type="presOf" srcId="{C639ACB8-0D97-4F45-A3E4-20C548E198D5}" destId="{40FC3513-EE3C-48F4-9ED9-75110433A1B4}" srcOrd="1" destOrd="0" presId="urn:microsoft.com/office/officeart/2005/8/layout/orgChart1"/>
    <dgm:cxn modelId="{6A636183-9DED-49F9-87B9-C651E9819C78}" type="presOf" srcId="{C94ABAF7-C0A2-4B37-BA8B-6AFD8E29041F}" destId="{A38E1028-E877-4915-AD2E-8D7E06F10AD3}" srcOrd="0" destOrd="0" presId="urn:microsoft.com/office/officeart/2005/8/layout/orgChart1"/>
    <dgm:cxn modelId="{97C2AF84-668B-4F23-AC8F-7ED68DE4B8EF}" type="presOf" srcId="{A45C543C-5E05-4933-9BE8-BAA3ED204D12}" destId="{06E56EB6-C269-4B36-BCD4-B99B77836A90}" srcOrd="1" destOrd="0" presId="urn:microsoft.com/office/officeart/2005/8/layout/orgChart1"/>
    <dgm:cxn modelId="{B122B984-987A-475E-8AB9-65E99EC7D40A}" srcId="{AE861501-B683-4318-A2A5-785E7AAB65A6}" destId="{45252EDF-8755-4045-838C-BC988A1740FF}" srcOrd="0" destOrd="0" parTransId="{23E7B767-5920-47D7-9F3D-850447FDED09}" sibTransId="{B6F9049E-DBAA-4879-BC41-95FE43355953}"/>
    <dgm:cxn modelId="{1611DC86-8FF2-4619-B1A7-B94CE08EDB41}" type="presOf" srcId="{568B3AFB-4C57-4E21-973D-383D44FBF612}" destId="{BEAF069C-B6B4-43A2-8FB3-28F6F1076308}" srcOrd="0" destOrd="0" presId="urn:microsoft.com/office/officeart/2005/8/layout/orgChart1"/>
    <dgm:cxn modelId="{F7D13089-2AFB-4F49-86AF-EE3A9F6864EB}" type="presOf" srcId="{B38F32BD-92C7-4FA0-A526-B0403522C1D0}" destId="{8698E474-BE39-4362-8017-9FA53A92BFC7}" srcOrd="1" destOrd="0" presId="urn:microsoft.com/office/officeart/2005/8/layout/orgChart1"/>
    <dgm:cxn modelId="{F51E6D89-89FE-4E77-8BE1-53D753E72630}" type="presOf" srcId="{57138C99-6C40-40EB-8D1B-134F7B2ED891}" destId="{02936ECB-44BE-403A-9F0E-9CFD2CD99F3D}" srcOrd="0" destOrd="0" presId="urn:microsoft.com/office/officeart/2005/8/layout/orgChart1"/>
    <dgm:cxn modelId="{5644A289-46EE-450C-959A-6BCFA6DBDB3A}" srcId="{55B0245B-74BC-428E-8E12-B831BA5A4519}" destId="{A45C543C-5E05-4933-9BE8-BAA3ED204D12}" srcOrd="5" destOrd="0" parTransId="{BF07750E-9F9D-4221-B871-EE5755A4E626}" sibTransId="{F8CDF23A-7921-46F0-B110-118B9D9CBF5F}"/>
    <dgm:cxn modelId="{DEE3EC89-4653-4500-A2E6-1A6846974A03}" type="presOf" srcId="{927BFB2E-8A8C-428B-9697-B066A61E6B57}" destId="{D5B16E02-EC14-4B73-920E-2B337B956934}" srcOrd="0" destOrd="0" presId="urn:microsoft.com/office/officeart/2005/8/layout/orgChart1"/>
    <dgm:cxn modelId="{6F7D768D-976D-4357-AF79-1B28DE1F5991}" type="presOf" srcId="{CAEF7F5B-74D6-448E-B2C7-C89A27DF0CF8}" destId="{33EE5B89-1832-42CB-8870-5AC7884BED55}" srcOrd="0" destOrd="0" presId="urn:microsoft.com/office/officeart/2005/8/layout/orgChart1"/>
    <dgm:cxn modelId="{C33CBB96-1359-4F6F-9580-33E17B4281BC}" type="presOf" srcId="{07D58635-A4D2-4980-8018-B05A812B9DDB}" destId="{DD272F41-D36B-45FF-8142-B31D9C5ACDE5}" srcOrd="0" destOrd="0" presId="urn:microsoft.com/office/officeart/2005/8/layout/orgChart1"/>
    <dgm:cxn modelId="{70C93A9A-8CE5-42D9-B2E8-C1CCE86E0F5D}" type="presOf" srcId="{3BC42BF1-1355-4215-92EC-105606872BAB}" destId="{5E3454A1-555F-4A41-8B42-4FF924AEA821}" srcOrd="0" destOrd="0" presId="urn:microsoft.com/office/officeart/2005/8/layout/orgChart1"/>
    <dgm:cxn modelId="{BA153E9B-76ED-4647-A602-13298690194C}" srcId="{45252EDF-8755-4045-838C-BC988A1740FF}" destId="{55AE2435-E55B-4D17-A2F5-FF4CEBEA6281}" srcOrd="1" destOrd="0" parTransId="{5AAA1B38-C39C-4241-ABC0-F511722C7C48}" sibTransId="{2EFEBF5D-4512-4B9B-A9BB-A193462F6A60}"/>
    <dgm:cxn modelId="{AEFDA5A3-E9DF-4607-B696-2EDF5C7A0CB4}" type="presOf" srcId="{B3984D52-9243-4082-B343-68015DA2D107}" destId="{300F9833-5B81-4073-9368-30B01434A73C}" srcOrd="0" destOrd="0" presId="urn:microsoft.com/office/officeart/2005/8/layout/orgChart1"/>
    <dgm:cxn modelId="{12C215A4-4087-486D-A72D-870DCDDBC661}" type="presOf" srcId="{088FEF77-5A72-400C-BF19-566AF343F1FD}" destId="{3CD93C37-5150-44F1-953C-F5D9DC07F0B9}" srcOrd="0" destOrd="0" presId="urn:microsoft.com/office/officeart/2005/8/layout/orgChart1"/>
    <dgm:cxn modelId="{455506A5-C487-4CB1-B5D7-8C4F9F2BA0ED}" type="presOf" srcId="{BCF7A62E-BD3E-4035-AC9B-844CC421F5D9}" destId="{94873F41-7830-4A22-A68D-B08DA9FEA633}" srcOrd="0" destOrd="0" presId="urn:microsoft.com/office/officeart/2005/8/layout/orgChart1"/>
    <dgm:cxn modelId="{C587C7A5-D81C-41E0-9B31-9BB3782D8CF1}" type="presOf" srcId="{55B0245B-74BC-428E-8E12-B831BA5A4519}" destId="{442D7D29-BD83-4F58-99C2-3AC18C122BDB}" srcOrd="1" destOrd="0" presId="urn:microsoft.com/office/officeart/2005/8/layout/orgChart1"/>
    <dgm:cxn modelId="{DC166CA7-008C-4192-BC15-D6F94771F964}" type="presOf" srcId="{9EC387C7-DBC7-4A4E-B263-7C7401E2D2C3}" destId="{393377E6-2154-4404-932B-03AC8EA3CFB4}" srcOrd="0" destOrd="0" presId="urn:microsoft.com/office/officeart/2005/8/layout/orgChart1"/>
    <dgm:cxn modelId="{FF3137A9-73F4-48DF-9704-C2976B579951}" type="presOf" srcId="{5AAA1B38-C39C-4241-ABC0-F511722C7C48}" destId="{4905B109-9591-4EDC-B836-4E5B2346C76E}" srcOrd="0" destOrd="0" presId="urn:microsoft.com/office/officeart/2005/8/layout/orgChart1"/>
    <dgm:cxn modelId="{E94EC3AE-10BE-48C6-B1CD-9A3FAA9BD732}" type="presOf" srcId="{E70C5912-5BD6-4853-9412-9F6F867F66BE}" destId="{488AA943-202F-4E74-B08F-AEF856E5E91A}" srcOrd="0" destOrd="0" presId="urn:microsoft.com/office/officeart/2005/8/layout/orgChart1"/>
    <dgm:cxn modelId="{8BD198B0-0D51-47B9-9573-CE10B646DDCE}" srcId="{07D58635-A4D2-4980-8018-B05A812B9DDB}" destId="{B0A7868C-922C-4DF4-A682-DE92FB81020D}" srcOrd="1" destOrd="0" parTransId="{0AF724BA-489D-48AA-A7F8-810322362C2E}" sibTransId="{6BC3D054-564A-47BF-9ED9-D8B7532345B7}"/>
    <dgm:cxn modelId="{7E2DC4B1-572E-4F1D-9ACD-BD9C7C476F72}" type="presOf" srcId="{9D075939-44AC-444C-B6EA-0ED4FE906264}" destId="{82C3588F-9D31-4D9C-A052-3F92E3ECC0DD}" srcOrd="1" destOrd="0" presId="urn:microsoft.com/office/officeart/2005/8/layout/orgChart1"/>
    <dgm:cxn modelId="{A3835AB3-8A26-4135-8B8B-1B936ADC315F}" srcId="{851E1D63-E091-45C7-A13D-92DFEE23D02B}" destId="{75CA1BC9-5A86-4EFF-B331-15208D4CB59B}" srcOrd="2" destOrd="0" parTransId="{CDE2F44D-77EA-4FD2-AC76-BA50C00ADE6A}" sibTransId="{75F8EEE5-28AD-41FA-AF1B-9FDD91323C71}"/>
    <dgm:cxn modelId="{172FA5B3-E44F-4FF9-83B6-395427FA66F1}" srcId="{3BC42BF1-1355-4215-92EC-105606872BAB}" destId="{55B0245B-74BC-428E-8E12-B831BA5A4519}" srcOrd="0" destOrd="0" parTransId="{8BCE25E2-3720-46DE-BCC9-6C3389600EBF}" sibTransId="{8EF67DAC-BA8A-4EC0-A774-F660078D30E4}"/>
    <dgm:cxn modelId="{E0BA2BB7-6970-4FED-9A2C-06384E44089C}" type="presOf" srcId="{68310200-4BC0-4AF5-B232-A802AC81FD71}" destId="{C461A0B9-51F9-42B7-853F-860FB356F188}" srcOrd="1" destOrd="0" presId="urn:microsoft.com/office/officeart/2005/8/layout/orgChart1"/>
    <dgm:cxn modelId="{29663EB7-4E42-4D50-81B0-24DB3DC922E5}" type="presOf" srcId="{C639ACB8-0D97-4F45-A3E4-20C548E198D5}" destId="{DEFECCF9-AAC3-4E95-A964-E5577522C468}" srcOrd="0" destOrd="0" presId="urn:microsoft.com/office/officeart/2005/8/layout/orgChart1"/>
    <dgm:cxn modelId="{3598D6B9-7929-4680-9F13-0A1F4EAD3938}" type="presOf" srcId="{23E7B767-5920-47D7-9F3D-850447FDED09}" destId="{E9FC3CE6-D209-49F3-B0EA-2B02ADDD4176}" srcOrd="0" destOrd="0" presId="urn:microsoft.com/office/officeart/2005/8/layout/orgChart1"/>
    <dgm:cxn modelId="{2F2DACBD-D8ED-4683-AD92-B806699E2ED4}" type="presOf" srcId="{C7E464A3-431D-402F-8101-44BADB7D5055}" destId="{350AFC01-E816-49A1-95D8-514DD05D93D7}" srcOrd="1" destOrd="0" presId="urn:microsoft.com/office/officeart/2005/8/layout/orgChart1"/>
    <dgm:cxn modelId="{951C2BBF-4D3B-4D6D-869C-DFDE2BCDC32E}" type="presOf" srcId="{75CA1BC9-5A86-4EFF-B331-15208D4CB59B}" destId="{4C9BFC7F-48CF-4461-99AD-40C6F8B908AB}" srcOrd="0" destOrd="0" presId="urn:microsoft.com/office/officeart/2005/8/layout/orgChart1"/>
    <dgm:cxn modelId="{D1317CBF-6A7C-41FE-B2E1-CD6B20766E6C}" type="presOf" srcId="{BBEF7A9B-1BDD-4CF0-8456-8154B58F4C56}" destId="{2189AF8C-C669-408A-9595-EAB46BB8E573}" srcOrd="0" destOrd="0" presId="urn:microsoft.com/office/officeart/2005/8/layout/orgChart1"/>
    <dgm:cxn modelId="{B9207AC2-7F34-40CF-AAD1-09149C44B5B4}" type="presOf" srcId="{02EE3324-6E8D-4E5D-B91F-7929FC1AA8E4}" destId="{DBA7E209-3DB5-4A44-997C-50CE4C6C29F4}" srcOrd="0" destOrd="0" presId="urn:microsoft.com/office/officeart/2005/8/layout/orgChart1"/>
    <dgm:cxn modelId="{407B79C3-75FA-4CC9-9FCF-A3D034A1EB4C}" type="presOf" srcId="{BF07750E-9F9D-4221-B871-EE5755A4E626}" destId="{4260DE9B-A51E-47A7-9040-E7F2EDDD409E}" srcOrd="0" destOrd="0" presId="urn:microsoft.com/office/officeart/2005/8/layout/orgChart1"/>
    <dgm:cxn modelId="{698189CA-CE68-4CEE-84AB-596778135B42}" type="presOf" srcId="{F3289B00-EF38-4EC3-A72C-F943084B9525}" destId="{5C3C4109-431E-4378-B9B1-B260C772CBA3}" srcOrd="1" destOrd="0" presId="urn:microsoft.com/office/officeart/2005/8/layout/orgChart1"/>
    <dgm:cxn modelId="{0D8BBECA-C727-4987-9E15-9057D9809507}" srcId="{55B0245B-74BC-428E-8E12-B831BA5A4519}" destId="{68310200-4BC0-4AF5-B232-A802AC81FD71}" srcOrd="4" destOrd="0" parTransId="{6B0F187A-1C38-4113-9B16-E96FD501786D}" sibTransId="{B086FD8F-B869-46CC-B4F7-DBEA0E32D87A}"/>
    <dgm:cxn modelId="{B9DFA2CB-6D1B-4CB8-81F1-B6EA812DE5CE}" type="presOf" srcId="{E701AD28-350B-473D-BB9E-D5FC894E046B}" destId="{440986CB-4F5D-483A-94F5-0105CF9320E4}" srcOrd="0" destOrd="0" presId="urn:microsoft.com/office/officeart/2005/8/layout/orgChart1"/>
    <dgm:cxn modelId="{A3785BCE-272F-462F-ABF8-90A3A60D4D23}" type="presOf" srcId="{B38F32BD-92C7-4FA0-A526-B0403522C1D0}" destId="{FA4D8A97-5A2A-4BDD-BD6E-C1C57867E6AE}" srcOrd="0" destOrd="0" presId="urn:microsoft.com/office/officeart/2005/8/layout/orgChart1"/>
    <dgm:cxn modelId="{7AE842D0-E034-4F7E-89E5-7B9D726004F0}" type="presOf" srcId="{064A214F-157C-457B-8B3B-BABE80AE20B7}" destId="{203B4B9E-183C-48D4-8C6B-F6E0C57DBAB5}" srcOrd="0" destOrd="0" presId="urn:microsoft.com/office/officeart/2005/8/layout/orgChart1"/>
    <dgm:cxn modelId="{0D9047D3-37D0-45B1-A1F3-BF298470D07F}" type="presOf" srcId="{55B0245B-74BC-428E-8E12-B831BA5A4519}" destId="{C69139AF-8EC7-4D32-A922-630FA295590E}" srcOrd="0" destOrd="0" presId="urn:microsoft.com/office/officeart/2005/8/layout/orgChart1"/>
    <dgm:cxn modelId="{5617A2D6-A03B-4CF7-B3CD-753B8C853D02}" srcId="{2EEBC54F-683D-4044-92EA-0B52F29EEA87}" destId="{75CAFE9D-A116-46B3-9406-1979E1CFB194}" srcOrd="0" destOrd="0" parTransId="{DE3C518E-FE47-49D5-AD35-39FCC800940E}" sibTransId="{4DAF9D19-BAC4-4F19-8D6D-70D51ADDA0F7}"/>
    <dgm:cxn modelId="{6C06EDD7-D826-4580-BB5F-1D082A27F4EC}" type="presOf" srcId="{75CA1BC9-5A86-4EFF-B331-15208D4CB59B}" destId="{107D7408-DA35-40CE-B671-0B6C5B998926}" srcOrd="1" destOrd="0" presId="urn:microsoft.com/office/officeart/2005/8/layout/orgChart1"/>
    <dgm:cxn modelId="{742DC0D8-9058-4C9D-92AD-4E3A896CDF73}" type="presOf" srcId="{9D075939-44AC-444C-B6EA-0ED4FE906264}" destId="{2E521F63-A1E7-4F98-AF1E-D851AE057EDF}" srcOrd="0" destOrd="0" presId="urn:microsoft.com/office/officeart/2005/8/layout/orgChart1"/>
    <dgm:cxn modelId="{FC41B1D9-CC33-4104-9F1B-DD2ED8A30E47}" type="presOf" srcId="{BD3C308E-831F-4050-8AC7-6FDE05F2543D}" destId="{8595C9A5-A1AB-450A-A830-758606421EC2}" srcOrd="0" destOrd="0" presId="urn:microsoft.com/office/officeart/2005/8/layout/orgChart1"/>
    <dgm:cxn modelId="{695AD2DC-BAD9-4CB0-8E11-77189F142788}" type="presOf" srcId="{E253811B-AA98-447E-A4BC-6098B2BBDA70}" destId="{2CFF3B25-A8C5-4475-94E8-D48ED05AC194}" srcOrd="1" destOrd="0" presId="urn:microsoft.com/office/officeart/2005/8/layout/orgChart1"/>
    <dgm:cxn modelId="{EE650AE7-88E9-4A35-80A2-286D58516F20}" type="presOf" srcId="{45252EDF-8755-4045-838C-BC988A1740FF}" destId="{B7A10CDF-5718-4720-AD4B-AD6EDC101730}" srcOrd="1" destOrd="0" presId="urn:microsoft.com/office/officeart/2005/8/layout/orgChart1"/>
    <dgm:cxn modelId="{1E695AE9-6832-4637-A679-EC78CF8B8872}" srcId="{55B0245B-74BC-428E-8E12-B831BA5A4519}" destId="{568B3AFB-4C57-4E21-973D-383D44FBF612}" srcOrd="6" destOrd="0" parTransId="{7CC65A18-C8BF-403C-9B2F-98C4D3D85A3E}" sibTransId="{EB8CD2C5-7435-47E6-93E0-E1D2DCF99929}"/>
    <dgm:cxn modelId="{7BEDBBE9-5199-4D9C-9A80-B70A20644016}" type="presOf" srcId="{75CAFE9D-A116-46B3-9406-1979E1CFB194}" destId="{FCC048DF-479F-4835-B3A4-B8D7C370588A}" srcOrd="1" destOrd="0" presId="urn:microsoft.com/office/officeart/2005/8/layout/orgChart1"/>
    <dgm:cxn modelId="{CC34EEEB-8C54-47DA-B026-FA619FE08D62}" type="presOf" srcId="{1FDCA852-2E95-47B3-BB25-E1EFD422BB49}" destId="{D257E0E3-16A7-4D9E-8115-1DA906968A37}" srcOrd="1" destOrd="0" presId="urn:microsoft.com/office/officeart/2005/8/layout/orgChart1"/>
    <dgm:cxn modelId="{2FA555ED-977A-4267-B782-12D1E1E16CBD}" srcId="{851E1D63-E091-45C7-A13D-92DFEE23D02B}" destId="{9EC387C7-DBC7-4A4E-B263-7C7401E2D2C3}" srcOrd="0" destOrd="0" parTransId="{C94ABAF7-C0A2-4B37-BA8B-6AFD8E29041F}" sibTransId="{4F3299EE-D5FE-4394-9B19-CA4B6FCD1491}"/>
    <dgm:cxn modelId="{5D1DECEE-6FAD-4EDE-9B86-7303AB9A9AE9}" srcId="{45252EDF-8755-4045-838C-BC988A1740FF}" destId="{1FDCA852-2E95-47B3-BB25-E1EFD422BB49}" srcOrd="0" destOrd="0" parTransId="{088FEF77-5A72-400C-BF19-566AF343F1FD}" sibTransId="{1574507B-C8AE-47E7-A6F7-DE9AEAB42422}"/>
    <dgm:cxn modelId="{48FA67F0-6274-4C81-9CED-2E73DE9B42E6}" type="presOf" srcId="{AE861501-B683-4318-A2A5-785E7AAB65A6}" destId="{BE73DED9-8EA8-496A-96F3-3EBC843627C8}" srcOrd="1" destOrd="0" presId="urn:microsoft.com/office/officeart/2005/8/layout/orgChart1"/>
    <dgm:cxn modelId="{AFCBDAF2-D555-49DD-954A-E7578528AEDF}" srcId="{55B0245B-74BC-428E-8E12-B831BA5A4519}" destId="{F3289B00-EF38-4EC3-A72C-F943084B9525}" srcOrd="0" destOrd="0" parTransId="{BBEF7A9B-1BDD-4CF0-8456-8154B58F4C56}" sibTransId="{CB131BE3-1BB9-42E5-9329-4F9879BA5AC4}"/>
    <dgm:cxn modelId="{60C20DF6-FDA2-4E7E-8A53-192E63C01BAC}" srcId="{45252EDF-8755-4045-838C-BC988A1740FF}" destId="{927BFB2E-8A8C-428B-9697-B066A61E6B57}" srcOrd="2" destOrd="0" parTransId="{064A214F-157C-457B-8B3B-BABE80AE20B7}" sibTransId="{50E908B1-886C-4E9F-B915-6E9FD89B1501}"/>
    <dgm:cxn modelId="{0320F0F7-4B3C-4068-912D-E06B6A9B1973}" srcId="{55B0245B-74BC-428E-8E12-B831BA5A4519}" destId="{96173C81-B936-40ED-B591-3DF367D1127C}" srcOrd="7" destOrd="0" parTransId="{1BCF81CA-E0FB-46F4-BD49-78BC8BB11976}" sibTransId="{B87467F5-0EA1-49DB-97DD-0FE9FF2C89BE}"/>
    <dgm:cxn modelId="{7E9B8CF8-923A-4082-BF21-250B9CD26209}" type="presOf" srcId="{183F8FFD-1EDC-4021-A97F-38B413322B69}" destId="{96B3C50E-448D-45B3-8572-77BD4A4AA479}" srcOrd="0" destOrd="0" presId="urn:microsoft.com/office/officeart/2005/8/layout/orgChart1"/>
    <dgm:cxn modelId="{27B294FA-A6D8-4170-BFD4-AFB00AF7BE8A}" srcId="{96173C81-B936-40ED-B591-3DF367D1127C}" destId="{ECEC4291-761E-4DF1-8F85-47AB760E900B}" srcOrd="0" destOrd="0" parTransId="{41BE5EFE-BE5D-48C5-9A4E-67EC4EC70856}" sibTransId="{E423E285-3516-4627-98D4-D02D5723AE99}"/>
    <dgm:cxn modelId="{6A4EE9FA-6C3F-40D3-83E7-5516A7620B1B}" srcId="{55B0245B-74BC-428E-8E12-B831BA5A4519}" destId="{B6C8B033-E71B-4C4E-8FFD-97843361A611}" srcOrd="1" destOrd="0" parTransId="{E701AD28-350B-473D-BB9E-D5FC894E046B}" sibTransId="{D8F4521B-2323-4EBD-849C-CED3E63876AB}"/>
    <dgm:cxn modelId="{C7BD96FB-3FDB-4A9B-9E1C-85A82C158DF5}" type="presOf" srcId="{B0A7868C-922C-4DF4-A682-DE92FB81020D}" destId="{D4E84346-2D54-42E1-A6DF-0F93B7302850}" srcOrd="0" destOrd="0" presId="urn:microsoft.com/office/officeart/2005/8/layout/orgChart1"/>
    <dgm:cxn modelId="{A95738FE-45FD-4234-89BA-1684B391F2CA}" type="presOf" srcId="{6DA636E8-8FCE-4330-8DB1-DB00714F5101}" destId="{59244009-9EEC-4064-BC3A-05B46C4428DC}" srcOrd="0" destOrd="0" presId="urn:microsoft.com/office/officeart/2005/8/layout/orgChart1"/>
    <dgm:cxn modelId="{50C6E4FF-8AD9-40A7-BB48-C82FE77686EB}" type="presOf" srcId="{1FDCA852-2E95-47B3-BB25-E1EFD422BB49}" destId="{F8300F10-C83B-4264-AB79-F3EA7F3BB138}" srcOrd="0" destOrd="0" presId="urn:microsoft.com/office/officeart/2005/8/layout/orgChart1"/>
    <dgm:cxn modelId="{E3173479-EC33-4282-86CB-90B97AE42727}" type="presParOf" srcId="{5E3454A1-555F-4A41-8B42-4FF924AEA821}" destId="{6D15FD28-8FA0-492B-962A-95F3E77BE7A2}" srcOrd="0" destOrd="0" presId="urn:microsoft.com/office/officeart/2005/8/layout/orgChart1"/>
    <dgm:cxn modelId="{DD75505D-6BFA-4117-8A9B-10B5AE43C1C9}" type="presParOf" srcId="{6D15FD28-8FA0-492B-962A-95F3E77BE7A2}" destId="{094FFBA4-3999-41C5-B967-0CB94226B0B1}" srcOrd="0" destOrd="0" presId="urn:microsoft.com/office/officeart/2005/8/layout/orgChart1"/>
    <dgm:cxn modelId="{B793E530-4C54-4359-8861-06D556E8488A}" type="presParOf" srcId="{094FFBA4-3999-41C5-B967-0CB94226B0B1}" destId="{C69139AF-8EC7-4D32-A922-630FA295590E}" srcOrd="0" destOrd="0" presId="urn:microsoft.com/office/officeart/2005/8/layout/orgChart1"/>
    <dgm:cxn modelId="{97052DEF-A77B-4414-9E67-8C0F2E1EDFAA}" type="presParOf" srcId="{094FFBA4-3999-41C5-B967-0CB94226B0B1}" destId="{442D7D29-BD83-4F58-99C2-3AC18C122BDB}" srcOrd="1" destOrd="0" presId="urn:microsoft.com/office/officeart/2005/8/layout/orgChart1"/>
    <dgm:cxn modelId="{ADE0FCD3-58CA-448D-9C65-C059D9BD5227}" type="presParOf" srcId="{6D15FD28-8FA0-492B-962A-95F3E77BE7A2}" destId="{DEC80336-6E7A-4AA9-80C8-7DB4C8B2188D}" srcOrd="1" destOrd="0" presId="urn:microsoft.com/office/officeart/2005/8/layout/orgChart1"/>
    <dgm:cxn modelId="{6EBB6084-5AFC-4A88-B4E7-D90E49A5FB8D}" type="presParOf" srcId="{DEC80336-6E7A-4AA9-80C8-7DB4C8B2188D}" destId="{2189AF8C-C669-408A-9595-EAB46BB8E573}" srcOrd="0" destOrd="0" presId="urn:microsoft.com/office/officeart/2005/8/layout/orgChart1"/>
    <dgm:cxn modelId="{FDBCF44D-429B-4064-906A-82F63EA7F82B}" type="presParOf" srcId="{DEC80336-6E7A-4AA9-80C8-7DB4C8B2188D}" destId="{7F7C6417-085E-4BBF-9FC6-2217E67EB6D6}" srcOrd="1" destOrd="0" presId="urn:microsoft.com/office/officeart/2005/8/layout/orgChart1"/>
    <dgm:cxn modelId="{FFC7E21C-3337-4E94-960C-97D925D23CC6}" type="presParOf" srcId="{7F7C6417-085E-4BBF-9FC6-2217E67EB6D6}" destId="{0460329C-7955-4D39-BDAB-63A83D98BA3A}" srcOrd="0" destOrd="0" presId="urn:microsoft.com/office/officeart/2005/8/layout/orgChart1"/>
    <dgm:cxn modelId="{7CB63A7B-08D6-4C73-91FE-A89DE3DEAFC5}" type="presParOf" srcId="{0460329C-7955-4D39-BDAB-63A83D98BA3A}" destId="{916C51A3-5FD9-4E49-92B5-DE246F9CF546}" srcOrd="0" destOrd="0" presId="urn:microsoft.com/office/officeart/2005/8/layout/orgChart1"/>
    <dgm:cxn modelId="{12A7B394-2D21-4170-929B-23B353FB8EC2}" type="presParOf" srcId="{0460329C-7955-4D39-BDAB-63A83D98BA3A}" destId="{5C3C4109-431E-4378-B9B1-B260C772CBA3}" srcOrd="1" destOrd="0" presId="urn:microsoft.com/office/officeart/2005/8/layout/orgChart1"/>
    <dgm:cxn modelId="{9C01655F-B304-458C-B8BA-86495C58A0C1}" type="presParOf" srcId="{7F7C6417-085E-4BBF-9FC6-2217E67EB6D6}" destId="{116CCF29-54A8-46FE-8226-18D678C60898}" srcOrd="1" destOrd="0" presId="urn:microsoft.com/office/officeart/2005/8/layout/orgChart1"/>
    <dgm:cxn modelId="{A71262CE-5D26-4B3D-B707-0463519DACF4}" type="presParOf" srcId="{116CCF29-54A8-46FE-8226-18D678C60898}" destId="{02936ECB-44BE-403A-9F0E-9CFD2CD99F3D}" srcOrd="0" destOrd="0" presId="urn:microsoft.com/office/officeart/2005/8/layout/orgChart1"/>
    <dgm:cxn modelId="{25CF45D8-28D5-4D69-B4A7-65BA3A8E9EB2}" type="presParOf" srcId="{116CCF29-54A8-46FE-8226-18D678C60898}" destId="{923630AA-52E2-419C-A259-05D44867438E}" srcOrd="1" destOrd="0" presId="urn:microsoft.com/office/officeart/2005/8/layout/orgChart1"/>
    <dgm:cxn modelId="{FC750856-D37A-4E07-B401-AD18385BC0CC}" type="presParOf" srcId="{923630AA-52E2-419C-A259-05D44867438E}" destId="{419E96AA-AE6C-4304-A77F-7FE87B136AEC}" srcOrd="0" destOrd="0" presId="urn:microsoft.com/office/officeart/2005/8/layout/orgChart1"/>
    <dgm:cxn modelId="{C2B779A1-FC7E-4695-A95F-D5608E75D068}" type="presParOf" srcId="{419E96AA-AE6C-4304-A77F-7FE87B136AEC}" destId="{CE804705-4647-4540-9CB0-55B260E42E7A}" srcOrd="0" destOrd="0" presId="urn:microsoft.com/office/officeart/2005/8/layout/orgChart1"/>
    <dgm:cxn modelId="{E67EEBEC-9268-4DB0-A9C9-7A19945F8CF4}" type="presParOf" srcId="{419E96AA-AE6C-4304-A77F-7FE87B136AEC}" destId="{E5112DCD-3B3A-4F3D-9F00-8787C4CD624C}" srcOrd="1" destOrd="0" presId="urn:microsoft.com/office/officeart/2005/8/layout/orgChart1"/>
    <dgm:cxn modelId="{E0735D64-EA57-4A35-AE87-03295D12FB32}" type="presParOf" srcId="{923630AA-52E2-419C-A259-05D44867438E}" destId="{B521D129-499C-4AB8-8F05-9BB2C41FF42E}" srcOrd="1" destOrd="0" presId="urn:microsoft.com/office/officeart/2005/8/layout/orgChart1"/>
    <dgm:cxn modelId="{41A577BF-1052-4F3B-9A0F-7989E718D5A0}" type="presParOf" srcId="{B521D129-499C-4AB8-8F05-9BB2C41FF42E}" destId="{A38E1028-E877-4915-AD2E-8D7E06F10AD3}" srcOrd="0" destOrd="0" presId="urn:microsoft.com/office/officeart/2005/8/layout/orgChart1"/>
    <dgm:cxn modelId="{7877C966-31D1-4441-B61B-782DD07A9AB7}" type="presParOf" srcId="{B521D129-499C-4AB8-8F05-9BB2C41FF42E}" destId="{EF458CD0-260D-4822-B439-26293F8A2C1B}" srcOrd="1" destOrd="0" presId="urn:microsoft.com/office/officeart/2005/8/layout/orgChart1"/>
    <dgm:cxn modelId="{00221059-805E-4BC0-8C44-BD6CBB1BB156}" type="presParOf" srcId="{EF458CD0-260D-4822-B439-26293F8A2C1B}" destId="{681E9D03-D637-4C62-B1AD-1D55DD7DCDB8}" srcOrd="0" destOrd="0" presId="urn:microsoft.com/office/officeart/2005/8/layout/orgChart1"/>
    <dgm:cxn modelId="{C6953262-DB63-4A6E-A30C-D82A2CF2A6D7}" type="presParOf" srcId="{681E9D03-D637-4C62-B1AD-1D55DD7DCDB8}" destId="{393377E6-2154-4404-932B-03AC8EA3CFB4}" srcOrd="0" destOrd="0" presId="urn:microsoft.com/office/officeart/2005/8/layout/orgChart1"/>
    <dgm:cxn modelId="{F9E37383-4100-4C31-955E-79D886F0C588}" type="presParOf" srcId="{681E9D03-D637-4C62-B1AD-1D55DD7DCDB8}" destId="{6B92B882-59FF-4460-A44D-514327A174F8}" srcOrd="1" destOrd="0" presId="urn:microsoft.com/office/officeart/2005/8/layout/orgChart1"/>
    <dgm:cxn modelId="{E1CC85AE-9B5D-4C29-A11B-BF1AFCDEF1D5}" type="presParOf" srcId="{EF458CD0-260D-4822-B439-26293F8A2C1B}" destId="{6889E62F-9BEE-4D9C-8A96-626A257B7D58}" srcOrd="1" destOrd="0" presId="urn:microsoft.com/office/officeart/2005/8/layout/orgChart1"/>
    <dgm:cxn modelId="{31DABFAF-8913-447E-894D-9C4FCED71285}" type="presParOf" srcId="{EF458CD0-260D-4822-B439-26293F8A2C1B}" destId="{1B049354-AECC-4BC9-9E8A-891CD1144C89}" srcOrd="2" destOrd="0" presId="urn:microsoft.com/office/officeart/2005/8/layout/orgChart1"/>
    <dgm:cxn modelId="{4CD2E6C3-BB3C-4272-8C29-0E9DB3865729}" type="presParOf" srcId="{B521D129-499C-4AB8-8F05-9BB2C41FF42E}" destId="{59244009-9EEC-4064-BC3A-05B46C4428DC}" srcOrd="2" destOrd="0" presId="urn:microsoft.com/office/officeart/2005/8/layout/orgChart1"/>
    <dgm:cxn modelId="{5E15385A-5B5A-49AA-A55A-B161258ACD51}" type="presParOf" srcId="{B521D129-499C-4AB8-8F05-9BB2C41FF42E}" destId="{FDD0CFED-FCCE-4DD1-808E-4F5D6CC67C5A}" srcOrd="3" destOrd="0" presId="urn:microsoft.com/office/officeart/2005/8/layout/orgChart1"/>
    <dgm:cxn modelId="{613F21B9-252B-4CE4-9A65-353AC5BAA1B2}" type="presParOf" srcId="{FDD0CFED-FCCE-4DD1-808E-4F5D6CC67C5A}" destId="{A35A775E-2BE1-409E-BDA6-BB1B7964E0E4}" srcOrd="0" destOrd="0" presId="urn:microsoft.com/office/officeart/2005/8/layout/orgChart1"/>
    <dgm:cxn modelId="{82AB2DC9-7EED-4362-BBD3-39D6607EBB22}" type="presParOf" srcId="{A35A775E-2BE1-409E-BDA6-BB1B7964E0E4}" destId="{33EE5B89-1832-42CB-8870-5AC7884BED55}" srcOrd="0" destOrd="0" presId="urn:microsoft.com/office/officeart/2005/8/layout/orgChart1"/>
    <dgm:cxn modelId="{9E4E34A6-F4B5-41F4-9497-CAC60884C03B}" type="presParOf" srcId="{A35A775E-2BE1-409E-BDA6-BB1B7964E0E4}" destId="{21987061-CF78-475C-B064-813EAE0A6DAB}" srcOrd="1" destOrd="0" presId="urn:microsoft.com/office/officeart/2005/8/layout/orgChart1"/>
    <dgm:cxn modelId="{D9CC4EEB-E253-4273-ADF4-1C5BC4C3B7AD}" type="presParOf" srcId="{FDD0CFED-FCCE-4DD1-808E-4F5D6CC67C5A}" destId="{F896F26C-1AC3-4B62-BB35-7C942ACFFC69}" srcOrd="1" destOrd="0" presId="urn:microsoft.com/office/officeart/2005/8/layout/orgChart1"/>
    <dgm:cxn modelId="{86BE07CB-2613-4B13-96D7-1E36A327C2B4}" type="presParOf" srcId="{FDD0CFED-FCCE-4DD1-808E-4F5D6CC67C5A}" destId="{C5C813CC-F445-4C89-B7B5-7F2F49BE5E2C}" srcOrd="2" destOrd="0" presId="urn:microsoft.com/office/officeart/2005/8/layout/orgChart1"/>
    <dgm:cxn modelId="{53FDCD15-7CF9-4A61-AE53-26906AE83B4F}" type="presParOf" srcId="{B521D129-499C-4AB8-8F05-9BB2C41FF42E}" destId="{4AFB2299-3D57-4C4B-B9CC-A5245CC0AF13}" srcOrd="4" destOrd="0" presId="urn:microsoft.com/office/officeart/2005/8/layout/orgChart1"/>
    <dgm:cxn modelId="{AB04A141-BC61-4014-B3CF-96FD86A2D86D}" type="presParOf" srcId="{B521D129-499C-4AB8-8F05-9BB2C41FF42E}" destId="{BCF47CAA-64B4-485C-8108-ECFD82DAD10B}" srcOrd="5" destOrd="0" presId="urn:microsoft.com/office/officeart/2005/8/layout/orgChart1"/>
    <dgm:cxn modelId="{6F6690AE-8FD2-4EBC-8B79-FFC5E7A87138}" type="presParOf" srcId="{BCF47CAA-64B4-485C-8108-ECFD82DAD10B}" destId="{4F634C42-1F61-4A0B-BDFC-F67670C801C1}" srcOrd="0" destOrd="0" presId="urn:microsoft.com/office/officeart/2005/8/layout/orgChart1"/>
    <dgm:cxn modelId="{80CC39EC-03FF-4E12-B0FB-F762EC5470F3}" type="presParOf" srcId="{4F634C42-1F61-4A0B-BDFC-F67670C801C1}" destId="{4C9BFC7F-48CF-4461-99AD-40C6F8B908AB}" srcOrd="0" destOrd="0" presId="urn:microsoft.com/office/officeart/2005/8/layout/orgChart1"/>
    <dgm:cxn modelId="{52013444-82CB-47F5-9CD9-DC8F1882F678}" type="presParOf" srcId="{4F634C42-1F61-4A0B-BDFC-F67670C801C1}" destId="{107D7408-DA35-40CE-B671-0B6C5B998926}" srcOrd="1" destOrd="0" presId="urn:microsoft.com/office/officeart/2005/8/layout/orgChart1"/>
    <dgm:cxn modelId="{AFF7693A-8F2F-4D07-BB78-2C946C2C431B}" type="presParOf" srcId="{BCF47CAA-64B4-485C-8108-ECFD82DAD10B}" destId="{7CBC6CD2-5463-4B21-8532-70863B042440}" srcOrd="1" destOrd="0" presId="urn:microsoft.com/office/officeart/2005/8/layout/orgChart1"/>
    <dgm:cxn modelId="{5D0EDB6A-B86E-4CC3-9343-A8879A8DEBE9}" type="presParOf" srcId="{BCF47CAA-64B4-485C-8108-ECFD82DAD10B}" destId="{2AD8D8ED-7AB3-42C0-B98A-D1F2ECBA0DBD}" srcOrd="2" destOrd="0" presId="urn:microsoft.com/office/officeart/2005/8/layout/orgChart1"/>
    <dgm:cxn modelId="{8B9DECA9-7D06-476A-8011-DE29AD5E387D}" type="presParOf" srcId="{923630AA-52E2-419C-A259-05D44867438E}" destId="{5EFC0044-0F6C-438C-AF9C-189F928EA8DB}" srcOrd="2" destOrd="0" presId="urn:microsoft.com/office/officeart/2005/8/layout/orgChart1"/>
    <dgm:cxn modelId="{202A448C-7A40-4D89-8C71-567AEBE92211}" type="presParOf" srcId="{7F7C6417-085E-4BBF-9FC6-2217E67EB6D6}" destId="{42C9053F-EB76-4F0A-A699-B7987244760D}" srcOrd="2" destOrd="0" presId="urn:microsoft.com/office/officeart/2005/8/layout/orgChart1"/>
    <dgm:cxn modelId="{8F0610F1-0916-40EE-A5B6-5DFB72D3BE49}" type="presParOf" srcId="{DEC80336-6E7A-4AA9-80C8-7DB4C8B2188D}" destId="{440986CB-4F5D-483A-94F5-0105CF9320E4}" srcOrd="2" destOrd="0" presId="urn:microsoft.com/office/officeart/2005/8/layout/orgChart1"/>
    <dgm:cxn modelId="{9838BA02-7C52-41AC-AF19-3BF238C444D4}" type="presParOf" srcId="{DEC80336-6E7A-4AA9-80C8-7DB4C8B2188D}" destId="{0C8B381D-1F37-405C-93E4-EB854FDA7FE3}" srcOrd="3" destOrd="0" presId="urn:microsoft.com/office/officeart/2005/8/layout/orgChart1"/>
    <dgm:cxn modelId="{08A2CD4C-5A24-468C-8077-CB2E7945C983}" type="presParOf" srcId="{0C8B381D-1F37-405C-93E4-EB854FDA7FE3}" destId="{0B60F20B-FEB4-4EF6-AA1F-BD7B4E39F4E6}" srcOrd="0" destOrd="0" presId="urn:microsoft.com/office/officeart/2005/8/layout/orgChart1"/>
    <dgm:cxn modelId="{3EEF64F5-A9CC-49B9-901B-5CD848D1B481}" type="presParOf" srcId="{0B60F20B-FEB4-4EF6-AA1F-BD7B4E39F4E6}" destId="{8D4A0EC5-79C6-4785-A84C-592966886139}" srcOrd="0" destOrd="0" presId="urn:microsoft.com/office/officeart/2005/8/layout/orgChart1"/>
    <dgm:cxn modelId="{B6FAC21A-06F8-4BC6-A650-D87C50A3F9C4}" type="presParOf" srcId="{0B60F20B-FEB4-4EF6-AA1F-BD7B4E39F4E6}" destId="{6EB2D2B7-CFB7-4F1F-A7D8-9BE7D8F55102}" srcOrd="1" destOrd="0" presId="urn:microsoft.com/office/officeart/2005/8/layout/orgChart1"/>
    <dgm:cxn modelId="{79472098-271A-495D-B396-1ED90B9E70E5}" type="presParOf" srcId="{0C8B381D-1F37-405C-93E4-EB854FDA7FE3}" destId="{91F03CD3-175C-4881-92B4-6B396AAAD976}" srcOrd="1" destOrd="0" presId="urn:microsoft.com/office/officeart/2005/8/layout/orgChart1"/>
    <dgm:cxn modelId="{23B55AEB-BF77-4F35-AA81-36F971797183}" type="presParOf" srcId="{91F03CD3-175C-4881-92B4-6B396AAAD976}" destId="{DBA7E209-3DB5-4A44-997C-50CE4C6C29F4}" srcOrd="0" destOrd="0" presId="urn:microsoft.com/office/officeart/2005/8/layout/orgChart1"/>
    <dgm:cxn modelId="{AC7800C6-EAA0-4637-9F87-C681A434EA21}" type="presParOf" srcId="{91F03CD3-175C-4881-92B4-6B396AAAD976}" destId="{F338BB1A-712B-4E9F-A5EB-0448F4AC3721}" srcOrd="1" destOrd="0" presId="urn:microsoft.com/office/officeart/2005/8/layout/orgChart1"/>
    <dgm:cxn modelId="{F7C4AE11-3FF3-4A0E-9AD2-A425B7109557}" type="presParOf" srcId="{F338BB1A-712B-4E9F-A5EB-0448F4AC3721}" destId="{2726F0E3-6B09-4673-BF4F-9043D3721887}" srcOrd="0" destOrd="0" presId="urn:microsoft.com/office/officeart/2005/8/layout/orgChart1"/>
    <dgm:cxn modelId="{E1EE2A08-C775-45CB-8C15-7269A618D382}" type="presParOf" srcId="{2726F0E3-6B09-4673-BF4F-9043D3721887}" destId="{8E2B81F7-15D8-4719-8EE4-B8BC291F0817}" srcOrd="0" destOrd="0" presId="urn:microsoft.com/office/officeart/2005/8/layout/orgChart1"/>
    <dgm:cxn modelId="{616660D4-9E9A-406C-A597-62D743170EEA}" type="presParOf" srcId="{2726F0E3-6B09-4673-BF4F-9043D3721887}" destId="{3A620936-25A3-4E33-AF57-1D91012CBDC8}" srcOrd="1" destOrd="0" presId="urn:microsoft.com/office/officeart/2005/8/layout/orgChart1"/>
    <dgm:cxn modelId="{D28EC239-B91A-47E0-BDE1-66E0A8A26C29}" type="presParOf" srcId="{F338BB1A-712B-4E9F-A5EB-0448F4AC3721}" destId="{9D084A56-D0D6-45C9-89EC-C135A9536A91}" srcOrd="1" destOrd="0" presId="urn:microsoft.com/office/officeart/2005/8/layout/orgChart1"/>
    <dgm:cxn modelId="{1C07E5C4-12DA-49E1-9067-C0DFF3C85A42}" type="presParOf" srcId="{9D084A56-D0D6-45C9-89EC-C135A9536A91}" destId="{3E6ECEA2-75CE-4890-AFC9-FAA42F90DCD3}" srcOrd="0" destOrd="0" presId="urn:microsoft.com/office/officeart/2005/8/layout/orgChart1"/>
    <dgm:cxn modelId="{ED5DAE03-CC95-4C54-A2FE-8CA86A5AE930}" type="presParOf" srcId="{9D084A56-D0D6-45C9-89EC-C135A9536A91}" destId="{68383767-9CDE-498C-91DE-D5A762C5EEE9}" srcOrd="1" destOrd="0" presId="urn:microsoft.com/office/officeart/2005/8/layout/orgChart1"/>
    <dgm:cxn modelId="{873CE1B1-7CC6-402A-8E01-560D15462795}" type="presParOf" srcId="{68383767-9CDE-498C-91DE-D5A762C5EEE9}" destId="{E5C0F486-9754-4D74-9363-0A61480C23BC}" srcOrd="0" destOrd="0" presId="urn:microsoft.com/office/officeart/2005/8/layout/orgChart1"/>
    <dgm:cxn modelId="{0BEE9642-5DAA-452A-8076-CD6B0F07536A}" type="presParOf" srcId="{E5C0F486-9754-4D74-9363-0A61480C23BC}" destId="{1D76A003-68AC-4810-A60B-C9D1DD65C0CD}" srcOrd="0" destOrd="0" presId="urn:microsoft.com/office/officeart/2005/8/layout/orgChart1"/>
    <dgm:cxn modelId="{A0CB5B39-1819-4CA6-880E-0C15E00649D2}" type="presParOf" srcId="{E5C0F486-9754-4D74-9363-0A61480C23BC}" destId="{FCC048DF-479F-4835-B3A4-B8D7C370588A}" srcOrd="1" destOrd="0" presId="urn:microsoft.com/office/officeart/2005/8/layout/orgChart1"/>
    <dgm:cxn modelId="{1916E3DE-100B-4ADA-B403-D65E0B1A47B5}" type="presParOf" srcId="{68383767-9CDE-498C-91DE-D5A762C5EEE9}" destId="{8C556E59-F61E-40D0-91BE-9568F45688AA}" srcOrd="1" destOrd="0" presId="urn:microsoft.com/office/officeart/2005/8/layout/orgChart1"/>
    <dgm:cxn modelId="{60AB1481-3EA1-4C81-8FC1-FD08B4F3593A}" type="presParOf" srcId="{68383767-9CDE-498C-91DE-D5A762C5EEE9}" destId="{A53959D1-9E98-416D-9BE3-126EF1AFEA50}" srcOrd="2" destOrd="0" presId="urn:microsoft.com/office/officeart/2005/8/layout/orgChart1"/>
    <dgm:cxn modelId="{403C8135-BE25-49A2-BE19-3E8DC6B213BE}" type="presParOf" srcId="{9D084A56-D0D6-45C9-89EC-C135A9536A91}" destId="{83223CAE-1FF0-4D91-B268-D46213934367}" srcOrd="2" destOrd="0" presId="urn:microsoft.com/office/officeart/2005/8/layout/orgChart1"/>
    <dgm:cxn modelId="{FFAB6E47-BBFB-460B-AC9E-1D3D977CA35D}" type="presParOf" srcId="{9D084A56-D0D6-45C9-89EC-C135A9536A91}" destId="{A42E18E9-7700-41F9-A14B-1B9E1FB1D48B}" srcOrd="3" destOrd="0" presId="urn:microsoft.com/office/officeart/2005/8/layout/orgChart1"/>
    <dgm:cxn modelId="{544F8889-5F6F-45A0-B991-E12C2B3EF8E7}" type="presParOf" srcId="{A42E18E9-7700-41F9-A14B-1B9E1FB1D48B}" destId="{5E8E33F8-2FE8-49AD-9E34-47DC46CC0549}" srcOrd="0" destOrd="0" presId="urn:microsoft.com/office/officeart/2005/8/layout/orgChart1"/>
    <dgm:cxn modelId="{9FF82A00-3726-402C-BA80-368B4253A11A}" type="presParOf" srcId="{5E8E33F8-2FE8-49AD-9E34-47DC46CC0549}" destId="{0E40A894-670C-40F2-98AD-AC044CA570CF}" srcOrd="0" destOrd="0" presId="urn:microsoft.com/office/officeart/2005/8/layout/orgChart1"/>
    <dgm:cxn modelId="{3A7F41B5-EC6B-4F3C-BE34-350F5290983B}" type="presParOf" srcId="{5E8E33F8-2FE8-49AD-9E34-47DC46CC0549}" destId="{350AFC01-E816-49A1-95D8-514DD05D93D7}" srcOrd="1" destOrd="0" presId="urn:microsoft.com/office/officeart/2005/8/layout/orgChart1"/>
    <dgm:cxn modelId="{2E26D537-AAD8-4E92-B30C-F187B9D22B0E}" type="presParOf" srcId="{A42E18E9-7700-41F9-A14B-1B9E1FB1D48B}" destId="{460CDEBE-D3B5-454F-B095-BD3E516C4453}" srcOrd="1" destOrd="0" presId="urn:microsoft.com/office/officeart/2005/8/layout/orgChart1"/>
    <dgm:cxn modelId="{D91CCCFA-5107-47ED-953E-035003F9B52F}" type="presParOf" srcId="{A42E18E9-7700-41F9-A14B-1B9E1FB1D48B}" destId="{D028DC30-8120-4B31-8739-DADE01B12E14}" srcOrd="2" destOrd="0" presId="urn:microsoft.com/office/officeart/2005/8/layout/orgChart1"/>
    <dgm:cxn modelId="{4BBDC1DE-96C3-4D7F-9A32-17D84CD01308}" type="presParOf" srcId="{9D084A56-D0D6-45C9-89EC-C135A9536A91}" destId="{40EA3A42-2FF6-4C2E-B5C4-5162E5B93349}" srcOrd="4" destOrd="0" presId="urn:microsoft.com/office/officeart/2005/8/layout/orgChart1"/>
    <dgm:cxn modelId="{8E691CC9-C120-4F83-BBAD-0C969D3BF38A}" type="presParOf" srcId="{9D084A56-D0D6-45C9-89EC-C135A9536A91}" destId="{43084DFC-796E-400A-80DB-37AF814C3920}" srcOrd="5" destOrd="0" presId="urn:microsoft.com/office/officeart/2005/8/layout/orgChart1"/>
    <dgm:cxn modelId="{CADF4716-0DE7-4EF2-B02F-A8CB7A77C517}" type="presParOf" srcId="{43084DFC-796E-400A-80DB-37AF814C3920}" destId="{F4BEDE46-6166-4CE5-8E7D-11BD7E99DC07}" srcOrd="0" destOrd="0" presId="urn:microsoft.com/office/officeart/2005/8/layout/orgChart1"/>
    <dgm:cxn modelId="{EFC764AE-C7FC-4134-8EBB-9739A0B9BC0A}" type="presParOf" srcId="{F4BEDE46-6166-4CE5-8E7D-11BD7E99DC07}" destId="{732AFF21-99AB-401E-A901-278F3505A72A}" srcOrd="0" destOrd="0" presId="urn:microsoft.com/office/officeart/2005/8/layout/orgChart1"/>
    <dgm:cxn modelId="{B33CBC5F-FAE5-4613-988F-F93465B9A9A8}" type="presParOf" srcId="{F4BEDE46-6166-4CE5-8E7D-11BD7E99DC07}" destId="{30C6A0BD-188A-41D8-8C05-2BEA29665FF7}" srcOrd="1" destOrd="0" presId="urn:microsoft.com/office/officeart/2005/8/layout/orgChart1"/>
    <dgm:cxn modelId="{338130A4-22D2-48E3-9411-44570C6EDCA2}" type="presParOf" srcId="{43084DFC-796E-400A-80DB-37AF814C3920}" destId="{60DBCBD0-F782-4056-895B-FDE499F10F17}" srcOrd="1" destOrd="0" presId="urn:microsoft.com/office/officeart/2005/8/layout/orgChart1"/>
    <dgm:cxn modelId="{801F1031-52CC-4610-97BC-B3B03B3501F6}" type="presParOf" srcId="{43084DFC-796E-400A-80DB-37AF814C3920}" destId="{314A76B9-AD04-4DDE-94C1-B0BD1D0B376C}" srcOrd="2" destOrd="0" presId="urn:microsoft.com/office/officeart/2005/8/layout/orgChart1"/>
    <dgm:cxn modelId="{90DA2C0B-3081-40EA-BCA4-5DC98978A0F9}" type="presParOf" srcId="{F338BB1A-712B-4E9F-A5EB-0448F4AC3721}" destId="{AB70AF50-4D83-4261-BAAF-FC45739FDBFC}" srcOrd="2" destOrd="0" presId="urn:microsoft.com/office/officeart/2005/8/layout/orgChart1"/>
    <dgm:cxn modelId="{A4A7944F-EE75-4F89-AF3F-8241978B69E1}" type="presParOf" srcId="{0C8B381D-1F37-405C-93E4-EB854FDA7FE3}" destId="{222A0DAE-04E0-412B-8608-72A7033DB9FC}" srcOrd="2" destOrd="0" presId="urn:microsoft.com/office/officeart/2005/8/layout/orgChart1"/>
    <dgm:cxn modelId="{F3C55EAC-6717-4704-A9C8-8C8CE40C36F6}" type="presParOf" srcId="{DEC80336-6E7A-4AA9-80C8-7DB4C8B2188D}" destId="{29124464-B5DB-441B-AE43-A8E36CB7F9C5}" srcOrd="4" destOrd="0" presId="urn:microsoft.com/office/officeart/2005/8/layout/orgChart1"/>
    <dgm:cxn modelId="{BA4531E7-B929-4A06-B22A-04406A858439}" type="presParOf" srcId="{DEC80336-6E7A-4AA9-80C8-7DB4C8B2188D}" destId="{4D8F559A-CFF5-47BE-A00C-2F2A23F07D2F}" srcOrd="5" destOrd="0" presId="urn:microsoft.com/office/officeart/2005/8/layout/orgChart1"/>
    <dgm:cxn modelId="{E8CA6E6B-6AE6-4F01-B318-1A625B20D14D}" type="presParOf" srcId="{4D8F559A-CFF5-47BE-A00C-2F2A23F07D2F}" destId="{711C89E8-0D97-4DD6-9B92-86605D213C75}" srcOrd="0" destOrd="0" presId="urn:microsoft.com/office/officeart/2005/8/layout/orgChart1"/>
    <dgm:cxn modelId="{23EF3B33-B182-4FC1-844E-8FB627C93721}" type="presParOf" srcId="{711C89E8-0D97-4DD6-9B92-86605D213C75}" destId="{932C7F48-5EAA-456A-A05D-4A77EFF62B7D}" srcOrd="0" destOrd="0" presId="urn:microsoft.com/office/officeart/2005/8/layout/orgChart1"/>
    <dgm:cxn modelId="{3D9B8F35-59D4-4E3F-89D1-6AE98F69E1E8}" type="presParOf" srcId="{711C89E8-0D97-4DD6-9B92-86605D213C75}" destId="{BE73DED9-8EA8-496A-96F3-3EBC843627C8}" srcOrd="1" destOrd="0" presId="urn:microsoft.com/office/officeart/2005/8/layout/orgChart1"/>
    <dgm:cxn modelId="{2659DF82-15CD-416D-B6E4-A53A634E3B18}" type="presParOf" srcId="{4D8F559A-CFF5-47BE-A00C-2F2A23F07D2F}" destId="{A58A7C2A-F76F-4525-A495-DAC03C899E84}" srcOrd="1" destOrd="0" presId="urn:microsoft.com/office/officeart/2005/8/layout/orgChart1"/>
    <dgm:cxn modelId="{E4578B9E-DC82-48C0-88B8-5288F3277A0E}" type="presParOf" srcId="{A58A7C2A-F76F-4525-A495-DAC03C899E84}" destId="{E9FC3CE6-D209-49F3-B0EA-2B02ADDD4176}" srcOrd="0" destOrd="0" presId="urn:microsoft.com/office/officeart/2005/8/layout/orgChart1"/>
    <dgm:cxn modelId="{2AEE83E2-ECFD-4AB3-96C7-856B8466949C}" type="presParOf" srcId="{A58A7C2A-F76F-4525-A495-DAC03C899E84}" destId="{D66EBAA2-8D73-4CAC-AA86-81F43782AFFB}" srcOrd="1" destOrd="0" presId="urn:microsoft.com/office/officeart/2005/8/layout/orgChart1"/>
    <dgm:cxn modelId="{EB0787E0-9999-4D46-AE9A-F8E449522EE5}" type="presParOf" srcId="{D66EBAA2-8D73-4CAC-AA86-81F43782AFFB}" destId="{17980562-F683-463B-9640-42450F81F7D4}" srcOrd="0" destOrd="0" presId="urn:microsoft.com/office/officeart/2005/8/layout/orgChart1"/>
    <dgm:cxn modelId="{117B31C8-98FC-4E97-9365-DF87579EB5C3}" type="presParOf" srcId="{17980562-F683-463B-9640-42450F81F7D4}" destId="{C81B31DC-A249-4786-9BEE-0C233FFD83DC}" srcOrd="0" destOrd="0" presId="urn:microsoft.com/office/officeart/2005/8/layout/orgChart1"/>
    <dgm:cxn modelId="{F9A8A622-06D7-40EC-98FE-7F9BCCE98D4C}" type="presParOf" srcId="{17980562-F683-463B-9640-42450F81F7D4}" destId="{B7A10CDF-5718-4720-AD4B-AD6EDC101730}" srcOrd="1" destOrd="0" presId="urn:microsoft.com/office/officeart/2005/8/layout/orgChart1"/>
    <dgm:cxn modelId="{575CF8FA-2377-48DA-A7DC-945BD776D6CA}" type="presParOf" srcId="{D66EBAA2-8D73-4CAC-AA86-81F43782AFFB}" destId="{157B0136-9D1A-42BB-A86F-2B0A35919616}" srcOrd="1" destOrd="0" presId="urn:microsoft.com/office/officeart/2005/8/layout/orgChart1"/>
    <dgm:cxn modelId="{47D7FBC4-C779-48D5-8CA0-DCDD170E2D40}" type="presParOf" srcId="{157B0136-9D1A-42BB-A86F-2B0A35919616}" destId="{3CD93C37-5150-44F1-953C-F5D9DC07F0B9}" srcOrd="0" destOrd="0" presId="urn:microsoft.com/office/officeart/2005/8/layout/orgChart1"/>
    <dgm:cxn modelId="{39F8C3E9-A2F4-45A3-A4B5-960603AF5140}" type="presParOf" srcId="{157B0136-9D1A-42BB-A86F-2B0A35919616}" destId="{86786DC6-6F66-45E8-AB69-5140ED8E7A03}" srcOrd="1" destOrd="0" presId="urn:microsoft.com/office/officeart/2005/8/layout/orgChart1"/>
    <dgm:cxn modelId="{6612D89D-104D-4250-A322-BBFA06387BC0}" type="presParOf" srcId="{86786DC6-6F66-45E8-AB69-5140ED8E7A03}" destId="{7DF2D334-9700-4919-8820-F10155838454}" srcOrd="0" destOrd="0" presId="urn:microsoft.com/office/officeart/2005/8/layout/orgChart1"/>
    <dgm:cxn modelId="{54867CC2-2ABC-4CE7-B7D0-82524A93FFD9}" type="presParOf" srcId="{7DF2D334-9700-4919-8820-F10155838454}" destId="{F8300F10-C83B-4264-AB79-F3EA7F3BB138}" srcOrd="0" destOrd="0" presId="urn:microsoft.com/office/officeart/2005/8/layout/orgChart1"/>
    <dgm:cxn modelId="{3A83C2BC-7A35-4D87-8E17-31018EE85D25}" type="presParOf" srcId="{7DF2D334-9700-4919-8820-F10155838454}" destId="{D257E0E3-16A7-4D9E-8115-1DA906968A37}" srcOrd="1" destOrd="0" presId="urn:microsoft.com/office/officeart/2005/8/layout/orgChart1"/>
    <dgm:cxn modelId="{3E28F3E5-B787-49C2-8A19-49E88FB6C3D6}" type="presParOf" srcId="{86786DC6-6F66-45E8-AB69-5140ED8E7A03}" destId="{016317D2-675E-4310-891D-2EA5608F61D8}" srcOrd="1" destOrd="0" presId="urn:microsoft.com/office/officeart/2005/8/layout/orgChart1"/>
    <dgm:cxn modelId="{A9C1738D-3605-4496-A0AD-EF49BAE1C900}" type="presParOf" srcId="{86786DC6-6F66-45E8-AB69-5140ED8E7A03}" destId="{04F4E5B7-4857-4E41-A5B9-072E2DEF1068}" srcOrd="2" destOrd="0" presId="urn:microsoft.com/office/officeart/2005/8/layout/orgChart1"/>
    <dgm:cxn modelId="{418DDAC1-CFF3-4B33-BB37-5560263CDCB7}" type="presParOf" srcId="{157B0136-9D1A-42BB-A86F-2B0A35919616}" destId="{4905B109-9591-4EDC-B836-4E5B2346C76E}" srcOrd="2" destOrd="0" presId="urn:microsoft.com/office/officeart/2005/8/layout/orgChart1"/>
    <dgm:cxn modelId="{7543C160-5877-40DC-BCDC-BB2149849D7D}" type="presParOf" srcId="{157B0136-9D1A-42BB-A86F-2B0A35919616}" destId="{E1F442E4-35E9-461B-84D1-97A2EB8058D3}" srcOrd="3" destOrd="0" presId="urn:microsoft.com/office/officeart/2005/8/layout/orgChart1"/>
    <dgm:cxn modelId="{78B4102B-44EE-4C89-98BB-925097CB9DFD}" type="presParOf" srcId="{E1F442E4-35E9-461B-84D1-97A2EB8058D3}" destId="{00A7AE28-AE7D-4795-9854-6CED8C3DC431}" srcOrd="0" destOrd="0" presId="urn:microsoft.com/office/officeart/2005/8/layout/orgChart1"/>
    <dgm:cxn modelId="{51FB6271-71BE-4390-B383-C4F722E61547}" type="presParOf" srcId="{00A7AE28-AE7D-4795-9854-6CED8C3DC431}" destId="{EB597C95-1947-42EC-9019-B073B640B85E}" srcOrd="0" destOrd="0" presId="urn:microsoft.com/office/officeart/2005/8/layout/orgChart1"/>
    <dgm:cxn modelId="{0D624B3C-316F-493D-99EF-D30C1A456206}" type="presParOf" srcId="{00A7AE28-AE7D-4795-9854-6CED8C3DC431}" destId="{A00C9740-F63C-4CA2-8017-46FB165A9C2C}" srcOrd="1" destOrd="0" presId="urn:microsoft.com/office/officeart/2005/8/layout/orgChart1"/>
    <dgm:cxn modelId="{4CCE68C1-84B2-4C8F-AFE4-039305BF3FDB}" type="presParOf" srcId="{E1F442E4-35E9-461B-84D1-97A2EB8058D3}" destId="{FA9AB497-11C4-4242-BBA0-81984186F30B}" srcOrd="1" destOrd="0" presId="urn:microsoft.com/office/officeart/2005/8/layout/orgChart1"/>
    <dgm:cxn modelId="{C00C1809-CCCD-4EAC-830E-D27275B192D0}" type="presParOf" srcId="{E1F442E4-35E9-461B-84D1-97A2EB8058D3}" destId="{AC1D0E6C-04C4-44E8-9819-E5C75DE3D9E6}" srcOrd="2" destOrd="0" presId="urn:microsoft.com/office/officeart/2005/8/layout/orgChart1"/>
    <dgm:cxn modelId="{6EDA16DD-6834-49AC-89A5-22A889F6B3FF}" type="presParOf" srcId="{157B0136-9D1A-42BB-A86F-2B0A35919616}" destId="{203B4B9E-183C-48D4-8C6B-F6E0C57DBAB5}" srcOrd="4" destOrd="0" presId="urn:microsoft.com/office/officeart/2005/8/layout/orgChart1"/>
    <dgm:cxn modelId="{2F8D8A2C-6650-4FF9-8A07-041693601B75}" type="presParOf" srcId="{157B0136-9D1A-42BB-A86F-2B0A35919616}" destId="{D9E01733-24E6-43C7-9D52-7E6E4B3A550D}" srcOrd="5" destOrd="0" presId="urn:microsoft.com/office/officeart/2005/8/layout/orgChart1"/>
    <dgm:cxn modelId="{A763F2A1-F92E-4BD7-87C0-6328925409B5}" type="presParOf" srcId="{D9E01733-24E6-43C7-9D52-7E6E4B3A550D}" destId="{43FD007F-BF8C-4ECC-AC7B-D73924A5D4F5}" srcOrd="0" destOrd="0" presId="urn:microsoft.com/office/officeart/2005/8/layout/orgChart1"/>
    <dgm:cxn modelId="{C457C8B4-DCF1-416F-873F-D648881369E8}" type="presParOf" srcId="{43FD007F-BF8C-4ECC-AC7B-D73924A5D4F5}" destId="{D5B16E02-EC14-4B73-920E-2B337B956934}" srcOrd="0" destOrd="0" presId="urn:microsoft.com/office/officeart/2005/8/layout/orgChart1"/>
    <dgm:cxn modelId="{2BA8CE9C-30E9-4EF0-9E14-2F1B53129307}" type="presParOf" srcId="{43FD007F-BF8C-4ECC-AC7B-D73924A5D4F5}" destId="{4579D42B-F9E0-406E-802C-5E7EB8BD2015}" srcOrd="1" destOrd="0" presId="urn:microsoft.com/office/officeart/2005/8/layout/orgChart1"/>
    <dgm:cxn modelId="{E04E94DD-425E-43E4-A51F-E6CD1DD78CD9}" type="presParOf" srcId="{D9E01733-24E6-43C7-9D52-7E6E4B3A550D}" destId="{3E52337C-D879-42CD-90BE-C14A34E1DD75}" srcOrd="1" destOrd="0" presId="urn:microsoft.com/office/officeart/2005/8/layout/orgChart1"/>
    <dgm:cxn modelId="{E57060C6-92BB-41E7-8D37-D69E7BB585D9}" type="presParOf" srcId="{D9E01733-24E6-43C7-9D52-7E6E4B3A550D}" destId="{ADC2D0EC-4F05-4938-982C-6E955B6EE07A}" srcOrd="2" destOrd="0" presId="urn:microsoft.com/office/officeart/2005/8/layout/orgChart1"/>
    <dgm:cxn modelId="{0A7D42AE-471E-4C93-B901-E56D557F3B98}" type="presParOf" srcId="{D66EBAA2-8D73-4CAC-AA86-81F43782AFFB}" destId="{36077A42-77B7-406E-AC45-FBE4BFBE9D8B}" srcOrd="2" destOrd="0" presId="urn:microsoft.com/office/officeart/2005/8/layout/orgChart1"/>
    <dgm:cxn modelId="{4BADD101-ADAC-46B8-A302-7118B29F367C}" type="presParOf" srcId="{4D8F559A-CFF5-47BE-A00C-2F2A23F07D2F}" destId="{40998508-1DBD-4745-8DA6-CB3703A2A336}" srcOrd="2" destOrd="0" presId="urn:microsoft.com/office/officeart/2005/8/layout/orgChart1"/>
    <dgm:cxn modelId="{401159DF-6581-4E1B-B6FF-226A00BD4095}" type="presParOf" srcId="{DEC80336-6E7A-4AA9-80C8-7DB4C8B2188D}" destId="{BF89E2BC-4F62-483A-9652-35A495157CB4}" srcOrd="6" destOrd="0" presId="urn:microsoft.com/office/officeart/2005/8/layout/orgChart1"/>
    <dgm:cxn modelId="{F610BD85-6AAC-459C-AC97-680F59EE2DD1}" type="presParOf" srcId="{DEC80336-6E7A-4AA9-80C8-7DB4C8B2188D}" destId="{7721E259-4E6F-4D0F-8F1C-89A16AE30C3A}" srcOrd="7" destOrd="0" presId="urn:microsoft.com/office/officeart/2005/8/layout/orgChart1"/>
    <dgm:cxn modelId="{4EB59220-467A-43DD-9077-CA6205D7E07F}" type="presParOf" srcId="{7721E259-4E6F-4D0F-8F1C-89A16AE30C3A}" destId="{C9756A54-EF85-44F7-84DE-7B3491F0DA00}" srcOrd="0" destOrd="0" presId="urn:microsoft.com/office/officeart/2005/8/layout/orgChart1"/>
    <dgm:cxn modelId="{FCD294B1-70D9-4F8E-B070-CDB8B52F4FDA}" type="presParOf" srcId="{C9756A54-EF85-44F7-84DE-7B3491F0DA00}" destId="{44C71EDE-16E5-45A0-8D92-4230BB22298D}" srcOrd="0" destOrd="0" presId="urn:microsoft.com/office/officeart/2005/8/layout/orgChart1"/>
    <dgm:cxn modelId="{C1699924-BB4F-4C0F-AB1F-3FDCD1BC036B}" type="presParOf" srcId="{C9756A54-EF85-44F7-84DE-7B3491F0DA00}" destId="{2CFF3B25-A8C5-4475-94E8-D48ED05AC194}" srcOrd="1" destOrd="0" presId="urn:microsoft.com/office/officeart/2005/8/layout/orgChart1"/>
    <dgm:cxn modelId="{3A8DDB1A-C93B-4C3D-A10F-CD02DAA9EC50}" type="presParOf" srcId="{7721E259-4E6F-4D0F-8F1C-89A16AE30C3A}" destId="{14CFC0C1-13D4-4216-81D3-E5601363D736}" srcOrd="1" destOrd="0" presId="urn:microsoft.com/office/officeart/2005/8/layout/orgChart1"/>
    <dgm:cxn modelId="{B7BE89A9-A6B9-4DF6-8B32-6E2427BB19B9}" type="presParOf" srcId="{14CFC0C1-13D4-4216-81D3-E5601363D736}" destId="{F140D7AB-7C6A-4BF3-8A87-E63CBB83BD5A}" srcOrd="0" destOrd="0" presId="urn:microsoft.com/office/officeart/2005/8/layout/orgChart1"/>
    <dgm:cxn modelId="{43AB985C-4C7A-4800-BBD0-1AC4DB7348F2}" type="presParOf" srcId="{14CFC0C1-13D4-4216-81D3-E5601363D736}" destId="{DC63F223-C37C-43FA-8AB2-9C42C47C0FB5}" srcOrd="1" destOrd="0" presId="urn:microsoft.com/office/officeart/2005/8/layout/orgChart1"/>
    <dgm:cxn modelId="{D9CC0FE4-1681-429A-A77A-2F43EAB8E4FF}" type="presParOf" srcId="{DC63F223-C37C-43FA-8AB2-9C42C47C0FB5}" destId="{C70EBEB9-EAEB-43D0-A9CD-10C7CA4EAC9F}" srcOrd="0" destOrd="0" presId="urn:microsoft.com/office/officeart/2005/8/layout/orgChart1"/>
    <dgm:cxn modelId="{56A51FFE-343F-4DFD-91DC-F436145F799A}" type="presParOf" srcId="{C70EBEB9-EAEB-43D0-A9CD-10C7CA4EAC9F}" destId="{DD272F41-D36B-45FF-8142-B31D9C5ACDE5}" srcOrd="0" destOrd="0" presId="urn:microsoft.com/office/officeart/2005/8/layout/orgChart1"/>
    <dgm:cxn modelId="{B75D3C66-27C0-4D8D-8387-3882545D9A4F}" type="presParOf" srcId="{C70EBEB9-EAEB-43D0-A9CD-10C7CA4EAC9F}" destId="{6D879B60-4E74-49AA-AB1F-9BDFBD066C51}" srcOrd="1" destOrd="0" presId="urn:microsoft.com/office/officeart/2005/8/layout/orgChart1"/>
    <dgm:cxn modelId="{7993EB5E-CA20-4297-B32E-9A3867176186}" type="presParOf" srcId="{DC63F223-C37C-43FA-8AB2-9C42C47C0FB5}" destId="{8598F372-5ADE-4DC2-B237-F1C20150EEB1}" srcOrd="1" destOrd="0" presId="urn:microsoft.com/office/officeart/2005/8/layout/orgChart1"/>
    <dgm:cxn modelId="{0DFB9FA8-8366-4B95-BB2D-17D560F80C91}" type="presParOf" srcId="{8598F372-5ADE-4DC2-B237-F1C20150EEB1}" destId="{674AF4C1-EBC3-4C0C-97C3-B49912784CD7}" srcOrd="0" destOrd="0" presId="urn:microsoft.com/office/officeart/2005/8/layout/orgChart1"/>
    <dgm:cxn modelId="{7302D7A5-E32B-43D0-8F28-BCEFE3E04085}" type="presParOf" srcId="{8598F372-5ADE-4DC2-B237-F1C20150EEB1}" destId="{C0A4F4DB-488B-4B9F-B17D-2A89B84E7A32}" srcOrd="1" destOrd="0" presId="urn:microsoft.com/office/officeart/2005/8/layout/orgChart1"/>
    <dgm:cxn modelId="{949DF55C-118C-40C7-B473-ABF049B8AA55}" type="presParOf" srcId="{C0A4F4DB-488B-4B9F-B17D-2A89B84E7A32}" destId="{11D947DD-C3AD-4908-889C-617AB30E3EC2}" srcOrd="0" destOrd="0" presId="urn:microsoft.com/office/officeart/2005/8/layout/orgChart1"/>
    <dgm:cxn modelId="{C3053DF3-A496-4F75-B815-FBCB82A11D4F}" type="presParOf" srcId="{11D947DD-C3AD-4908-889C-617AB30E3EC2}" destId="{300F9833-5B81-4073-9368-30B01434A73C}" srcOrd="0" destOrd="0" presId="urn:microsoft.com/office/officeart/2005/8/layout/orgChart1"/>
    <dgm:cxn modelId="{383AB5DA-005F-4B72-901F-70072B31D161}" type="presParOf" srcId="{11D947DD-C3AD-4908-889C-617AB30E3EC2}" destId="{D43D554C-FCF0-4EB5-998A-696E022B8AEE}" srcOrd="1" destOrd="0" presId="urn:microsoft.com/office/officeart/2005/8/layout/orgChart1"/>
    <dgm:cxn modelId="{7FB0DE6A-8CCC-4467-9514-386F304336EA}" type="presParOf" srcId="{C0A4F4DB-488B-4B9F-B17D-2A89B84E7A32}" destId="{CECA0046-265F-432F-BE9F-476A83C7F89E}" srcOrd="1" destOrd="0" presId="urn:microsoft.com/office/officeart/2005/8/layout/orgChart1"/>
    <dgm:cxn modelId="{A494C8B4-8E8E-4977-8D92-4AB5F828615A}" type="presParOf" srcId="{C0A4F4DB-488B-4B9F-B17D-2A89B84E7A32}" destId="{5074C92B-FAC8-469D-A826-7EC482C32D21}" srcOrd="2" destOrd="0" presId="urn:microsoft.com/office/officeart/2005/8/layout/orgChart1"/>
    <dgm:cxn modelId="{78A9CE11-B7C3-4A2A-8DF6-F56A57840F6A}" type="presParOf" srcId="{8598F372-5ADE-4DC2-B237-F1C20150EEB1}" destId="{CAB4BF12-CC55-496F-B897-20B1095A7697}" srcOrd="2" destOrd="0" presId="urn:microsoft.com/office/officeart/2005/8/layout/orgChart1"/>
    <dgm:cxn modelId="{D47C54FF-2E35-40A1-897D-18951098961F}" type="presParOf" srcId="{8598F372-5ADE-4DC2-B237-F1C20150EEB1}" destId="{C7FB13D1-2423-4B50-82A7-0C4C211A0747}" srcOrd="3" destOrd="0" presId="urn:microsoft.com/office/officeart/2005/8/layout/orgChart1"/>
    <dgm:cxn modelId="{D2500A4F-87FF-40B2-9F24-5D95BE4033B3}" type="presParOf" srcId="{C7FB13D1-2423-4B50-82A7-0C4C211A0747}" destId="{C1AA9920-9D23-4A62-ABBE-D4945E31E48E}" srcOrd="0" destOrd="0" presId="urn:microsoft.com/office/officeart/2005/8/layout/orgChart1"/>
    <dgm:cxn modelId="{9A0C0F3C-560A-4745-B028-CBEE9CE25273}" type="presParOf" srcId="{C1AA9920-9D23-4A62-ABBE-D4945E31E48E}" destId="{D4E84346-2D54-42E1-A6DF-0F93B7302850}" srcOrd="0" destOrd="0" presId="urn:microsoft.com/office/officeart/2005/8/layout/orgChart1"/>
    <dgm:cxn modelId="{863B7A1C-1C14-4FC7-B947-CCF10D52C19D}" type="presParOf" srcId="{C1AA9920-9D23-4A62-ABBE-D4945E31E48E}" destId="{FF44BAB7-2D2D-41E2-9A42-B467835E6807}" srcOrd="1" destOrd="0" presId="urn:microsoft.com/office/officeart/2005/8/layout/orgChart1"/>
    <dgm:cxn modelId="{2A20511F-ADC2-4922-81B8-AF0FBC11DD5C}" type="presParOf" srcId="{C7FB13D1-2423-4B50-82A7-0C4C211A0747}" destId="{5566AAC4-CB03-4925-BC90-A6E30FE664D2}" srcOrd="1" destOrd="0" presId="urn:microsoft.com/office/officeart/2005/8/layout/orgChart1"/>
    <dgm:cxn modelId="{65EB1069-5903-449B-B405-556923951ACB}" type="presParOf" srcId="{C7FB13D1-2423-4B50-82A7-0C4C211A0747}" destId="{F3D82AD7-0588-446F-955F-49DCC8A8DB4F}" srcOrd="2" destOrd="0" presId="urn:microsoft.com/office/officeart/2005/8/layout/orgChart1"/>
    <dgm:cxn modelId="{0CCC29D4-8DCC-41E0-BBFF-40C044A0C3FC}" type="presParOf" srcId="{8598F372-5ADE-4DC2-B237-F1C20150EEB1}" destId="{488AA943-202F-4E74-B08F-AEF856E5E91A}" srcOrd="4" destOrd="0" presId="urn:microsoft.com/office/officeart/2005/8/layout/orgChart1"/>
    <dgm:cxn modelId="{6D79FF27-22B0-4393-968B-967E0B1D1BC2}" type="presParOf" srcId="{8598F372-5ADE-4DC2-B237-F1C20150EEB1}" destId="{DB7E1DB4-2CC4-46CB-95A6-DF2EC306ABF3}" srcOrd="5" destOrd="0" presId="urn:microsoft.com/office/officeart/2005/8/layout/orgChart1"/>
    <dgm:cxn modelId="{61386FEC-147B-49E7-B128-663E308CE5E9}" type="presParOf" srcId="{DB7E1DB4-2CC4-46CB-95A6-DF2EC306ABF3}" destId="{3F3CCE37-5E7F-4822-852A-CF082F7AB8A6}" srcOrd="0" destOrd="0" presId="urn:microsoft.com/office/officeart/2005/8/layout/orgChart1"/>
    <dgm:cxn modelId="{B9DADA0D-91D9-4B6A-84E6-FBA7ABEEE20F}" type="presParOf" srcId="{3F3CCE37-5E7F-4822-852A-CF082F7AB8A6}" destId="{DEFECCF9-AAC3-4E95-A964-E5577522C468}" srcOrd="0" destOrd="0" presId="urn:microsoft.com/office/officeart/2005/8/layout/orgChart1"/>
    <dgm:cxn modelId="{D2D2CB6C-91DB-4C87-9974-0C48CA7CBAB1}" type="presParOf" srcId="{3F3CCE37-5E7F-4822-852A-CF082F7AB8A6}" destId="{40FC3513-EE3C-48F4-9ED9-75110433A1B4}" srcOrd="1" destOrd="0" presId="urn:microsoft.com/office/officeart/2005/8/layout/orgChart1"/>
    <dgm:cxn modelId="{58C85F54-9B47-4223-A624-0B3CF4917BCA}" type="presParOf" srcId="{DB7E1DB4-2CC4-46CB-95A6-DF2EC306ABF3}" destId="{6B6736BE-1174-4E57-8729-A03B9CF37FF6}" srcOrd="1" destOrd="0" presId="urn:microsoft.com/office/officeart/2005/8/layout/orgChart1"/>
    <dgm:cxn modelId="{BFDB5417-8BD2-4DA3-94F5-855CF6ADD2B3}" type="presParOf" srcId="{DB7E1DB4-2CC4-46CB-95A6-DF2EC306ABF3}" destId="{533ABB81-D775-487B-B7E5-9E480B39D03D}" srcOrd="2" destOrd="0" presId="urn:microsoft.com/office/officeart/2005/8/layout/orgChart1"/>
    <dgm:cxn modelId="{B75251AA-8433-4505-A70E-35CA2AB4CAD0}" type="presParOf" srcId="{DC63F223-C37C-43FA-8AB2-9C42C47C0FB5}" destId="{D40016C2-A5A8-4C0F-8FEA-364846ED15F3}" srcOrd="2" destOrd="0" presId="urn:microsoft.com/office/officeart/2005/8/layout/orgChart1"/>
    <dgm:cxn modelId="{5C6E63FB-A8D5-4230-B0D3-1D2E64267D88}" type="presParOf" srcId="{7721E259-4E6F-4D0F-8F1C-89A16AE30C3A}" destId="{C50469B2-1C00-4014-A94F-2572B598D34F}" srcOrd="2" destOrd="0" presId="urn:microsoft.com/office/officeart/2005/8/layout/orgChart1"/>
    <dgm:cxn modelId="{2369BC03-6340-4A58-B031-0FACFBACD229}" type="presParOf" srcId="{DEC80336-6E7A-4AA9-80C8-7DB4C8B2188D}" destId="{6DAB9569-80F2-4FEA-8EDD-38B1613E8E66}" srcOrd="8" destOrd="0" presId="urn:microsoft.com/office/officeart/2005/8/layout/orgChart1"/>
    <dgm:cxn modelId="{12B19542-D230-460A-8190-EE637E39564F}" type="presParOf" srcId="{DEC80336-6E7A-4AA9-80C8-7DB4C8B2188D}" destId="{11B87828-4F04-4D6D-8940-CF0AA61213E9}" srcOrd="9" destOrd="0" presId="urn:microsoft.com/office/officeart/2005/8/layout/orgChart1"/>
    <dgm:cxn modelId="{76F5E390-E381-493A-B020-AAF247719CF8}" type="presParOf" srcId="{11B87828-4F04-4D6D-8940-CF0AA61213E9}" destId="{998816FF-B4D0-4808-923C-C26CBD78533A}" srcOrd="0" destOrd="0" presId="urn:microsoft.com/office/officeart/2005/8/layout/orgChart1"/>
    <dgm:cxn modelId="{F6EEF7B5-3622-4803-B4AD-E1B369612594}" type="presParOf" srcId="{998816FF-B4D0-4808-923C-C26CBD78533A}" destId="{55C14283-4F85-4243-B559-57534AB40269}" srcOrd="0" destOrd="0" presId="urn:microsoft.com/office/officeart/2005/8/layout/orgChart1"/>
    <dgm:cxn modelId="{AAA33B82-371A-40F9-BF3F-394C47F407F2}" type="presParOf" srcId="{998816FF-B4D0-4808-923C-C26CBD78533A}" destId="{C461A0B9-51F9-42B7-853F-860FB356F188}" srcOrd="1" destOrd="0" presId="urn:microsoft.com/office/officeart/2005/8/layout/orgChart1"/>
    <dgm:cxn modelId="{8489541B-54C1-412C-8691-736BAEF3C828}" type="presParOf" srcId="{11B87828-4F04-4D6D-8940-CF0AA61213E9}" destId="{C5C22828-2FA2-412C-AF41-97AB62BA941B}" srcOrd="1" destOrd="0" presId="urn:microsoft.com/office/officeart/2005/8/layout/orgChart1"/>
    <dgm:cxn modelId="{6F5A2DB3-932C-4E42-B644-504884435931}" type="presParOf" srcId="{C5C22828-2FA2-412C-AF41-97AB62BA941B}" destId="{96B3C50E-448D-45B3-8572-77BD4A4AA479}" srcOrd="0" destOrd="0" presId="urn:microsoft.com/office/officeart/2005/8/layout/orgChart1"/>
    <dgm:cxn modelId="{041BB61D-C2DB-42E1-86BE-811B6A366058}" type="presParOf" srcId="{C5C22828-2FA2-412C-AF41-97AB62BA941B}" destId="{482EFD22-D1D8-4597-B346-8A96909A0FF5}" srcOrd="1" destOrd="0" presId="urn:microsoft.com/office/officeart/2005/8/layout/orgChart1"/>
    <dgm:cxn modelId="{84AD5452-8689-43AA-A43C-48314CF53903}" type="presParOf" srcId="{482EFD22-D1D8-4597-B346-8A96909A0FF5}" destId="{EBD10C63-1F37-4867-A12E-367CC70826E5}" srcOrd="0" destOrd="0" presId="urn:microsoft.com/office/officeart/2005/8/layout/orgChart1"/>
    <dgm:cxn modelId="{F4BE74DA-1419-4CEB-A297-EACD5204C5BF}" type="presParOf" srcId="{EBD10C63-1F37-4867-A12E-367CC70826E5}" destId="{2E521F63-A1E7-4F98-AF1E-D851AE057EDF}" srcOrd="0" destOrd="0" presId="urn:microsoft.com/office/officeart/2005/8/layout/orgChart1"/>
    <dgm:cxn modelId="{758D3CC3-ABAA-4365-9F5A-A29B38AF9FF0}" type="presParOf" srcId="{EBD10C63-1F37-4867-A12E-367CC70826E5}" destId="{82C3588F-9D31-4D9C-A052-3F92E3ECC0DD}" srcOrd="1" destOrd="0" presId="urn:microsoft.com/office/officeart/2005/8/layout/orgChart1"/>
    <dgm:cxn modelId="{B99551AF-7F77-4FAE-87F4-C8E4933F452F}" type="presParOf" srcId="{482EFD22-D1D8-4597-B346-8A96909A0FF5}" destId="{72B7BBF7-D05D-4EEF-AB68-6F9401E2C2CD}" srcOrd="1" destOrd="0" presId="urn:microsoft.com/office/officeart/2005/8/layout/orgChart1"/>
    <dgm:cxn modelId="{B4EAD7F5-B2E1-4F56-849A-BB032CFDC114}" type="presParOf" srcId="{482EFD22-D1D8-4597-B346-8A96909A0FF5}" destId="{A71A4888-41FB-4190-B4C8-8FCD5CF1C69A}" srcOrd="2" destOrd="0" presId="urn:microsoft.com/office/officeart/2005/8/layout/orgChart1"/>
    <dgm:cxn modelId="{525CA567-6B82-48A3-8012-055FBD21DC1A}" type="presParOf" srcId="{11B87828-4F04-4D6D-8940-CF0AA61213E9}" destId="{772F76FE-7E66-4E61-824B-625AF45E0722}" srcOrd="2" destOrd="0" presId="urn:microsoft.com/office/officeart/2005/8/layout/orgChart1"/>
    <dgm:cxn modelId="{3ED62740-0616-4894-8077-5614EFA9E859}" type="presParOf" srcId="{DEC80336-6E7A-4AA9-80C8-7DB4C8B2188D}" destId="{4260DE9B-A51E-47A7-9040-E7F2EDDD409E}" srcOrd="10" destOrd="0" presId="urn:microsoft.com/office/officeart/2005/8/layout/orgChart1"/>
    <dgm:cxn modelId="{A3758DFF-7156-4049-BCE4-AB413611DA0E}" type="presParOf" srcId="{DEC80336-6E7A-4AA9-80C8-7DB4C8B2188D}" destId="{5202C55D-E5ED-45AA-BDA6-26BDB873106F}" srcOrd="11" destOrd="0" presId="urn:microsoft.com/office/officeart/2005/8/layout/orgChart1"/>
    <dgm:cxn modelId="{0A0B6DA1-7185-4B89-8340-EF6198473B71}" type="presParOf" srcId="{5202C55D-E5ED-45AA-BDA6-26BDB873106F}" destId="{1DE26C32-2E44-44B4-BC5E-4EA5A61C86E9}" srcOrd="0" destOrd="0" presId="urn:microsoft.com/office/officeart/2005/8/layout/orgChart1"/>
    <dgm:cxn modelId="{2E1400A4-D1E2-4BCE-9DFD-6F802E8AF578}" type="presParOf" srcId="{1DE26C32-2E44-44B4-BC5E-4EA5A61C86E9}" destId="{E4FB4453-028E-4583-8CDE-7067801D9FFD}" srcOrd="0" destOrd="0" presId="urn:microsoft.com/office/officeart/2005/8/layout/orgChart1"/>
    <dgm:cxn modelId="{C0AA696E-8DB5-4ED1-85F7-4D6F9301B08F}" type="presParOf" srcId="{1DE26C32-2E44-44B4-BC5E-4EA5A61C86E9}" destId="{06E56EB6-C269-4B36-BCD4-B99B77836A90}" srcOrd="1" destOrd="0" presId="urn:microsoft.com/office/officeart/2005/8/layout/orgChart1"/>
    <dgm:cxn modelId="{56DF29CF-4CD7-47A0-923C-D5746E2142F9}" type="presParOf" srcId="{5202C55D-E5ED-45AA-BDA6-26BDB873106F}" destId="{C85DED6F-4CF9-48DA-A56E-12971D1C6B64}" srcOrd="1" destOrd="0" presId="urn:microsoft.com/office/officeart/2005/8/layout/orgChart1"/>
    <dgm:cxn modelId="{88036BD9-939D-4DCD-B7EA-3B7A827F194A}" type="presParOf" srcId="{C85DED6F-4CF9-48DA-A56E-12971D1C6B64}" destId="{8595C9A5-A1AB-450A-A830-758606421EC2}" srcOrd="0" destOrd="0" presId="urn:microsoft.com/office/officeart/2005/8/layout/orgChart1"/>
    <dgm:cxn modelId="{E00FB639-855F-4799-8F26-B09CF304F824}" type="presParOf" srcId="{C85DED6F-4CF9-48DA-A56E-12971D1C6B64}" destId="{07FACA02-2FE5-4239-823C-86BE2B48DFFC}" srcOrd="1" destOrd="0" presId="urn:microsoft.com/office/officeart/2005/8/layout/orgChart1"/>
    <dgm:cxn modelId="{F5AC916D-3C74-4D5E-B326-5E1165FD13DA}" type="presParOf" srcId="{07FACA02-2FE5-4239-823C-86BE2B48DFFC}" destId="{D346F367-EB7E-41BE-9A58-3072F671DBB4}" srcOrd="0" destOrd="0" presId="urn:microsoft.com/office/officeart/2005/8/layout/orgChart1"/>
    <dgm:cxn modelId="{AD843F21-D696-4BFD-98A3-060A69AA63EB}" type="presParOf" srcId="{D346F367-EB7E-41BE-9A58-3072F671DBB4}" destId="{FA4D8A97-5A2A-4BDD-BD6E-C1C57867E6AE}" srcOrd="0" destOrd="0" presId="urn:microsoft.com/office/officeart/2005/8/layout/orgChart1"/>
    <dgm:cxn modelId="{199B0B7E-CE48-46A3-9D33-808D57D10F45}" type="presParOf" srcId="{D346F367-EB7E-41BE-9A58-3072F671DBB4}" destId="{8698E474-BE39-4362-8017-9FA53A92BFC7}" srcOrd="1" destOrd="0" presId="urn:microsoft.com/office/officeart/2005/8/layout/orgChart1"/>
    <dgm:cxn modelId="{C8F3A9F4-13D6-4BDC-85D8-AA5CC61E1FA5}" type="presParOf" srcId="{07FACA02-2FE5-4239-823C-86BE2B48DFFC}" destId="{D9BC6683-DBCE-4BB5-B709-622CA4634EA9}" srcOrd="1" destOrd="0" presId="urn:microsoft.com/office/officeart/2005/8/layout/orgChart1"/>
    <dgm:cxn modelId="{ACF11348-1D48-4EBA-AB70-C2F223FD5D5C}" type="presParOf" srcId="{07FACA02-2FE5-4239-823C-86BE2B48DFFC}" destId="{54D72C0C-5711-422A-9A92-A8237DFCB52B}" srcOrd="2" destOrd="0" presId="urn:microsoft.com/office/officeart/2005/8/layout/orgChart1"/>
    <dgm:cxn modelId="{D1058A2C-318D-41C6-968E-C64A1F43DD17}" type="presParOf" srcId="{5202C55D-E5ED-45AA-BDA6-26BDB873106F}" destId="{15BFDC53-33C7-41B6-B190-11C7033A3EC3}" srcOrd="2" destOrd="0" presId="urn:microsoft.com/office/officeart/2005/8/layout/orgChart1"/>
    <dgm:cxn modelId="{DF5F45A8-C680-4252-96B5-4C6AF2BFC998}" type="presParOf" srcId="{DEC80336-6E7A-4AA9-80C8-7DB4C8B2188D}" destId="{1778DFCA-9C72-4B76-ADE9-3BE1A7C63D0E}" srcOrd="12" destOrd="0" presId="urn:microsoft.com/office/officeart/2005/8/layout/orgChart1"/>
    <dgm:cxn modelId="{0706C79E-E965-42E1-BDB2-D275AF3DB7AB}" type="presParOf" srcId="{DEC80336-6E7A-4AA9-80C8-7DB4C8B2188D}" destId="{4693DBBB-87FC-4A5B-943A-279E5DB9F2CE}" srcOrd="13" destOrd="0" presId="urn:microsoft.com/office/officeart/2005/8/layout/orgChart1"/>
    <dgm:cxn modelId="{09E404E7-8220-41CD-9EAD-3374BE9B9E5C}" type="presParOf" srcId="{4693DBBB-87FC-4A5B-943A-279E5DB9F2CE}" destId="{A37ACBEC-732D-4408-ACF0-95434D607FF8}" srcOrd="0" destOrd="0" presId="urn:microsoft.com/office/officeart/2005/8/layout/orgChart1"/>
    <dgm:cxn modelId="{9E010E6E-03DA-49A9-9B33-CC5BFABF5674}" type="presParOf" srcId="{A37ACBEC-732D-4408-ACF0-95434D607FF8}" destId="{BEAF069C-B6B4-43A2-8FB3-28F6F1076308}" srcOrd="0" destOrd="0" presId="urn:microsoft.com/office/officeart/2005/8/layout/orgChart1"/>
    <dgm:cxn modelId="{23736BCE-23DA-4451-9BE8-6268D2F28844}" type="presParOf" srcId="{A37ACBEC-732D-4408-ACF0-95434D607FF8}" destId="{0547BAC9-F1A3-48AC-BB8F-19C99F123AFE}" srcOrd="1" destOrd="0" presId="urn:microsoft.com/office/officeart/2005/8/layout/orgChart1"/>
    <dgm:cxn modelId="{844868DE-34E6-4C01-9200-CCA0032862BD}" type="presParOf" srcId="{4693DBBB-87FC-4A5B-943A-279E5DB9F2CE}" destId="{7B0EAC5F-97A9-4C95-B1E9-29946A265E69}" srcOrd="1" destOrd="0" presId="urn:microsoft.com/office/officeart/2005/8/layout/orgChart1"/>
    <dgm:cxn modelId="{A4D3C8DA-9A05-4BF6-A0B1-774BC115EED7}" type="presParOf" srcId="{7B0EAC5F-97A9-4C95-B1E9-29946A265E69}" destId="{94873F41-7830-4A22-A68D-B08DA9FEA633}" srcOrd="0" destOrd="0" presId="urn:microsoft.com/office/officeart/2005/8/layout/orgChart1"/>
    <dgm:cxn modelId="{95DB9498-F858-4561-A264-E19440943F07}" type="presParOf" srcId="{7B0EAC5F-97A9-4C95-B1E9-29946A265E69}" destId="{4DFF5227-F28F-431D-BC87-BB9D7B02A940}" srcOrd="1" destOrd="0" presId="urn:microsoft.com/office/officeart/2005/8/layout/orgChart1"/>
    <dgm:cxn modelId="{F6EDB096-EDF2-46AB-B19A-51A726AD16AF}" type="presParOf" srcId="{4DFF5227-F28F-431D-BC87-BB9D7B02A940}" destId="{6DCC2883-C731-486B-91BF-6425E265B84F}" srcOrd="0" destOrd="0" presId="urn:microsoft.com/office/officeart/2005/8/layout/orgChart1"/>
    <dgm:cxn modelId="{1751C616-04AD-404D-A683-E3E1BB848BE6}" type="presParOf" srcId="{6DCC2883-C731-486B-91BF-6425E265B84F}" destId="{A390BEB2-2F54-4540-AE66-6F9513544508}" srcOrd="0" destOrd="0" presId="urn:microsoft.com/office/officeart/2005/8/layout/orgChart1"/>
    <dgm:cxn modelId="{BDC6DB86-E3D1-4C68-9655-9F2B497FBAB0}" type="presParOf" srcId="{6DCC2883-C731-486B-91BF-6425E265B84F}" destId="{7BD4735B-A3DE-41DC-BA84-CCA07542525F}" srcOrd="1" destOrd="0" presId="urn:microsoft.com/office/officeart/2005/8/layout/orgChart1"/>
    <dgm:cxn modelId="{317F6DEE-B373-4EE4-A393-E195FDE8B4B4}" type="presParOf" srcId="{4DFF5227-F28F-431D-BC87-BB9D7B02A940}" destId="{755BC0AA-1944-4645-81E3-ED15DC3B16A0}" srcOrd="1" destOrd="0" presId="urn:microsoft.com/office/officeart/2005/8/layout/orgChart1"/>
    <dgm:cxn modelId="{29C5B85A-0116-4D39-854F-F6046C12D453}" type="presParOf" srcId="{4DFF5227-F28F-431D-BC87-BB9D7B02A940}" destId="{FDA8155D-EBF4-4EC8-96CE-9CCC11E9E327}" srcOrd="2" destOrd="0" presId="urn:microsoft.com/office/officeart/2005/8/layout/orgChart1"/>
    <dgm:cxn modelId="{8792E39F-401F-4919-9380-E37BEA3829C1}" type="presParOf" srcId="{4693DBBB-87FC-4A5B-943A-279E5DB9F2CE}" destId="{D80E186F-7121-46DF-BF68-6242F99BE87F}" srcOrd="2" destOrd="0" presId="urn:microsoft.com/office/officeart/2005/8/layout/orgChart1"/>
    <dgm:cxn modelId="{5DCB6E41-185F-4233-A5A4-0F631169970E}" type="presParOf" srcId="{DEC80336-6E7A-4AA9-80C8-7DB4C8B2188D}" destId="{B96D4BF1-4885-4B4B-9C67-08032903946E}" srcOrd="14" destOrd="0" presId="urn:microsoft.com/office/officeart/2005/8/layout/orgChart1"/>
    <dgm:cxn modelId="{5AACB45C-E259-48D6-A865-C5BC46924382}" type="presParOf" srcId="{DEC80336-6E7A-4AA9-80C8-7DB4C8B2188D}" destId="{0623BEEB-8CF3-4FD9-B018-87933F00CCE9}" srcOrd="15" destOrd="0" presId="urn:microsoft.com/office/officeart/2005/8/layout/orgChart1"/>
    <dgm:cxn modelId="{B87F0A57-4BEA-4651-87C3-D65F381B630B}" type="presParOf" srcId="{0623BEEB-8CF3-4FD9-B018-87933F00CCE9}" destId="{9EE6A54F-96EA-4F43-9D41-B1487A382888}" srcOrd="0" destOrd="0" presId="urn:microsoft.com/office/officeart/2005/8/layout/orgChart1"/>
    <dgm:cxn modelId="{D9144B09-E0A0-432E-83E7-2E61BFB963AF}" type="presParOf" srcId="{9EE6A54F-96EA-4F43-9D41-B1487A382888}" destId="{96549499-1B14-4EAE-AFA9-5B15BBD51502}" srcOrd="0" destOrd="0" presId="urn:microsoft.com/office/officeart/2005/8/layout/orgChart1"/>
    <dgm:cxn modelId="{611BA411-FB8A-4676-9297-883C22868DFF}" type="presParOf" srcId="{9EE6A54F-96EA-4F43-9D41-B1487A382888}" destId="{55E8C88A-F10E-4E18-8205-64F8C1332C10}" srcOrd="1" destOrd="0" presId="urn:microsoft.com/office/officeart/2005/8/layout/orgChart1"/>
    <dgm:cxn modelId="{DFE5A45D-D0F2-49B2-AD9D-CBCAB672828C}" type="presParOf" srcId="{0623BEEB-8CF3-4FD9-B018-87933F00CCE9}" destId="{60317CF6-E57A-4655-B2D0-19115DE686D3}" srcOrd="1" destOrd="0" presId="urn:microsoft.com/office/officeart/2005/8/layout/orgChart1"/>
    <dgm:cxn modelId="{30933A31-5DA6-44FE-8E01-3CA3A599E755}" type="presParOf" srcId="{60317CF6-E57A-4655-B2D0-19115DE686D3}" destId="{612CA01F-B3A9-4872-A3D7-25C3FAFBDF27}" srcOrd="0" destOrd="0" presId="urn:microsoft.com/office/officeart/2005/8/layout/orgChart1"/>
    <dgm:cxn modelId="{2D0204BA-3D5C-448B-8A7E-97438613769F}" type="presParOf" srcId="{60317CF6-E57A-4655-B2D0-19115DE686D3}" destId="{BB81C297-7F3E-4692-B884-FDA582BA6716}" srcOrd="1" destOrd="0" presId="urn:microsoft.com/office/officeart/2005/8/layout/orgChart1"/>
    <dgm:cxn modelId="{27385D29-8A5D-42AF-8584-D686331479E2}" type="presParOf" srcId="{BB81C297-7F3E-4692-B884-FDA582BA6716}" destId="{9A406F5E-BAF2-4D63-86D8-0D5409293EF1}" srcOrd="0" destOrd="0" presId="urn:microsoft.com/office/officeart/2005/8/layout/orgChart1"/>
    <dgm:cxn modelId="{8AC9F7A3-65C9-4873-8D9B-504D50B526B7}" type="presParOf" srcId="{9A406F5E-BAF2-4D63-86D8-0D5409293EF1}" destId="{91C9B093-595F-4085-B438-3820F03F87CE}" srcOrd="0" destOrd="0" presId="urn:microsoft.com/office/officeart/2005/8/layout/orgChart1"/>
    <dgm:cxn modelId="{818692A1-5F31-4206-A31B-5986B8B544EF}" type="presParOf" srcId="{9A406F5E-BAF2-4D63-86D8-0D5409293EF1}" destId="{1CC773E1-EEDA-4EC5-9E74-F49E9AEFDD7E}" srcOrd="1" destOrd="0" presId="urn:microsoft.com/office/officeart/2005/8/layout/orgChart1"/>
    <dgm:cxn modelId="{60798F96-7AD9-4CC6-835A-707D8437B738}" type="presParOf" srcId="{BB81C297-7F3E-4692-B884-FDA582BA6716}" destId="{90906B02-4C03-47B6-B90D-ACFD47890963}" srcOrd="1" destOrd="0" presId="urn:microsoft.com/office/officeart/2005/8/layout/orgChart1"/>
    <dgm:cxn modelId="{2B07F2CF-9CF4-4513-AB86-064C09B01DC3}" type="presParOf" srcId="{BB81C297-7F3E-4692-B884-FDA582BA6716}" destId="{ADDCC65F-F4A1-4D15-857D-B0A8DD1E3848}" srcOrd="2" destOrd="0" presId="urn:microsoft.com/office/officeart/2005/8/layout/orgChart1"/>
    <dgm:cxn modelId="{B4413C43-A3FE-481E-AFC8-7C0FFFEF2FA4}" type="presParOf" srcId="{0623BEEB-8CF3-4FD9-B018-87933F00CCE9}" destId="{61BD334D-E5E1-4119-A6D0-06C369845ACE}" srcOrd="2" destOrd="0" presId="urn:microsoft.com/office/officeart/2005/8/layout/orgChart1"/>
    <dgm:cxn modelId="{E5A5B3C9-92D7-4551-B907-EEA2022E0968}" type="presParOf" srcId="{6D15FD28-8FA0-492B-962A-95F3E77BE7A2}" destId="{B79C48ED-2A17-4475-9DBB-180E360AEE6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98A4D6-7BF4-4FB5-888C-BCE0FB0CBBC2}" type="doc">
      <dgm:prSet loTypeId="urn:microsoft.com/office/officeart/2018/5/layout/IconLeaf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AC3D9F2E-1AB9-418E-8544-CCC382B6E2EF}">
      <dgm:prSet custT="1"/>
      <dgm:spPr/>
      <dgm:t>
        <a:bodyPr/>
        <a:lstStyle/>
        <a:p>
          <a:pPr>
            <a:lnSpc>
              <a:spcPct val="100000"/>
            </a:lnSpc>
            <a:defRPr cap="all"/>
          </a:pPr>
          <a:r>
            <a:rPr lang="en-IN" sz="1400" b="1" i="0" cap="none" dirty="0">
              <a:latin typeface="+mn-lt"/>
            </a:rPr>
            <a:t>PROPER TRAINING:</a:t>
          </a:r>
        </a:p>
        <a:p>
          <a:pPr>
            <a:lnSpc>
              <a:spcPct val="100000"/>
            </a:lnSpc>
            <a:defRPr cap="all"/>
          </a:pPr>
          <a:r>
            <a:rPr lang="en-GB" sz="1400" cap="none" dirty="0"/>
            <a:t>Implement a comprehensive training programme for project planners, designers, &amp; construction teams, with a particular focus on TRAI regulations, guidelines, and best practices</a:t>
          </a:r>
          <a:endParaRPr lang="en-US" sz="1400" cap="none" dirty="0">
            <a:latin typeface="+mn-lt"/>
          </a:endParaRPr>
        </a:p>
      </dgm:t>
    </dgm:pt>
    <dgm:pt modelId="{4071871C-4154-41D2-BF09-43FB4410B8E5}" type="parTrans" cxnId="{E3B55577-6F64-47EC-8256-60B0D96BA422}">
      <dgm:prSet/>
      <dgm:spPr/>
      <dgm:t>
        <a:bodyPr/>
        <a:lstStyle/>
        <a:p>
          <a:endParaRPr lang="en-US"/>
        </a:p>
      </dgm:t>
    </dgm:pt>
    <dgm:pt modelId="{31CE52DD-421D-49CA-9DEE-B8AE494EA4EA}" type="sibTrans" cxnId="{E3B55577-6F64-47EC-8256-60B0D96BA422}">
      <dgm:prSet/>
      <dgm:spPr/>
      <dgm:t>
        <a:bodyPr/>
        <a:lstStyle/>
        <a:p>
          <a:endParaRPr lang="en-US"/>
        </a:p>
      </dgm:t>
    </dgm:pt>
    <dgm:pt modelId="{6C7C2C07-01DB-4BE4-8B34-A64FA290D682}">
      <dgm:prSet custT="1"/>
      <dgm:spPr/>
      <dgm:t>
        <a:bodyPr/>
        <a:lstStyle/>
        <a:p>
          <a:pPr>
            <a:lnSpc>
              <a:spcPct val="100000"/>
            </a:lnSpc>
            <a:defRPr cap="all"/>
          </a:pPr>
          <a:r>
            <a:rPr lang="en-IN" sz="1400" b="1" i="0" cap="none" dirty="0"/>
            <a:t>INTEGRATION WITH EXISTING SYSTEMS &amp; WORKFLOW</a:t>
          </a:r>
          <a:r>
            <a:rPr lang="en-IN" sz="1400" b="0" i="0" cap="none" dirty="0"/>
            <a:t>: </a:t>
          </a:r>
        </a:p>
        <a:p>
          <a:pPr>
            <a:lnSpc>
              <a:spcPct val="100000"/>
            </a:lnSpc>
            <a:defRPr cap="all"/>
          </a:pPr>
          <a:r>
            <a:rPr lang="en-US" sz="1400" b="0" i="0" cap="none" dirty="0"/>
            <a:t>Developing new communication protocols or data formats to ensure compatibility between systems</a:t>
          </a:r>
          <a:r>
            <a:rPr lang="en-IN" sz="1400" b="0" i="0" cap="none" dirty="0"/>
            <a:t>.</a:t>
          </a:r>
          <a:endParaRPr lang="en-US" sz="1400" cap="none" dirty="0"/>
        </a:p>
      </dgm:t>
    </dgm:pt>
    <dgm:pt modelId="{A861664C-F021-4F94-A1DA-4C5343CD98E5}" type="parTrans" cxnId="{4BAB5F7D-B081-466A-B5DB-69BE4E28AE59}">
      <dgm:prSet/>
      <dgm:spPr/>
      <dgm:t>
        <a:bodyPr/>
        <a:lstStyle/>
        <a:p>
          <a:endParaRPr lang="en-US"/>
        </a:p>
      </dgm:t>
    </dgm:pt>
    <dgm:pt modelId="{DF25E0E5-4475-4B4A-88F5-FBD5F25EAB46}" type="sibTrans" cxnId="{4BAB5F7D-B081-466A-B5DB-69BE4E28AE59}">
      <dgm:prSet/>
      <dgm:spPr/>
      <dgm:t>
        <a:bodyPr/>
        <a:lstStyle/>
        <a:p>
          <a:endParaRPr lang="en-US"/>
        </a:p>
      </dgm:t>
    </dgm:pt>
    <dgm:pt modelId="{2745ECF3-4307-4DF5-9CBD-477CB3783263}">
      <dgm:prSet custT="1"/>
      <dgm:spPr/>
      <dgm:t>
        <a:bodyPr/>
        <a:lstStyle/>
        <a:p>
          <a:pPr>
            <a:lnSpc>
              <a:spcPct val="100000"/>
            </a:lnSpc>
            <a:defRPr cap="all"/>
          </a:pPr>
          <a:r>
            <a:rPr lang="en-IN" sz="1400" b="1" i="0" cap="none" dirty="0"/>
            <a:t>DATA PRIVACY &amp; SECURITY</a:t>
          </a:r>
          <a:r>
            <a:rPr lang="en-IN" sz="1400" b="0" i="0" cap="none" dirty="0"/>
            <a:t>:</a:t>
          </a:r>
          <a:endParaRPr lang="en-US" sz="1400" b="0" i="0" cap="none" dirty="0"/>
        </a:p>
        <a:p>
          <a:pPr>
            <a:lnSpc>
              <a:spcPct val="100000"/>
            </a:lnSpc>
            <a:defRPr cap="all"/>
          </a:pPr>
          <a:r>
            <a:rPr lang="en-US" sz="1400" b="0" i="0" cap="none" dirty="0"/>
            <a:t>Implement robust encryption protocols and access controls. Conduct regular security audits and ensure compliance with privacy regulations</a:t>
          </a:r>
          <a:r>
            <a:rPr lang="en-IN" sz="1400" b="0" i="0" cap="none" dirty="0"/>
            <a:t>.</a:t>
          </a:r>
          <a:endParaRPr lang="en-US" sz="1400" cap="none" dirty="0"/>
        </a:p>
      </dgm:t>
    </dgm:pt>
    <dgm:pt modelId="{C9F87F58-B498-48F2-8CD4-6C730F16EF2D}" type="parTrans" cxnId="{4828A712-DC8E-41D6-83AF-CCB4BE3B67E5}">
      <dgm:prSet/>
      <dgm:spPr/>
      <dgm:t>
        <a:bodyPr/>
        <a:lstStyle/>
        <a:p>
          <a:endParaRPr lang="en-US"/>
        </a:p>
      </dgm:t>
    </dgm:pt>
    <dgm:pt modelId="{CD6AD440-48E7-4FF2-927D-B551621EF170}" type="sibTrans" cxnId="{4828A712-DC8E-41D6-83AF-CCB4BE3B67E5}">
      <dgm:prSet/>
      <dgm:spPr/>
      <dgm:t>
        <a:bodyPr/>
        <a:lstStyle/>
        <a:p>
          <a:endParaRPr lang="en-US"/>
        </a:p>
      </dgm:t>
    </dgm:pt>
    <dgm:pt modelId="{4925A9A8-37F6-4B14-9FD9-7B413C8E59C0}">
      <dgm:prSet custT="1"/>
      <dgm:spPr/>
      <dgm:t>
        <a:bodyPr/>
        <a:lstStyle/>
        <a:p>
          <a:pPr>
            <a:lnSpc>
              <a:spcPct val="100000"/>
            </a:lnSpc>
            <a:defRPr cap="all"/>
          </a:pPr>
          <a:r>
            <a:rPr lang="en-IN" sz="1400" b="1" i="0" cap="none" dirty="0"/>
            <a:t>HIGH IMPLEMENTATION COST</a:t>
          </a:r>
          <a:r>
            <a:rPr lang="en-IN" sz="1400" b="0" i="0" cap="none" dirty="0"/>
            <a:t>: </a:t>
          </a:r>
        </a:p>
        <a:p>
          <a:pPr>
            <a:lnSpc>
              <a:spcPct val="100000"/>
            </a:lnSpc>
            <a:defRPr cap="all"/>
          </a:pPr>
          <a:r>
            <a:rPr lang="en-US" sz="1400" b="0" i="0" cap="none" dirty="0"/>
            <a:t>Conduct cost-benefit analysis. Explore phased implementation or cloud-based solutions to mitigate upfront costs.</a:t>
          </a:r>
          <a:endParaRPr lang="en-US" sz="1400" cap="none" dirty="0"/>
        </a:p>
      </dgm:t>
    </dgm:pt>
    <dgm:pt modelId="{7A64842E-BEE4-4507-B954-05A4C60A4D6B}" type="parTrans" cxnId="{00E98290-5319-42E2-90D9-6C7C8E5834FD}">
      <dgm:prSet/>
      <dgm:spPr/>
      <dgm:t>
        <a:bodyPr/>
        <a:lstStyle/>
        <a:p>
          <a:endParaRPr lang="en-US"/>
        </a:p>
      </dgm:t>
    </dgm:pt>
    <dgm:pt modelId="{F379A234-E598-4A71-88E7-EC566E1D38F8}" type="sibTrans" cxnId="{00E98290-5319-42E2-90D9-6C7C8E5834FD}">
      <dgm:prSet/>
      <dgm:spPr/>
      <dgm:t>
        <a:bodyPr/>
        <a:lstStyle/>
        <a:p>
          <a:endParaRPr lang="en-US"/>
        </a:p>
      </dgm:t>
    </dgm:pt>
    <dgm:pt modelId="{A1B8E50F-4BA7-487C-A9CB-10DE37239BAB}">
      <dgm:prSet custT="1"/>
      <dgm:spPr/>
      <dgm:t>
        <a:bodyPr/>
        <a:lstStyle/>
        <a:p>
          <a:pPr>
            <a:lnSpc>
              <a:spcPct val="100000"/>
            </a:lnSpc>
            <a:defRPr cap="all"/>
          </a:pPr>
          <a:r>
            <a:rPr lang="en-IN" sz="1400" b="1" i="0" cap="none" dirty="0"/>
            <a:t>INTEGRATION DIVERSE TECHNOLOGIES:</a:t>
          </a:r>
        </a:p>
        <a:p>
          <a:pPr>
            <a:lnSpc>
              <a:spcPct val="100000"/>
            </a:lnSpc>
            <a:defRPr cap="all"/>
          </a:pPr>
          <a:r>
            <a:rPr lang="en-US" sz="1400" b="0" i="0" cap="none" dirty="0"/>
            <a:t>Develop standardized data formats and protocols for seamless interoperability. Utilize middleware solutions or APIs for data exchange</a:t>
          </a:r>
          <a:r>
            <a:rPr lang="en-US" sz="1200" b="0" i="0" cap="none" dirty="0"/>
            <a:t>.</a:t>
          </a:r>
          <a:endParaRPr lang="en-US" sz="1200" cap="none" dirty="0"/>
        </a:p>
      </dgm:t>
    </dgm:pt>
    <dgm:pt modelId="{F23DDB2C-07BC-45EA-A3B6-36F31E1F7A1E}" type="parTrans" cxnId="{8A05B506-6130-43D3-BCFE-49DF4FC5DD1F}">
      <dgm:prSet/>
      <dgm:spPr/>
      <dgm:t>
        <a:bodyPr/>
        <a:lstStyle/>
        <a:p>
          <a:endParaRPr lang="en-US"/>
        </a:p>
      </dgm:t>
    </dgm:pt>
    <dgm:pt modelId="{1B83FB30-6525-44B1-AA97-6BC8E5042F72}" type="sibTrans" cxnId="{8A05B506-6130-43D3-BCFE-49DF4FC5DD1F}">
      <dgm:prSet/>
      <dgm:spPr/>
      <dgm:t>
        <a:bodyPr/>
        <a:lstStyle/>
        <a:p>
          <a:endParaRPr lang="en-US"/>
        </a:p>
      </dgm:t>
    </dgm:pt>
    <dgm:pt modelId="{BBF3BEAC-0FB7-4AAE-BE7F-ED612A1C686E}">
      <dgm:prSet custT="1"/>
      <dgm:spPr/>
      <dgm:t>
        <a:bodyPr/>
        <a:lstStyle/>
        <a:p>
          <a:pPr>
            <a:lnSpc>
              <a:spcPct val="100000"/>
            </a:lnSpc>
            <a:defRPr cap="all"/>
          </a:pPr>
          <a:r>
            <a:rPr lang="en-IN" sz="1400" b="1" i="0" cap="none" dirty="0"/>
            <a:t>LACK OF STANDARD EVALUATION METRICS: </a:t>
          </a:r>
        </a:p>
        <a:p>
          <a:pPr>
            <a:lnSpc>
              <a:spcPct val="100000"/>
            </a:lnSpc>
            <a:defRPr cap="all"/>
          </a:pPr>
          <a:r>
            <a:rPr lang="en-US" sz="1400" b="0" i="0" cap="none" dirty="0"/>
            <a:t>Proposed various evaluation metrics, such as prediction accuracy, mean squared error, and precision and recall</a:t>
          </a:r>
          <a:r>
            <a:rPr lang="en-IN" sz="1400" b="0" i="0" cap="none" dirty="0"/>
            <a:t>.</a:t>
          </a:r>
          <a:endParaRPr lang="en-US" sz="1400" b="0" cap="none" dirty="0"/>
        </a:p>
      </dgm:t>
    </dgm:pt>
    <dgm:pt modelId="{D9FF5082-6973-4515-A4FF-7E9C3D2AF005}" type="parTrans" cxnId="{386C68F5-4F23-43A6-AF2E-4A7D52A3580E}">
      <dgm:prSet/>
      <dgm:spPr/>
      <dgm:t>
        <a:bodyPr/>
        <a:lstStyle/>
        <a:p>
          <a:endParaRPr lang="en-US"/>
        </a:p>
      </dgm:t>
    </dgm:pt>
    <dgm:pt modelId="{5BE703FE-A1A4-4AC1-B8DB-46B6BFAAA777}" type="sibTrans" cxnId="{386C68F5-4F23-43A6-AF2E-4A7D52A3580E}">
      <dgm:prSet/>
      <dgm:spPr/>
      <dgm:t>
        <a:bodyPr/>
        <a:lstStyle/>
        <a:p>
          <a:endParaRPr lang="en-US"/>
        </a:p>
      </dgm:t>
    </dgm:pt>
    <dgm:pt modelId="{EADFDB61-4467-4E90-BA76-E4FDD1C66D99}" type="pres">
      <dgm:prSet presAssocID="{E798A4D6-7BF4-4FB5-888C-BCE0FB0CBBC2}" presName="root" presStyleCnt="0">
        <dgm:presLayoutVars>
          <dgm:dir/>
          <dgm:resizeHandles val="exact"/>
        </dgm:presLayoutVars>
      </dgm:prSet>
      <dgm:spPr/>
    </dgm:pt>
    <dgm:pt modelId="{0FF74D97-24F5-48AA-B8FE-EA40D2D8830A}" type="pres">
      <dgm:prSet presAssocID="{AC3D9F2E-1AB9-418E-8544-CCC382B6E2EF}" presName="compNode" presStyleCnt="0"/>
      <dgm:spPr/>
    </dgm:pt>
    <dgm:pt modelId="{E43A4E42-0F71-465A-9884-DAC5BE805D00}" type="pres">
      <dgm:prSet presAssocID="{AC3D9F2E-1AB9-418E-8544-CCC382B6E2EF}" presName="iconBgRect" presStyleLbl="bgShp" presStyleIdx="0" presStyleCnt="6"/>
      <dgm:spPr>
        <a:prstGeom prst="rect">
          <a:avLst/>
        </a:prstGeom>
      </dgm:spPr>
    </dgm:pt>
    <dgm:pt modelId="{765B2453-DD84-4180-9BA9-44BC41D919DB}" type="pres">
      <dgm:prSet presAssocID="{AC3D9F2E-1AB9-418E-8544-CCC382B6E2E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eacher with solid fill"/>
        </a:ext>
      </dgm:extLst>
    </dgm:pt>
    <dgm:pt modelId="{C2828EB3-E346-423D-B133-0B73AA504DE7}" type="pres">
      <dgm:prSet presAssocID="{AC3D9F2E-1AB9-418E-8544-CCC382B6E2EF}" presName="spaceRect" presStyleCnt="0"/>
      <dgm:spPr/>
    </dgm:pt>
    <dgm:pt modelId="{4479F1EE-E938-4E21-A2B3-A5F6471EC52A}" type="pres">
      <dgm:prSet presAssocID="{AC3D9F2E-1AB9-418E-8544-CCC382B6E2EF}" presName="textRect" presStyleLbl="revTx" presStyleIdx="0" presStyleCnt="6">
        <dgm:presLayoutVars>
          <dgm:chMax val="1"/>
          <dgm:chPref val="1"/>
        </dgm:presLayoutVars>
      </dgm:prSet>
      <dgm:spPr/>
    </dgm:pt>
    <dgm:pt modelId="{5D0A794C-6B63-4D72-961A-C8FC97DD2F66}" type="pres">
      <dgm:prSet presAssocID="{31CE52DD-421D-49CA-9DEE-B8AE494EA4EA}" presName="sibTrans" presStyleCnt="0"/>
      <dgm:spPr/>
    </dgm:pt>
    <dgm:pt modelId="{E7125113-D0B1-411E-AAC4-3C2ADD092C96}" type="pres">
      <dgm:prSet presAssocID="{6C7C2C07-01DB-4BE4-8B34-A64FA290D682}" presName="compNode" presStyleCnt="0"/>
      <dgm:spPr/>
    </dgm:pt>
    <dgm:pt modelId="{2540D3F7-029E-4298-A6DA-480B981D1874}" type="pres">
      <dgm:prSet presAssocID="{6C7C2C07-01DB-4BE4-8B34-A64FA290D682}" presName="iconBgRect" presStyleLbl="bgShp" presStyleIdx="1" presStyleCnt="6"/>
      <dgm:spPr>
        <a:prstGeom prst="rect">
          <a:avLst/>
        </a:prstGeom>
      </dgm:spPr>
    </dgm:pt>
    <dgm:pt modelId="{39C69DC6-F729-411A-A901-B77795108CC5}" type="pres">
      <dgm:prSet presAssocID="{6C7C2C07-01DB-4BE4-8B34-A64FA290D68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9EFD60AE-D723-4802-855F-26765367BBFD}" type="pres">
      <dgm:prSet presAssocID="{6C7C2C07-01DB-4BE4-8B34-A64FA290D682}" presName="spaceRect" presStyleCnt="0"/>
      <dgm:spPr/>
    </dgm:pt>
    <dgm:pt modelId="{3EA4A70A-4C29-4128-9AFE-47F2F522DF82}" type="pres">
      <dgm:prSet presAssocID="{6C7C2C07-01DB-4BE4-8B34-A64FA290D682}" presName="textRect" presStyleLbl="revTx" presStyleIdx="1" presStyleCnt="6">
        <dgm:presLayoutVars>
          <dgm:chMax val="1"/>
          <dgm:chPref val="1"/>
        </dgm:presLayoutVars>
      </dgm:prSet>
      <dgm:spPr/>
    </dgm:pt>
    <dgm:pt modelId="{AB3B657B-8A92-4F73-8C48-C01CB1B44D88}" type="pres">
      <dgm:prSet presAssocID="{DF25E0E5-4475-4B4A-88F5-FBD5F25EAB46}" presName="sibTrans" presStyleCnt="0"/>
      <dgm:spPr/>
    </dgm:pt>
    <dgm:pt modelId="{66085D07-042F-4252-83C7-8991DC4892BB}" type="pres">
      <dgm:prSet presAssocID="{2745ECF3-4307-4DF5-9CBD-477CB3783263}" presName="compNode" presStyleCnt="0"/>
      <dgm:spPr/>
    </dgm:pt>
    <dgm:pt modelId="{10D09C07-EB98-43FC-A606-FC30AAA07F18}" type="pres">
      <dgm:prSet presAssocID="{2745ECF3-4307-4DF5-9CBD-477CB3783263}" presName="iconBgRect" presStyleLbl="bgShp" presStyleIdx="2" presStyleCnt="6"/>
      <dgm:spPr>
        <a:prstGeom prst="rect">
          <a:avLst/>
        </a:prstGeom>
      </dgm:spPr>
    </dgm:pt>
    <dgm:pt modelId="{1EA10FBE-796B-4853-BE8D-F20252C8D886}" type="pres">
      <dgm:prSet presAssocID="{2745ECF3-4307-4DF5-9CBD-477CB378326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2B8C6AD1-8092-403F-B292-377BB4DFCE2F}" type="pres">
      <dgm:prSet presAssocID="{2745ECF3-4307-4DF5-9CBD-477CB3783263}" presName="spaceRect" presStyleCnt="0"/>
      <dgm:spPr/>
    </dgm:pt>
    <dgm:pt modelId="{67780DF5-5444-4763-B291-A88E25FBFCFD}" type="pres">
      <dgm:prSet presAssocID="{2745ECF3-4307-4DF5-9CBD-477CB3783263}" presName="textRect" presStyleLbl="revTx" presStyleIdx="2" presStyleCnt="6">
        <dgm:presLayoutVars>
          <dgm:chMax val="1"/>
          <dgm:chPref val="1"/>
        </dgm:presLayoutVars>
      </dgm:prSet>
      <dgm:spPr/>
    </dgm:pt>
    <dgm:pt modelId="{CAC082EA-FEFF-4B62-BF29-2956690A5A11}" type="pres">
      <dgm:prSet presAssocID="{CD6AD440-48E7-4FF2-927D-B551621EF170}" presName="sibTrans" presStyleCnt="0"/>
      <dgm:spPr/>
    </dgm:pt>
    <dgm:pt modelId="{8B3ADE09-6120-4965-A924-61EFB249D8A2}" type="pres">
      <dgm:prSet presAssocID="{4925A9A8-37F6-4B14-9FD9-7B413C8E59C0}" presName="compNode" presStyleCnt="0"/>
      <dgm:spPr/>
    </dgm:pt>
    <dgm:pt modelId="{16A4BEFF-83BE-46B5-B381-6FF15D59B1EA}" type="pres">
      <dgm:prSet presAssocID="{4925A9A8-37F6-4B14-9FD9-7B413C8E59C0}" presName="iconBgRect" presStyleLbl="bgShp" presStyleIdx="3" presStyleCnt="6"/>
      <dgm:spPr>
        <a:prstGeom prst="rect">
          <a:avLst/>
        </a:prstGeom>
      </dgm:spPr>
    </dgm:pt>
    <dgm:pt modelId="{EB1487E8-D4AB-47BC-9D83-7AC40D5A0D0F}" type="pres">
      <dgm:prSet presAssocID="{4925A9A8-37F6-4B14-9FD9-7B413C8E59C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ud Computing"/>
        </a:ext>
      </dgm:extLst>
    </dgm:pt>
    <dgm:pt modelId="{6FEDED60-60CF-404E-BCBE-F6E9DB2EF76E}" type="pres">
      <dgm:prSet presAssocID="{4925A9A8-37F6-4B14-9FD9-7B413C8E59C0}" presName="spaceRect" presStyleCnt="0"/>
      <dgm:spPr/>
    </dgm:pt>
    <dgm:pt modelId="{924A3EA3-4B55-4CC8-8A55-503E1EEEE32C}" type="pres">
      <dgm:prSet presAssocID="{4925A9A8-37F6-4B14-9FD9-7B413C8E59C0}" presName="textRect" presStyleLbl="revTx" presStyleIdx="3" presStyleCnt="6">
        <dgm:presLayoutVars>
          <dgm:chMax val="1"/>
          <dgm:chPref val="1"/>
        </dgm:presLayoutVars>
      </dgm:prSet>
      <dgm:spPr/>
    </dgm:pt>
    <dgm:pt modelId="{51989843-8D3D-4924-9308-2A54A1C24AAE}" type="pres">
      <dgm:prSet presAssocID="{F379A234-E598-4A71-88E7-EC566E1D38F8}" presName="sibTrans" presStyleCnt="0"/>
      <dgm:spPr/>
    </dgm:pt>
    <dgm:pt modelId="{8B7EB448-BDB6-4F0F-B889-88450B2C9ECB}" type="pres">
      <dgm:prSet presAssocID="{A1B8E50F-4BA7-487C-A9CB-10DE37239BAB}" presName="compNode" presStyleCnt="0"/>
      <dgm:spPr/>
    </dgm:pt>
    <dgm:pt modelId="{46987A56-6941-45E0-8FD6-B1FEBC6FC121}" type="pres">
      <dgm:prSet presAssocID="{A1B8E50F-4BA7-487C-A9CB-10DE37239BAB}" presName="iconBgRect" presStyleLbl="bgShp" presStyleIdx="4" presStyleCnt="6"/>
      <dgm:spPr>
        <a:prstGeom prst="rect">
          <a:avLst/>
        </a:prstGeom>
      </dgm:spPr>
    </dgm:pt>
    <dgm:pt modelId="{D7DC3072-EC08-4793-A79E-4C11EA3E559A}" type="pres">
      <dgm:prSet presAssocID="{A1B8E50F-4BA7-487C-A9CB-10DE37239BA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8759BC25-3FF1-42BE-8656-DBB7A4781B31}" type="pres">
      <dgm:prSet presAssocID="{A1B8E50F-4BA7-487C-A9CB-10DE37239BAB}" presName="spaceRect" presStyleCnt="0"/>
      <dgm:spPr/>
    </dgm:pt>
    <dgm:pt modelId="{A99D8E4D-87D9-4AD9-84EA-E06404EE66CB}" type="pres">
      <dgm:prSet presAssocID="{A1B8E50F-4BA7-487C-A9CB-10DE37239BAB}" presName="textRect" presStyleLbl="revTx" presStyleIdx="4" presStyleCnt="6">
        <dgm:presLayoutVars>
          <dgm:chMax val="1"/>
          <dgm:chPref val="1"/>
        </dgm:presLayoutVars>
      </dgm:prSet>
      <dgm:spPr/>
    </dgm:pt>
    <dgm:pt modelId="{578F0CC2-C271-49C9-A131-9FDB86206400}" type="pres">
      <dgm:prSet presAssocID="{1B83FB30-6525-44B1-AA97-6BC8E5042F72}" presName="sibTrans" presStyleCnt="0"/>
      <dgm:spPr/>
    </dgm:pt>
    <dgm:pt modelId="{9EC3BAD5-769C-4D78-8D51-A4C0E7C98A54}" type="pres">
      <dgm:prSet presAssocID="{BBF3BEAC-0FB7-4AAE-BE7F-ED612A1C686E}" presName="compNode" presStyleCnt="0"/>
      <dgm:spPr/>
    </dgm:pt>
    <dgm:pt modelId="{EB4FEF69-F3EA-4197-98F7-50C2539E30F7}" type="pres">
      <dgm:prSet presAssocID="{BBF3BEAC-0FB7-4AAE-BE7F-ED612A1C686E}" presName="iconBgRect" presStyleLbl="bgShp" presStyleIdx="5" presStyleCnt="6"/>
      <dgm:spPr>
        <a:prstGeom prst="rect">
          <a:avLst/>
        </a:prstGeom>
      </dgm:spPr>
    </dgm:pt>
    <dgm:pt modelId="{61A15B9A-E9B4-4029-B104-2C4C0937EB89}" type="pres">
      <dgm:prSet presAssocID="{BBF3BEAC-0FB7-4AAE-BE7F-ED612A1C686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tatistics"/>
        </a:ext>
      </dgm:extLst>
    </dgm:pt>
    <dgm:pt modelId="{2644A869-E635-444D-82D5-486509B7ABCE}" type="pres">
      <dgm:prSet presAssocID="{BBF3BEAC-0FB7-4AAE-BE7F-ED612A1C686E}" presName="spaceRect" presStyleCnt="0"/>
      <dgm:spPr/>
    </dgm:pt>
    <dgm:pt modelId="{13A29635-D367-41E8-A443-FABAF2CC2C8A}" type="pres">
      <dgm:prSet presAssocID="{BBF3BEAC-0FB7-4AAE-BE7F-ED612A1C686E}" presName="textRect" presStyleLbl="revTx" presStyleIdx="5" presStyleCnt="6">
        <dgm:presLayoutVars>
          <dgm:chMax val="1"/>
          <dgm:chPref val="1"/>
        </dgm:presLayoutVars>
      </dgm:prSet>
      <dgm:spPr/>
    </dgm:pt>
  </dgm:ptLst>
  <dgm:cxnLst>
    <dgm:cxn modelId="{8A05B506-6130-43D3-BCFE-49DF4FC5DD1F}" srcId="{E798A4D6-7BF4-4FB5-888C-BCE0FB0CBBC2}" destId="{A1B8E50F-4BA7-487C-A9CB-10DE37239BAB}" srcOrd="4" destOrd="0" parTransId="{F23DDB2C-07BC-45EA-A3B6-36F31E1F7A1E}" sibTransId="{1B83FB30-6525-44B1-AA97-6BC8E5042F72}"/>
    <dgm:cxn modelId="{4828A712-DC8E-41D6-83AF-CCB4BE3B67E5}" srcId="{E798A4D6-7BF4-4FB5-888C-BCE0FB0CBBC2}" destId="{2745ECF3-4307-4DF5-9CBD-477CB3783263}" srcOrd="2" destOrd="0" parTransId="{C9F87F58-B498-48F2-8CD4-6C730F16EF2D}" sibTransId="{CD6AD440-48E7-4FF2-927D-B551621EF170}"/>
    <dgm:cxn modelId="{C7276F29-84BC-40CF-8C4B-0E2728533556}" type="presOf" srcId="{E798A4D6-7BF4-4FB5-888C-BCE0FB0CBBC2}" destId="{EADFDB61-4467-4E90-BA76-E4FDD1C66D99}" srcOrd="0" destOrd="0" presId="urn:microsoft.com/office/officeart/2018/5/layout/IconLeafLabelList"/>
    <dgm:cxn modelId="{2CAA0A72-323B-41E1-8BF2-FE336E0747CF}" type="presOf" srcId="{AC3D9F2E-1AB9-418E-8544-CCC382B6E2EF}" destId="{4479F1EE-E938-4E21-A2B3-A5F6471EC52A}" srcOrd="0" destOrd="0" presId="urn:microsoft.com/office/officeart/2018/5/layout/IconLeafLabelList"/>
    <dgm:cxn modelId="{E3B55577-6F64-47EC-8256-60B0D96BA422}" srcId="{E798A4D6-7BF4-4FB5-888C-BCE0FB0CBBC2}" destId="{AC3D9F2E-1AB9-418E-8544-CCC382B6E2EF}" srcOrd="0" destOrd="0" parTransId="{4071871C-4154-41D2-BF09-43FB4410B8E5}" sibTransId="{31CE52DD-421D-49CA-9DEE-B8AE494EA4EA}"/>
    <dgm:cxn modelId="{80E4B457-FAE0-4A59-84F0-CF79DF89D25A}" type="presOf" srcId="{4925A9A8-37F6-4B14-9FD9-7B413C8E59C0}" destId="{924A3EA3-4B55-4CC8-8A55-503E1EEEE32C}" srcOrd="0" destOrd="0" presId="urn:microsoft.com/office/officeart/2018/5/layout/IconLeafLabelList"/>
    <dgm:cxn modelId="{4BAB5F7D-B081-466A-B5DB-69BE4E28AE59}" srcId="{E798A4D6-7BF4-4FB5-888C-BCE0FB0CBBC2}" destId="{6C7C2C07-01DB-4BE4-8B34-A64FA290D682}" srcOrd="1" destOrd="0" parTransId="{A861664C-F021-4F94-A1DA-4C5343CD98E5}" sibTransId="{DF25E0E5-4475-4B4A-88F5-FBD5F25EAB46}"/>
    <dgm:cxn modelId="{4444847D-4F10-4795-9957-2197021DEF86}" type="presOf" srcId="{6C7C2C07-01DB-4BE4-8B34-A64FA290D682}" destId="{3EA4A70A-4C29-4128-9AFE-47F2F522DF82}" srcOrd="0" destOrd="0" presId="urn:microsoft.com/office/officeart/2018/5/layout/IconLeafLabelList"/>
    <dgm:cxn modelId="{00E98290-5319-42E2-90D9-6C7C8E5834FD}" srcId="{E798A4D6-7BF4-4FB5-888C-BCE0FB0CBBC2}" destId="{4925A9A8-37F6-4B14-9FD9-7B413C8E59C0}" srcOrd="3" destOrd="0" parTransId="{7A64842E-BEE4-4507-B954-05A4C60A4D6B}" sibTransId="{F379A234-E598-4A71-88E7-EC566E1D38F8}"/>
    <dgm:cxn modelId="{764FFF9B-C64B-45E7-8A5F-B9290EA3E753}" type="presOf" srcId="{BBF3BEAC-0FB7-4AAE-BE7F-ED612A1C686E}" destId="{13A29635-D367-41E8-A443-FABAF2CC2C8A}" srcOrd="0" destOrd="0" presId="urn:microsoft.com/office/officeart/2018/5/layout/IconLeafLabelList"/>
    <dgm:cxn modelId="{EC6B88E4-F598-4927-A20A-3A6734FC94F0}" type="presOf" srcId="{A1B8E50F-4BA7-487C-A9CB-10DE37239BAB}" destId="{A99D8E4D-87D9-4AD9-84EA-E06404EE66CB}" srcOrd="0" destOrd="0" presId="urn:microsoft.com/office/officeart/2018/5/layout/IconLeafLabelList"/>
    <dgm:cxn modelId="{7F5AC4ED-1C7F-4278-9441-785F6810CE6C}" type="presOf" srcId="{2745ECF3-4307-4DF5-9CBD-477CB3783263}" destId="{67780DF5-5444-4763-B291-A88E25FBFCFD}" srcOrd="0" destOrd="0" presId="urn:microsoft.com/office/officeart/2018/5/layout/IconLeafLabelList"/>
    <dgm:cxn modelId="{386C68F5-4F23-43A6-AF2E-4A7D52A3580E}" srcId="{E798A4D6-7BF4-4FB5-888C-BCE0FB0CBBC2}" destId="{BBF3BEAC-0FB7-4AAE-BE7F-ED612A1C686E}" srcOrd="5" destOrd="0" parTransId="{D9FF5082-6973-4515-A4FF-7E9C3D2AF005}" sibTransId="{5BE703FE-A1A4-4AC1-B8DB-46B6BFAAA777}"/>
    <dgm:cxn modelId="{DA31D14C-B491-4B31-AB35-AA45336EB9DC}" type="presParOf" srcId="{EADFDB61-4467-4E90-BA76-E4FDD1C66D99}" destId="{0FF74D97-24F5-48AA-B8FE-EA40D2D8830A}" srcOrd="0" destOrd="0" presId="urn:microsoft.com/office/officeart/2018/5/layout/IconLeafLabelList"/>
    <dgm:cxn modelId="{6EBBEE69-0B2A-4D03-A6DB-0882F02E0320}" type="presParOf" srcId="{0FF74D97-24F5-48AA-B8FE-EA40D2D8830A}" destId="{E43A4E42-0F71-465A-9884-DAC5BE805D00}" srcOrd="0" destOrd="0" presId="urn:microsoft.com/office/officeart/2018/5/layout/IconLeafLabelList"/>
    <dgm:cxn modelId="{3403D591-E56A-47D7-8614-2719CE6321E7}" type="presParOf" srcId="{0FF74D97-24F5-48AA-B8FE-EA40D2D8830A}" destId="{765B2453-DD84-4180-9BA9-44BC41D919DB}" srcOrd="1" destOrd="0" presId="urn:microsoft.com/office/officeart/2018/5/layout/IconLeafLabelList"/>
    <dgm:cxn modelId="{6E27DA5E-C4A9-4A5B-8EC5-1686CBA5BC6A}" type="presParOf" srcId="{0FF74D97-24F5-48AA-B8FE-EA40D2D8830A}" destId="{C2828EB3-E346-423D-B133-0B73AA504DE7}" srcOrd="2" destOrd="0" presId="urn:microsoft.com/office/officeart/2018/5/layout/IconLeafLabelList"/>
    <dgm:cxn modelId="{188A047B-9A07-4A8F-BCA2-6F9083CE812D}" type="presParOf" srcId="{0FF74D97-24F5-48AA-B8FE-EA40D2D8830A}" destId="{4479F1EE-E938-4E21-A2B3-A5F6471EC52A}" srcOrd="3" destOrd="0" presId="urn:microsoft.com/office/officeart/2018/5/layout/IconLeafLabelList"/>
    <dgm:cxn modelId="{AB42CC6C-112D-4182-9F9F-79A2898436E0}" type="presParOf" srcId="{EADFDB61-4467-4E90-BA76-E4FDD1C66D99}" destId="{5D0A794C-6B63-4D72-961A-C8FC97DD2F66}" srcOrd="1" destOrd="0" presId="urn:microsoft.com/office/officeart/2018/5/layout/IconLeafLabelList"/>
    <dgm:cxn modelId="{666FAB5B-372C-4431-8D98-83393879FEB3}" type="presParOf" srcId="{EADFDB61-4467-4E90-BA76-E4FDD1C66D99}" destId="{E7125113-D0B1-411E-AAC4-3C2ADD092C96}" srcOrd="2" destOrd="0" presId="urn:microsoft.com/office/officeart/2018/5/layout/IconLeafLabelList"/>
    <dgm:cxn modelId="{DF68F8E5-D4E3-4816-816E-2A9E32E445D2}" type="presParOf" srcId="{E7125113-D0B1-411E-AAC4-3C2ADD092C96}" destId="{2540D3F7-029E-4298-A6DA-480B981D1874}" srcOrd="0" destOrd="0" presId="urn:microsoft.com/office/officeart/2018/5/layout/IconLeafLabelList"/>
    <dgm:cxn modelId="{167B2ECD-13C7-4F7D-B3E0-4B043C62F5C4}" type="presParOf" srcId="{E7125113-D0B1-411E-AAC4-3C2ADD092C96}" destId="{39C69DC6-F729-411A-A901-B77795108CC5}" srcOrd="1" destOrd="0" presId="urn:microsoft.com/office/officeart/2018/5/layout/IconLeafLabelList"/>
    <dgm:cxn modelId="{51FA67A1-FAE4-4144-9799-C15ADAFC2D87}" type="presParOf" srcId="{E7125113-D0B1-411E-AAC4-3C2ADD092C96}" destId="{9EFD60AE-D723-4802-855F-26765367BBFD}" srcOrd="2" destOrd="0" presId="urn:microsoft.com/office/officeart/2018/5/layout/IconLeafLabelList"/>
    <dgm:cxn modelId="{E6BCEFA5-C9A1-448A-8352-4D1C6D536DFB}" type="presParOf" srcId="{E7125113-D0B1-411E-AAC4-3C2ADD092C96}" destId="{3EA4A70A-4C29-4128-9AFE-47F2F522DF82}" srcOrd="3" destOrd="0" presId="urn:microsoft.com/office/officeart/2018/5/layout/IconLeafLabelList"/>
    <dgm:cxn modelId="{75BBB4D1-A943-4C98-9A43-86FDCBE2BD4C}" type="presParOf" srcId="{EADFDB61-4467-4E90-BA76-E4FDD1C66D99}" destId="{AB3B657B-8A92-4F73-8C48-C01CB1B44D88}" srcOrd="3" destOrd="0" presId="urn:microsoft.com/office/officeart/2018/5/layout/IconLeafLabelList"/>
    <dgm:cxn modelId="{6A17F483-02E5-41CA-AC8F-FAB6A0604630}" type="presParOf" srcId="{EADFDB61-4467-4E90-BA76-E4FDD1C66D99}" destId="{66085D07-042F-4252-83C7-8991DC4892BB}" srcOrd="4" destOrd="0" presId="urn:microsoft.com/office/officeart/2018/5/layout/IconLeafLabelList"/>
    <dgm:cxn modelId="{9FAA800C-4C22-411C-8C15-C023BAB8B845}" type="presParOf" srcId="{66085D07-042F-4252-83C7-8991DC4892BB}" destId="{10D09C07-EB98-43FC-A606-FC30AAA07F18}" srcOrd="0" destOrd="0" presId="urn:microsoft.com/office/officeart/2018/5/layout/IconLeafLabelList"/>
    <dgm:cxn modelId="{4BCC8A9B-2EC8-4008-BB52-DC8FDBEB00D4}" type="presParOf" srcId="{66085D07-042F-4252-83C7-8991DC4892BB}" destId="{1EA10FBE-796B-4853-BE8D-F20252C8D886}" srcOrd="1" destOrd="0" presId="urn:microsoft.com/office/officeart/2018/5/layout/IconLeafLabelList"/>
    <dgm:cxn modelId="{368D0E13-3415-47BB-99B9-D0F47B9138A8}" type="presParOf" srcId="{66085D07-042F-4252-83C7-8991DC4892BB}" destId="{2B8C6AD1-8092-403F-B292-377BB4DFCE2F}" srcOrd="2" destOrd="0" presId="urn:microsoft.com/office/officeart/2018/5/layout/IconLeafLabelList"/>
    <dgm:cxn modelId="{81F1C0F8-B862-45AD-84F1-79FED3E3A1E2}" type="presParOf" srcId="{66085D07-042F-4252-83C7-8991DC4892BB}" destId="{67780DF5-5444-4763-B291-A88E25FBFCFD}" srcOrd="3" destOrd="0" presId="urn:microsoft.com/office/officeart/2018/5/layout/IconLeafLabelList"/>
    <dgm:cxn modelId="{0D0EFD8A-504D-4034-8ACA-967E71A3CED8}" type="presParOf" srcId="{EADFDB61-4467-4E90-BA76-E4FDD1C66D99}" destId="{CAC082EA-FEFF-4B62-BF29-2956690A5A11}" srcOrd="5" destOrd="0" presId="urn:microsoft.com/office/officeart/2018/5/layout/IconLeafLabelList"/>
    <dgm:cxn modelId="{797E1088-E805-48D5-B177-1B9C10AB0A7E}" type="presParOf" srcId="{EADFDB61-4467-4E90-BA76-E4FDD1C66D99}" destId="{8B3ADE09-6120-4965-A924-61EFB249D8A2}" srcOrd="6" destOrd="0" presId="urn:microsoft.com/office/officeart/2018/5/layout/IconLeafLabelList"/>
    <dgm:cxn modelId="{6A9632FB-F58C-410C-99E5-3AE164F92A7A}" type="presParOf" srcId="{8B3ADE09-6120-4965-A924-61EFB249D8A2}" destId="{16A4BEFF-83BE-46B5-B381-6FF15D59B1EA}" srcOrd="0" destOrd="0" presId="urn:microsoft.com/office/officeart/2018/5/layout/IconLeafLabelList"/>
    <dgm:cxn modelId="{B95CEC5D-DB3C-4E64-B698-F745F2C7F5D3}" type="presParOf" srcId="{8B3ADE09-6120-4965-A924-61EFB249D8A2}" destId="{EB1487E8-D4AB-47BC-9D83-7AC40D5A0D0F}" srcOrd="1" destOrd="0" presId="urn:microsoft.com/office/officeart/2018/5/layout/IconLeafLabelList"/>
    <dgm:cxn modelId="{9CF62C0E-28CC-48C8-9CAD-D7B72AB42D97}" type="presParOf" srcId="{8B3ADE09-6120-4965-A924-61EFB249D8A2}" destId="{6FEDED60-60CF-404E-BCBE-F6E9DB2EF76E}" srcOrd="2" destOrd="0" presId="urn:microsoft.com/office/officeart/2018/5/layout/IconLeafLabelList"/>
    <dgm:cxn modelId="{EC6B7FB8-4AA7-402C-84B2-C80F9D781093}" type="presParOf" srcId="{8B3ADE09-6120-4965-A924-61EFB249D8A2}" destId="{924A3EA3-4B55-4CC8-8A55-503E1EEEE32C}" srcOrd="3" destOrd="0" presId="urn:microsoft.com/office/officeart/2018/5/layout/IconLeafLabelList"/>
    <dgm:cxn modelId="{537CD145-8CAF-46C5-BDAB-2611FD2D20B9}" type="presParOf" srcId="{EADFDB61-4467-4E90-BA76-E4FDD1C66D99}" destId="{51989843-8D3D-4924-9308-2A54A1C24AAE}" srcOrd="7" destOrd="0" presId="urn:microsoft.com/office/officeart/2018/5/layout/IconLeafLabelList"/>
    <dgm:cxn modelId="{BC0E38E2-7AD0-4C92-9E7E-D8512A542846}" type="presParOf" srcId="{EADFDB61-4467-4E90-BA76-E4FDD1C66D99}" destId="{8B7EB448-BDB6-4F0F-B889-88450B2C9ECB}" srcOrd="8" destOrd="0" presId="urn:microsoft.com/office/officeart/2018/5/layout/IconLeafLabelList"/>
    <dgm:cxn modelId="{B6228A5D-9E83-4F37-A353-142D320DB5F2}" type="presParOf" srcId="{8B7EB448-BDB6-4F0F-B889-88450B2C9ECB}" destId="{46987A56-6941-45E0-8FD6-B1FEBC6FC121}" srcOrd="0" destOrd="0" presId="urn:microsoft.com/office/officeart/2018/5/layout/IconLeafLabelList"/>
    <dgm:cxn modelId="{FD681E29-F234-476A-AE8C-E198DD8C3F8B}" type="presParOf" srcId="{8B7EB448-BDB6-4F0F-B889-88450B2C9ECB}" destId="{D7DC3072-EC08-4793-A79E-4C11EA3E559A}" srcOrd="1" destOrd="0" presId="urn:microsoft.com/office/officeart/2018/5/layout/IconLeafLabelList"/>
    <dgm:cxn modelId="{B48A6042-FF94-464A-9ED1-4E41468D268C}" type="presParOf" srcId="{8B7EB448-BDB6-4F0F-B889-88450B2C9ECB}" destId="{8759BC25-3FF1-42BE-8656-DBB7A4781B31}" srcOrd="2" destOrd="0" presId="urn:microsoft.com/office/officeart/2018/5/layout/IconLeafLabelList"/>
    <dgm:cxn modelId="{A52E4348-F050-4847-99BB-18D0B3C9707C}" type="presParOf" srcId="{8B7EB448-BDB6-4F0F-B889-88450B2C9ECB}" destId="{A99D8E4D-87D9-4AD9-84EA-E06404EE66CB}" srcOrd="3" destOrd="0" presId="urn:microsoft.com/office/officeart/2018/5/layout/IconLeafLabelList"/>
    <dgm:cxn modelId="{C2017224-F777-44A2-9431-248E4994E932}" type="presParOf" srcId="{EADFDB61-4467-4E90-BA76-E4FDD1C66D99}" destId="{578F0CC2-C271-49C9-A131-9FDB86206400}" srcOrd="9" destOrd="0" presId="urn:microsoft.com/office/officeart/2018/5/layout/IconLeafLabelList"/>
    <dgm:cxn modelId="{B2713F73-2089-4542-A879-0FB28D2A08FB}" type="presParOf" srcId="{EADFDB61-4467-4E90-BA76-E4FDD1C66D99}" destId="{9EC3BAD5-769C-4D78-8D51-A4C0E7C98A54}" srcOrd="10" destOrd="0" presId="urn:microsoft.com/office/officeart/2018/5/layout/IconLeafLabelList"/>
    <dgm:cxn modelId="{D8A581DA-AF0A-442A-88EF-E99250EAED41}" type="presParOf" srcId="{9EC3BAD5-769C-4D78-8D51-A4C0E7C98A54}" destId="{EB4FEF69-F3EA-4197-98F7-50C2539E30F7}" srcOrd="0" destOrd="0" presId="urn:microsoft.com/office/officeart/2018/5/layout/IconLeafLabelList"/>
    <dgm:cxn modelId="{78B19EC1-C436-445A-AAF4-7CD03422DFF0}" type="presParOf" srcId="{9EC3BAD5-769C-4D78-8D51-A4C0E7C98A54}" destId="{61A15B9A-E9B4-4029-B104-2C4C0937EB89}" srcOrd="1" destOrd="0" presId="urn:microsoft.com/office/officeart/2018/5/layout/IconLeafLabelList"/>
    <dgm:cxn modelId="{D9D0D26C-719B-48C8-92DF-06D88F484A3C}" type="presParOf" srcId="{9EC3BAD5-769C-4D78-8D51-A4C0E7C98A54}" destId="{2644A869-E635-444D-82D5-486509B7ABCE}" srcOrd="2" destOrd="0" presId="urn:microsoft.com/office/officeart/2018/5/layout/IconLeafLabelList"/>
    <dgm:cxn modelId="{D31DEA0C-73A0-456B-8D52-0A612CAF6FDB}" type="presParOf" srcId="{9EC3BAD5-769C-4D78-8D51-A4C0E7C98A54}" destId="{13A29635-D367-41E8-A443-FABAF2CC2C8A}"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8392B1-2CE0-4F67-AD1E-7C524AEB455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7EA5A1D-C50E-4786-B153-0C27C19D92AB}">
      <dgm:prSet/>
      <dgm:spPr/>
      <dgm:t>
        <a:bodyPr/>
        <a:lstStyle/>
        <a:p>
          <a:pPr>
            <a:lnSpc>
              <a:spcPct val="100000"/>
            </a:lnSpc>
          </a:pPr>
          <a:r>
            <a:rPr lang="en-US" b="1" i="0" dirty="0"/>
            <a:t>Lack of Industry-specific Ethical Frameworks</a:t>
          </a:r>
          <a:r>
            <a:rPr lang="en-US" b="0" i="0" dirty="0"/>
            <a:t>: Limited research on ethical AI frameworks tailored to the unique challenges of the construction industry.</a:t>
          </a:r>
          <a:endParaRPr lang="en-US" dirty="0"/>
        </a:p>
      </dgm:t>
    </dgm:pt>
    <dgm:pt modelId="{47B9637F-E615-4CB8-B4AF-6D15A33D57AF}" type="parTrans" cxnId="{5F020707-C608-42B4-91BD-40CF171547E2}">
      <dgm:prSet/>
      <dgm:spPr/>
      <dgm:t>
        <a:bodyPr/>
        <a:lstStyle/>
        <a:p>
          <a:endParaRPr lang="en-US"/>
        </a:p>
      </dgm:t>
    </dgm:pt>
    <dgm:pt modelId="{2647DC5C-636E-4513-B368-7FA1DF7FCBDC}" type="sibTrans" cxnId="{5F020707-C608-42B4-91BD-40CF171547E2}">
      <dgm:prSet/>
      <dgm:spPr/>
      <dgm:t>
        <a:bodyPr/>
        <a:lstStyle/>
        <a:p>
          <a:pPr>
            <a:lnSpc>
              <a:spcPct val="100000"/>
            </a:lnSpc>
          </a:pPr>
          <a:endParaRPr lang="en-US"/>
        </a:p>
      </dgm:t>
    </dgm:pt>
    <dgm:pt modelId="{AB4D465C-8BF1-41B1-9119-B8BE190C4A4C}">
      <dgm:prSet/>
      <dgm:spPr/>
      <dgm:t>
        <a:bodyPr/>
        <a:lstStyle/>
        <a:p>
          <a:pPr>
            <a:lnSpc>
              <a:spcPct val="100000"/>
            </a:lnSpc>
          </a:pPr>
          <a:r>
            <a:rPr lang="en-US" b="1" i="0"/>
            <a:t>Data Management and Governance</a:t>
          </a:r>
          <a:r>
            <a:rPr lang="en-US" b="0" i="0"/>
            <a:t>: Insufficient studies on the governance of data in construction, including collection, storage, and usage policies.</a:t>
          </a:r>
          <a:endParaRPr lang="en-US"/>
        </a:p>
      </dgm:t>
    </dgm:pt>
    <dgm:pt modelId="{E7B2FA78-DE08-491F-B3BC-9B4E83753DE4}" type="parTrans" cxnId="{8A41F9B9-6F61-4947-81CA-E83BACF41355}">
      <dgm:prSet/>
      <dgm:spPr/>
      <dgm:t>
        <a:bodyPr/>
        <a:lstStyle/>
        <a:p>
          <a:endParaRPr lang="en-US"/>
        </a:p>
      </dgm:t>
    </dgm:pt>
    <dgm:pt modelId="{A9730D80-C3F5-4BF1-A035-1270405A19DE}" type="sibTrans" cxnId="{8A41F9B9-6F61-4947-81CA-E83BACF41355}">
      <dgm:prSet/>
      <dgm:spPr/>
      <dgm:t>
        <a:bodyPr/>
        <a:lstStyle/>
        <a:p>
          <a:pPr>
            <a:lnSpc>
              <a:spcPct val="100000"/>
            </a:lnSpc>
          </a:pPr>
          <a:endParaRPr lang="en-US"/>
        </a:p>
      </dgm:t>
    </dgm:pt>
    <dgm:pt modelId="{FAA150C1-892C-4C2B-80C5-547C9DE9AB0C}">
      <dgm:prSet/>
      <dgm:spPr/>
      <dgm:t>
        <a:bodyPr/>
        <a:lstStyle/>
        <a:p>
          <a:pPr>
            <a:lnSpc>
              <a:spcPct val="100000"/>
            </a:lnSpc>
          </a:pPr>
          <a:r>
            <a:rPr lang="en-US" b="1" i="0"/>
            <a:t>Integration with Legacy Systems</a:t>
          </a:r>
          <a:r>
            <a:rPr lang="en-US" b="0" i="0"/>
            <a:t>: Limited guidance on how AI can be integrated with older, non-digital systems prevalent in the construction industry.</a:t>
          </a:r>
          <a:endParaRPr lang="en-US"/>
        </a:p>
      </dgm:t>
    </dgm:pt>
    <dgm:pt modelId="{D4BBA4E1-B814-43CD-874D-EF0DE1A30DE8}" type="parTrans" cxnId="{6C6B3B34-E6AE-45C3-93D5-2A998655B243}">
      <dgm:prSet/>
      <dgm:spPr/>
      <dgm:t>
        <a:bodyPr/>
        <a:lstStyle/>
        <a:p>
          <a:endParaRPr lang="en-US"/>
        </a:p>
      </dgm:t>
    </dgm:pt>
    <dgm:pt modelId="{530E1827-F4EC-4813-A024-DB42A5BC6BC3}" type="sibTrans" cxnId="{6C6B3B34-E6AE-45C3-93D5-2A998655B243}">
      <dgm:prSet/>
      <dgm:spPr/>
      <dgm:t>
        <a:bodyPr/>
        <a:lstStyle/>
        <a:p>
          <a:pPr>
            <a:lnSpc>
              <a:spcPct val="100000"/>
            </a:lnSpc>
          </a:pPr>
          <a:endParaRPr lang="en-US"/>
        </a:p>
      </dgm:t>
    </dgm:pt>
    <dgm:pt modelId="{637F1E1C-F641-41B1-ABE4-DE25BD708020}">
      <dgm:prSet/>
      <dgm:spPr/>
      <dgm:t>
        <a:bodyPr/>
        <a:lstStyle/>
        <a:p>
          <a:pPr>
            <a:lnSpc>
              <a:spcPct val="100000"/>
            </a:lnSpc>
          </a:pPr>
          <a:r>
            <a:rPr lang="en-US" b="1" i="0"/>
            <a:t>Performance Metrics</a:t>
          </a:r>
          <a:r>
            <a:rPr lang="en-US" b="0" i="0"/>
            <a:t>: A gap exists in standardized metrics for evaluating the performance and impact of AI in construction projects.</a:t>
          </a:r>
          <a:endParaRPr lang="en-US"/>
        </a:p>
      </dgm:t>
    </dgm:pt>
    <dgm:pt modelId="{B8179FB1-C0EA-49EB-9830-3916FCC2098A}" type="parTrans" cxnId="{30DCFB8E-57AC-409F-992A-7EBB58003FE5}">
      <dgm:prSet/>
      <dgm:spPr/>
      <dgm:t>
        <a:bodyPr/>
        <a:lstStyle/>
        <a:p>
          <a:endParaRPr lang="en-US"/>
        </a:p>
      </dgm:t>
    </dgm:pt>
    <dgm:pt modelId="{8020401A-1937-4A0D-BD04-E459E01DAA02}" type="sibTrans" cxnId="{30DCFB8E-57AC-409F-992A-7EBB58003FE5}">
      <dgm:prSet/>
      <dgm:spPr/>
      <dgm:t>
        <a:bodyPr/>
        <a:lstStyle/>
        <a:p>
          <a:endParaRPr lang="en-US"/>
        </a:p>
      </dgm:t>
    </dgm:pt>
    <dgm:pt modelId="{18760DBC-CEC5-4895-AA35-99B14648AA82}" type="pres">
      <dgm:prSet presAssocID="{3F8392B1-2CE0-4F67-AD1E-7C524AEB455D}" presName="root" presStyleCnt="0">
        <dgm:presLayoutVars>
          <dgm:dir/>
          <dgm:resizeHandles val="exact"/>
        </dgm:presLayoutVars>
      </dgm:prSet>
      <dgm:spPr/>
    </dgm:pt>
    <dgm:pt modelId="{FA440837-8788-4F77-B1FB-3433E629228C}" type="pres">
      <dgm:prSet presAssocID="{3F8392B1-2CE0-4F67-AD1E-7C524AEB455D}" presName="container" presStyleCnt="0">
        <dgm:presLayoutVars>
          <dgm:dir/>
          <dgm:resizeHandles val="exact"/>
        </dgm:presLayoutVars>
      </dgm:prSet>
      <dgm:spPr/>
    </dgm:pt>
    <dgm:pt modelId="{8B149BA8-6EDF-40DF-946C-9B80E036D6C4}" type="pres">
      <dgm:prSet presAssocID="{67EA5A1D-C50E-4786-B153-0C27C19D92AB}" presName="compNode" presStyleCnt="0"/>
      <dgm:spPr/>
    </dgm:pt>
    <dgm:pt modelId="{0F0FADF1-8038-42EE-8059-A4A9226DC5E7}" type="pres">
      <dgm:prSet presAssocID="{67EA5A1D-C50E-4786-B153-0C27C19D92AB}" presName="iconBgRect" presStyleLbl="bgShp" presStyleIdx="0" presStyleCnt="4"/>
      <dgm:spPr>
        <a:prstGeom prst="rect">
          <a:avLst/>
        </a:prstGeom>
      </dgm:spPr>
    </dgm:pt>
    <dgm:pt modelId="{7975048E-1A04-4278-BF90-6C1BC68BC82C}" type="pres">
      <dgm:prSet presAssocID="{67EA5A1D-C50E-4786-B153-0C27C19D92A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3EFED326-BFEF-4177-B2D3-F00E337711DD}" type="pres">
      <dgm:prSet presAssocID="{67EA5A1D-C50E-4786-B153-0C27C19D92AB}" presName="spaceRect" presStyleCnt="0"/>
      <dgm:spPr/>
    </dgm:pt>
    <dgm:pt modelId="{57D2486A-20AA-4EA8-9878-27FAE600906B}" type="pres">
      <dgm:prSet presAssocID="{67EA5A1D-C50E-4786-B153-0C27C19D92AB}" presName="textRect" presStyleLbl="revTx" presStyleIdx="0" presStyleCnt="4">
        <dgm:presLayoutVars>
          <dgm:chMax val="1"/>
          <dgm:chPref val="1"/>
        </dgm:presLayoutVars>
      </dgm:prSet>
      <dgm:spPr/>
    </dgm:pt>
    <dgm:pt modelId="{2831282C-DF13-4C43-9BF8-F9C890C63811}" type="pres">
      <dgm:prSet presAssocID="{2647DC5C-636E-4513-B368-7FA1DF7FCBDC}" presName="sibTrans" presStyleLbl="sibTrans2D1" presStyleIdx="0" presStyleCnt="0"/>
      <dgm:spPr/>
    </dgm:pt>
    <dgm:pt modelId="{FF1041F6-7F73-4F6B-B702-44FF35AF38D6}" type="pres">
      <dgm:prSet presAssocID="{AB4D465C-8BF1-41B1-9119-B8BE190C4A4C}" presName="compNode" presStyleCnt="0"/>
      <dgm:spPr/>
    </dgm:pt>
    <dgm:pt modelId="{CA4A067A-67D7-4348-8995-C2761B179AE2}" type="pres">
      <dgm:prSet presAssocID="{AB4D465C-8BF1-41B1-9119-B8BE190C4A4C}" presName="iconBgRect" presStyleLbl="bgShp" presStyleIdx="1" presStyleCnt="4"/>
      <dgm:spPr>
        <a:prstGeom prst="rect">
          <a:avLst/>
        </a:prstGeom>
      </dgm:spPr>
    </dgm:pt>
    <dgm:pt modelId="{EB026ABF-163A-40FC-9BC2-3FC41BE057F4}" type="pres">
      <dgm:prSet presAssocID="{AB4D465C-8BF1-41B1-9119-B8BE190C4A4C}"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Folder Search with solid fill"/>
        </a:ext>
      </dgm:extLst>
    </dgm:pt>
    <dgm:pt modelId="{45EDBF29-7C70-4075-A32A-97C7A23F3A1E}" type="pres">
      <dgm:prSet presAssocID="{AB4D465C-8BF1-41B1-9119-B8BE190C4A4C}" presName="spaceRect" presStyleCnt="0"/>
      <dgm:spPr/>
    </dgm:pt>
    <dgm:pt modelId="{2CA9561B-1474-4ACE-8CDF-489B66F69B54}" type="pres">
      <dgm:prSet presAssocID="{AB4D465C-8BF1-41B1-9119-B8BE190C4A4C}" presName="textRect" presStyleLbl="revTx" presStyleIdx="1" presStyleCnt="4">
        <dgm:presLayoutVars>
          <dgm:chMax val="1"/>
          <dgm:chPref val="1"/>
        </dgm:presLayoutVars>
      </dgm:prSet>
      <dgm:spPr/>
    </dgm:pt>
    <dgm:pt modelId="{54FEBA07-0629-4E91-B1FB-421087EE1AAF}" type="pres">
      <dgm:prSet presAssocID="{A9730D80-C3F5-4BF1-A035-1270405A19DE}" presName="sibTrans" presStyleLbl="sibTrans2D1" presStyleIdx="0" presStyleCnt="0"/>
      <dgm:spPr/>
    </dgm:pt>
    <dgm:pt modelId="{9DD266F0-2E5A-433B-A000-3B791CC4A1C5}" type="pres">
      <dgm:prSet presAssocID="{FAA150C1-892C-4C2B-80C5-547C9DE9AB0C}" presName="compNode" presStyleCnt="0"/>
      <dgm:spPr/>
    </dgm:pt>
    <dgm:pt modelId="{940AE08B-FDCA-48AC-9D16-90FEACEFCDB1}" type="pres">
      <dgm:prSet presAssocID="{FAA150C1-892C-4C2B-80C5-547C9DE9AB0C}" presName="iconBgRect" presStyleLbl="bgShp" presStyleIdx="2" presStyleCnt="4"/>
      <dgm:spPr>
        <a:prstGeom prst="rect">
          <a:avLst/>
        </a:prstGeom>
      </dgm:spPr>
    </dgm:pt>
    <dgm:pt modelId="{396D9045-9515-47C6-9D25-851E18F5F1F0}" type="pres">
      <dgm:prSet presAssocID="{FAA150C1-892C-4C2B-80C5-547C9DE9AB0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ot"/>
        </a:ext>
      </dgm:extLst>
    </dgm:pt>
    <dgm:pt modelId="{64B252C7-A0CC-420C-A09C-A7DE170DCEDE}" type="pres">
      <dgm:prSet presAssocID="{FAA150C1-892C-4C2B-80C5-547C9DE9AB0C}" presName="spaceRect" presStyleCnt="0"/>
      <dgm:spPr/>
    </dgm:pt>
    <dgm:pt modelId="{058ADCA5-6A33-4432-845A-6EA8FB03F505}" type="pres">
      <dgm:prSet presAssocID="{FAA150C1-892C-4C2B-80C5-547C9DE9AB0C}" presName="textRect" presStyleLbl="revTx" presStyleIdx="2" presStyleCnt="4">
        <dgm:presLayoutVars>
          <dgm:chMax val="1"/>
          <dgm:chPref val="1"/>
        </dgm:presLayoutVars>
      </dgm:prSet>
      <dgm:spPr/>
    </dgm:pt>
    <dgm:pt modelId="{99BAD558-4BEF-4CC5-989C-370324949FF2}" type="pres">
      <dgm:prSet presAssocID="{530E1827-F4EC-4813-A024-DB42A5BC6BC3}" presName="sibTrans" presStyleLbl="sibTrans2D1" presStyleIdx="0" presStyleCnt="0"/>
      <dgm:spPr/>
    </dgm:pt>
    <dgm:pt modelId="{11177E0B-F0F7-49F9-8FE1-BDEF9CF14EF7}" type="pres">
      <dgm:prSet presAssocID="{637F1E1C-F641-41B1-ABE4-DE25BD708020}" presName="compNode" presStyleCnt="0"/>
      <dgm:spPr/>
    </dgm:pt>
    <dgm:pt modelId="{9B8CC4EB-BA6A-4C26-9F3E-7F142ADFEBA2}" type="pres">
      <dgm:prSet presAssocID="{637F1E1C-F641-41B1-ABE4-DE25BD708020}" presName="iconBgRect" presStyleLbl="bgShp" presStyleIdx="3" presStyleCnt="4"/>
      <dgm:spPr>
        <a:prstGeom prst="rect">
          <a:avLst/>
        </a:prstGeom>
      </dgm:spPr>
    </dgm:pt>
    <dgm:pt modelId="{767E8FAF-34E8-4593-B197-D54EBA9D5344}" type="pres">
      <dgm:prSet presAssocID="{637F1E1C-F641-41B1-ABE4-DE25BD70802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siness Growth"/>
        </a:ext>
      </dgm:extLst>
    </dgm:pt>
    <dgm:pt modelId="{0322B696-6115-4719-9071-3AD50647D46D}" type="pres">
      <dgm:prSet presAssocID="{637F1E1C-F641-41B1-ABE4-DE25BD708020}" presName="spaceRect" presStyleCnt="0"/>
      <dgm:spPr/>
    </dgm:pt>
    <dgm:pt modelId="{39F286B5-F8B7-47C3-A023-B70314853FC8}" type="pres">
      <dgm:prSet presAssocID="{637F1E1C-F641-41B1-ABE4-DE25BD708020}" presName="textRect" presStyleLbl="revTx" presStyleIdx="3" presStyleCnt="4">
        <dgm:presLayoutVars>
          <dgm:chMax val="1"/>
          <dgm:chPref val="1"/>
        </dgm:presLayoutVars>
      </dgm:prSet>
      <dgm:spPr/>
    </dgm:pt>
  </dgm:ptLst>
  <dgm:cxnLst>
    <dgm:cxn modelId="{C9129C05-CB95-4F93-9F66-38F2BA1E16E0}" type="presOf" srcId="{AB4D465C-8BF1-41B1-9119-B8BE190C4A4C}" destId="{2CA9561B-1474-4ACE-8CDF-489B66F69B54}" srcOrd="0" destOrd="0" presId="urn:microsoft.com/office/officeart/2018/2/layout/IconCircleList"/>
    <dgm:cxn modelId="{5F020707-C608-42B4-91BD-40CF171547E2}" srcId="{3F8392B1-2CE0-4F67-AD1E-7C524AEB455D}" destId="{67EA5A1D-C50E-4786-B153-0C27C19D92AB}" srcOrd="0" destOrd="0" parTransId="{47B9637F-E615-4CB8-B4AF-6D15A33D57AF}" sibTransId="{2647DC5C-636E-4513-B368-7FA1DF7FCBDC}"/>
    <dgm:cxn modelId="{3C2D3C14-A617-4DC0-A936-3E202E9C47CB}" type="presOf" srcId="{FAA150C1-892C-4C2B-80C5-547C9DE9AB0C}" destId="{058ADCA5-6A33-4432-845A-6EA8FB03F505}" srcOrd="0" destOrd="0" presId="urn:microsoft.com/office/officeart/2018/2/layout/IconCircleList"/>
    <dgm:cxn modelId="{6C6B3B34-E6AE-45C3-93D5-2A998655B243}" srcId="{3F8392B1-2CE0-4F67-AD1E-7C524AEB455D}" destId="{FAA150C1-892C-4C2B-80C5-547C9DE9AB0C}" srcOrd="2" destOrd="0" parTransId="{D4BBA4E1-B814-43CD-874D-EF0DE1A30DE8}" sibTransId="{530E1827-F4EC-4813-A024-DB42A5BC6BC3}"/>
    <dgm:cxn modelId="{CC22C046-1A4D-45F0-95E9-757D8C4C63DB}" type="presOf" srcId="{3F8392B1-2CE0-4F67-AD1E-7C524AEB455D}" destId="{18760DBC-CEC5-4895-AA35-99B14648AA82}" srcOrd="0" destOrd="0" presId="urn:microsoft.com/office/officeart/2018/2/layout/IconCircleList"/>
    <dgm:cxn modelId="{0666DB6B-DA60-4BFD-BAD4-28C4AE6F3068}" type="presOf" srcId="{67EA5A1D-C50E-4786-B153-0C27C19D92AB}" destId="{57D2486A-20AA-4EA8-9878-27FAE600906B}" srcOrd="0" destOrd="0" presId="urn:microsoft.com/office/officeart/2018/2/layout/IconCircleList"/>
    <dgm:cxn modelId="{A4B23484-5E60-4F51-8A17-3B5663CBFE50}" type="presOf" srcId="{637F1E1C-F641-41B1-ABE4-DE25BD708020}" destId="{39F286B5-F8B7-47C3-A023-B70314853FC8}" srcOrd="0" destOrd="0" presId="urn:microsoft.com/office/officeart/2018/2/layout/IconCircleList"/>
    <dgm:cxn modelId="{30DCFB8E-57AC-409F-992A-7EBB58003FE5}" srcId="{3F8392B1-2CE0-4F67-AD1E-7C524AEB455D}" destId="{637F1E1C-F641-41B1-ABE4-DE25BD708020}" srcOrd="3" destOrd="0" parTransId="{B8179FB1-C0EA-49EB-9830-3916FCC2098A}" sibTransId="{8020401A-1937-4A0D-BD04-E459E01DAA02}"/>
    <dgm:cxn modelId="{8A41F9B9-6F61-4947-81CA-E83BACF41355}" srcId="{3F8392B1-2CE0-4F67-AD1E-7C524AEB455D}" destId="{AB4D465C-8BF1-41B1-9119-B8BE190C4A4C}" srcOrd="1" destOrd="0" parTransId="{E7B2FA78-DE08-491F-B3BC-9B4E83753DE4}" sibTransId="{A9730D80-C3F5-4BF1-A035-1270405A19DE}"/>
    <dgm:cxn modelId="{7BC2F7CD-4C03-4469-9E10-2D7321F14F3A}" type="presOf" srcId="{530E1827-F4EC-4813-A024-DB42A5BC6BC3}" destId="{99BAD558-4BEF-4CC5-989C-370324949FF2}" srcOrd="0" destOrd="0" presId="urn:microsoft.com/office/officeart/2018/2/layout/IconCircleList"/>
    <dgm:cxn modelId="{F71F4EDC-1096-417F-AA1B-419CC600253A}" type="presOf" srcId="{2647DC5C-636E-4513-B368-7FA1DF7FCBDC}" destId="{2831282C-DF13-4C43-9BF8-F9C890C63811}" srcOrd="0" destOrd="0" presId="urn:microsoft.com/office/officeart/2018/2/layout/IconCircleList"/>
    <dgm:cxn modelId="{DA16EFF3-3A7F-439E-8986-4305DCB1E445}" type="presOf" srcId="{A9730D80-C3F5-4BF1-A035-1270405A19DE}" destId="{54FEBA07-0629-4E91-B1FB-421087EE1AAF}" srcOrd="0" destOrd="0" presId="urn:microsoft.com/office/officeart/2018/2/layout/IconCircleList"/>
    <dgm:cxn modelId="{3363A586-CD6C-4EB1-950F-292DE9C31B31}" type="presParOf" srcId="{18760DBC-CEC5-4895-AA35-99B14648AA82}" destId="{FA440837-8788-4F77-B1FB-3433E629228C}" srcOrd="0" destOrd="0" presId="urn:microsoft.com/office/officeart/2018/2/layout/IconCircleList"/>
    <dgm:cxn modelId="{CE245621-39A6-49FB-A9D2-777A11B6B2A1}" type="presParOf" srcId="{FA440837-8788-4F77-B1FB-3433E629228C}" destId="{8B149BA8-6EDF-40DF-946C-9B80E036D6C4}" srcOrd="0" destOrd="0" presId="urn:microsoft.com/office/officeart/2018/2/layout/IconCircleList"/>
    <dgm:cxn modelId="{CD570096-63D5-4706-9FCF-7F721EC1E9C0}" type="presParOf" srcId="{8B149BA8-6EDF-40DF-946C-9B80E036D6C4}" destId="{0F0FADF1-8038-42EE-8059-A4A9226DC5E7}" srcOrd="0" destOrd="0" presId="urn:microsoft.com/office/officeart/2018/2/layout/IconCircleList"/>
    <dgm:cxn modelId="{260ABE29-E99A-4842-AF20-2241E7715A98}" type="presParOf" srcId="{8B149BA8-6EDF-40DF-946C-9B80E036D6C4}" destId="{7975048E-1A04-4278-BF90-6C1BC68BC82C}" srcOrd="1" destOrd="0" presId="urn:microsoft.com/office/officeart/2018/2/layout/IconCircleList"/>
    <dgm:cxn modelId="{CFB54D49-BC7E-42B2-991B-CC93CE01F7DC}" type="presParOf" srcId="{8B149BA8-6EDF-40DF-946C-9B80E036D6C4}" destId="{3EFED326-BFEF-4177-B2D3-F00E337711DD}" srcOrd="2" destOrd="0" presId="urn:microsoft.com/office/officeart/2018/2/layout/IconCircleList"/>
    <dgm:cxn modelId="{0E0987CF-DED5-41E7-9DE2-D63AC3378FF3}" type="presParOf" srcId="{8B149BA8-6EDF-40DF-946C-9B80E036D6C4}" destId="{57D2486A-20AA-4EA8-9878-27FAE600906B}" srcOrd="3" destOrd="0" presId="urn:microsoft.com/office/officeart/2018/2/layout/IconCircleList"/>
    <dgm:cxn modelId="{DF3CD8C0-3EE8-42B1-86FF-1898C87C9605}" type="presParOf" srcId="{FA440837-8788-4F77-B1FB-3433E629228C}" destId="{2831282C-DF13-4C43-9BF8-F9C890C63811}" srcOrd="1" destOrd="0" presId="urn:microsoft.com/office/officeart/2018/2/layout/IconCircleList"/>
    <dgm:cxn modelId="{C8599EEB-D4BC-4291-BC39-DD1E6F25371B}" type="presParOf" srcId="{FA440837-8788-4F77-B1FB-3433E629228C}" destId="{FF1041F6-7F73-4F6B-B702-44FF35AF38D6}" srcOrd="2" destOrd="0" presId="urn:microsoft.com/office/officeart/2018/2/layout/IconCircleList"/>
    <dgm:cxn modelId="{724B37B5-C955-4FBB-BA53-76278978157F}" type="presParOf" srcId="{FF1041F6-7F73-4F6B-B702-44FF35AF38D6}" destId="{CA4A067A-67D7-4348-8995-C2761B179AE2}" srcOrd="0" destOrd="0" presId="urn:microsoft.com/office/officeart/2018/2/layout/IconCircleList"/>
    <dgm:cxn modelId="{077D9F2C-1AAF-418E-B0E8-5F3FFAF52D4E}" type="presParOf" srcId="{FF1041F6-7F73-4F6B-B702-44FF35AF38D6}" destId="{EB026ABF-163A-40FC-9BC2-3FC41BE057F4}" srcOrd="1" destOrd="0" presId="urn:microsoft.com/office/officeart/2018/2/layout/IconCircleList"/>
    <dgm:cxn modelId="{67D21DC9-9932-49D1-9EF0-5A60829C873B}" type="presParOf" srcId="{FF1041F6-7F73-4F6B-B702-44FF35AF38D6}" destId="{45EDBF29-7C70-4075-A32A-97C7A23F3A1E}" srcOrd="2" destOrd="0" presId="urn:microsoft.com/office/officeart/2018/2/layout/IconCircleList"/>
    <dgm:cxn modelId="{03300473-BFFB-4A66-8484-B1B23B542885}" type="presParOf" srcId="{FF1041F6-7F73-4F6B-B702-44FF35AF38D6}" destId="{2CA9561B-1474-4ACE-8CDF-489B66F69B54}" srcOrd="3" destOrd="0" presId="urn:microsoft.com/office/officeart/2018/2/layout/IconCircleList"/>
    <dgm:cxn modelId="{C9727C30-DCF4-44C1-A70E-E93AF6610C76}" type="presParOf" srcId="{FA440837-8788-4F77-B1FB-3433E629228C}" destId="{54FEBA07-0629-4E91-B1FB-421087EE1AAF}" srcOrd="3" destOrd="0" presId="urn:microsoft.com/office/officeart/2018/2/layout/IconCircleList"/>
    <dgm:cxn modelId="{37D5610D-5A07-4764-A9A1-B979B1614392}" type="presParOf" srcId="{FA440837-8788-4F77-B1FB-3433E629228C}" destId="{9DD266F0-2E5A-433B-A000-3B791CC4A1C5}" srcOrd="4" destOrd="0" presId="urn:microsoft.com/office/officeart/2018/2/layout/IconCircleList"/>
    <dgm:cxn modelId="{CBCAB5DB-F072-4974-9B47-0DB4F259E7B8}" type="presParOf" srcId="{9DD266F0-2E5A-433B-A000-3B791CC4A1C5}" destId="{940AE08B-FDCA-48AC-9D16-90FEACEFCDB1}" srcOrd="0" destOrd="0" presId="urn:microsoft.com/office/officeart/2018/2/layout/IconCircleList"/>
    <dgm:cxn modelId="{D08491AC-D1A4-4B21-9D4C-F7452B57A644}" type="presParOf" srcId="{9DD266F0-2E5A-433B-A000-3B791CC4A1C5}" destId="{396D9045-9515-47C6-9D25-851E18F5F1F0}" srcOrd="1" destOrd="0" presId="urn:microsoft.com/office/officeart/2018/2/layout/IconCircleList"/>
    <dgm:cxn modelId="{07FC3966-F0D4-4392-B2C7-D8AA9948168B}" type="presParOf" srcId="{9DD266F0-2E5A-433B-A000-3B791CC4A1C5}" destId="{64B252C7-A0CC-420C-A09C-A7DE170DCEDE}" srcOrd="2" destOrd="0" presId="urn:microsoft.com/office/officeart/2018/2/layout/IconCircleList"/>
    <dgm:cxn modelId="{C4CD5688-71D2-4964-97C6-898ADAB06C8E}" type="presParOf" srcId="{9DD266F0-2E5A-433B-A000-3B791CC4A1C5}" destId="{058ADCA5-6A33-4432-845A-6EA8FB03F505}" srcOrd="3" destOrd="0" presId="urn:microsoft.com/office/officeart/2018/2/layout/IconCircleList"/>
    <dgm:cxn modelId="{05E82697-2536-44AD-A050-485C2029E34C}" type="presParOf" srcId="{FA440837-8788-4F77-B1FB-3433E629228C}" destId="{99BAD558-4BEF-4CC5-989C-370324949FF2}" srcOrd="5" destOrd="0" presId="urn:microsoft.com/office/officeart/2018/2/layout/IconCircleList"/>
    <dgm:cxn modelId="{B7D5D54F-0244-4C98-9825-C764106025CD}" type="presParOf" srcId="{FA440837-8788-4F77-B1FB-3433E629228C}" destId="{11177E0B-F0F7-49F9-8FE1-BDEF9CF14EF7}" srcOrd="6" destOrd="0" presId="urn:microsoft.com/office/officeart/2018/2/layout/IconCircleList"/>
    <dgm:cxn modelId="{45C56EA7-15A3-4F84-B408-0001CD70609C}" type="presParOf" srcId="{11177E0B-F0F7-49F9-8FE1-BDEF9CF14EF7}" destId="{9B8CC4EB-BA6A-4C26-9F3E-7F142ADFEBA2}" srcOrd="0" destOrd="0" presId="urn:microsoft.com/office/officeart/2018/2/layout/IconCircleList"/>
    <dgm:cxn modelId="{E57C4C62-A5AD-4649-AB87-89FE4CA2D512}" type="presParOf" srcId="{11177E0B-F0F7-49F9-8FE1-BDEF9CF14EF7}" destId="{767E8FAF-34E8-4593-B197-D54EBA9D5344}" srcOrd="1" destOrd="0" presId="urn:microsoft.com/office/officeart/2018/2/layout/IconCircleList"/>
    <dgm:cxn modelId="{A4D37B8B-CFAF-4E87-BBA5-EC24F1FDB22B}" type="presParOf" srcId="{11177E0B-F0F7-49F9-8FE1-BDEF9CF14EF7}" destId="{0322B696-6115-4719-9071-3AD50647D46D}" srcOrd="2" destOrd="0" presId="urn:microsoft.com/office/officeart/2018/2/layout/IconCircleList"/>
    <dgm:cxn modelId="{498AEE14-CDDF-421B-90A5-04E6686D1E6D}" type="presParOf" srcId="{11177E0B-F0F7-49F9-8FE1-BDEF9CF14EF7}" destId="{39F286B5-F8B7-47C3-A023-B70314853FC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F17B656-124F-4854-80DD-0312F6D68DF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MY"/>
        </a:p>
      </dgm:t>
    </dgm:pt>
    <dgm:pt modelId="{FE2D282C-C4F9-4B4C-AAD2-D717939B385F}">
      <dgm:prSet phldrT="[Text]" custT="1"/>
      <dgm:spPr>
        <a:noFill/>
        <a:ln w="19050">
          <a:solidFill>
            <a:srgbClr val="0C406D"/>
          </a:solidFill>
        </a:ln>
      </dgm:spPr>
      <dgm:t>
        <a:bodyPr/>
        <a:lstStyle/>
        <a:p>
          <a:r>
            <a:rPr lang="en-MY" sz="2000" b="1" dirty="0">
              <a:solidFill>
                <a:schemeClr val="tx1"/>
              </a:solidFill>
            </a:rPr>
            <a:t>Site Monitoring AI Application</a:t>
          </a:r>
        </a:p>
        <a:p>
          <a:r>
            <a:rPr lang="en-MY" sz="2000" dirty="0">
              <a:solidFill>
                <a:schemeClr val="tx1"/>
              </a:solidFill>
            </a:rPr>
            <a:t>1. </a:t>
          </a:r>
          <a:r>
            <a:rPr lang="en-MY" sz="2000" dirty="0" err="1">
              <a:solidFill>
                <a:schemeClr val="tx1"/>
              </a:solidFill>
            </a:rPr>
            <a:t>Proxxi</a:t>
          </a:r>
          <a:endParaRPr lang="en-MY" sz="2000" dirty="0">
            <a:solidFill>
              <a:schemeClr val="tx1"/>
            </a:solidFill>
          </a:endParaRPr>
        </a:p>
        <a:p>
          <a:r>
            <a:rPr lang="en-MY" sz="2000" dirty="0">
              <a:solidFill>
                <a:schemeClr val="tx1"/>
              </a:solidFill>
            </a:rPr>
            <a:t>2. Smartvid.io</a:t>
          </a:r>
        </a:p>
        <a:p>
          <a:r>
            <a:rPr lang="en-MY" sz="2000" dirty="0">
              <a:solidFill>
                <a:schemeClr val="tx1"/>
              </a:solidFill>
            </a:rPr>
            <a:t>3. OpenSpace</a:t>
          </a:r>
        </a:p>
        <a:p>
          <a:r>
            <a:rPr lang="en-MY" sz="2000" dirty="0">
              <a:solidFill>
                <a:schemeClr val="tx1"/>
              </a:solidFill>
            </a:rPr>
            <a:t>4. </a:t>
          </a:r>
          <a:r>
            <a:rPr lang="en-MY" sz="2000" dirty="0" err="1">
              <a:solidFill>
                <a:schemeClr val="tx1"/>
              </a:solidFill>
            </a:rPr>
            <a:t>BrickControl</a:t>
          </a:r>
          <a:endParaRPr lang="en-MY" sz="2000" dirty="0">
            <a:solidFill>
              <a:schemeClr val="tx1"/>
            </a:solidFill>
          </a:endParaRPr>
        </a:p>
      </dgm:t>
    </dgm:pt>
    <dgm:pt modelId="{1A16CE36-715C-4C11-95BD-7E461AB27E17}" type="parTrans" cxnId="{9E17F168-9DD0-4ADC-89D3-D21EF2E44C52}">
      <dgm:prSet/>
      <dgm:spPr/>
      <dgm:t>
        <a:bodyPr/>
        <a:lstStyle/>
        <a:p>
          <a:endParaRPr lang="en-MY"/>
        </a:p>
      </dgm:t>
    </dgm:pt>
    <dgm:pt modelId="{C3D39EFE-26C3-4F57-A480-3870B6C44F01}" type="sibTrans" cxnId="{9E17F168-9DD0-4ADC-89D3-D21EF2E44C52}">
      <dgm:prSet/>
      <dgm:spPr/>
      <dgm:t>
        <a:bodyPr/>
        <a:lstStyle/>
        <a:p>
          <a:endParaRPr lang="en-MY"/>
        </a:p>
      </dgm:t>
    </dgm:pt>
    <dgm:pt modelId="{B2F36603-F2BB-41AD-BE8B-EFE8D896ACC8}">
      <dgm:prSet phldrT="[Text]" custT="1"/>
      <dgm:spPr>
        <a:noFill/>
        <a:ln w="19050">
          <a:solidFill>
            <a:srgbClr val="0C406D"/>
          </a:solidFill>
        </a:ln>
      </dgm:spPr>
      <dgm:t>
        <a:bodyPr/>
        <a:lstStyle/>
        <a:p>
          <a:r>
            <a:rPr lang="en-US" sz="1800" dirty="0">
              <a:solidFill>
                <a:schemeClr val="tx1"/>
              </a:solidFill>
            </a:rPr>
            <a:t>Human Behavior Monitoring</a:t>
          </a:r>
          <a:endParaRPr lang="en-MY" sz="1800" dirty="0">
            <a:solidFill>
              <a:schemeClr val="tx1"/>
            </a:solidFill>
          </a:endParaRPr>
        </a:p>
      </dgm:t>
    </dgm:pt>
    <dgm:pt modelId="{DD002DD0-DB0C-4A3C-94AE-4F59D5AC8449}" type="parTrans" cxnId="{F555AD85-5680-463E-98F7-469916E4A78F}">
      <dgm:prSet/>
      <dgm:spPr>
        <a:ln>
          <a:solidFill>
            <a:srgbClr val="0C406D"/>
          </a:solidFill>
        </a:ln>
      </dgm:spPr>
      <dgm:t>
        <a:bodyPr/>
        <a:lstStyle/>
        <a:p>
          <a:endParaRPr lang="en-MY"/>
        </a:p>
      </dgm:t>
    </dgm:pt>
    <dgm:pt modelId="{07E418BF-BD78-4D33-B05E-56496B443CF9}" type="sibTrans" cxnId="{F555AD85-5680-463E-98F7-469916E4A78F}">
      <dgm:prSet/>
      <dgm:spPr/>
      <dgm:t>
        <a:bodyPr/>
        <a:lstStyle/>
        <a:p>
          <a:endParaRPr lang="en-MY"/>
        </a:p>
      </dgm:t>
    </dgm:pt>
    <dgm:pt modelId="{AED47BF6-F09E-4D19-949A-34972C1304AA}">
      <dgm:prSet phldrT="[Text]" custT="1"/>
      <dgm:spPr>
        <a:noFill/>
        <a:ln w="19050">
          <a:solidFill>
            <a:srgbClr val="0C406D"/>
          </a:solidFill>
          <a:prstDash val="dash"/>
        </a:ln>
      </dgm:spPr>
      <dgm:t>
        <a:bodyPr/>
        <a:lstStyle/>
        <a:p>
          <a:r>
            <a:rPr lang="en-MY" sz="1600" dirty="0">
              <a:solidFill>
                <a:schemeClr val="tx1"/>
              </a:solidFill>
            </a:rPr>
            <a:t>Safety: PPE compliance</a:t>
          </a:r>
        </a:p>
      </dgm:t>
    </dgm:pt>
    <dgm:pt modelId="{43EBE07E-4B4A-481A-A91E-5994A1238CAC}" type="parTrans" cxnId="{6571ADB9-C4EC-4A79-9C9B-EC0196110DFC}">
      <dgm:prSet/>
      <dgm:spPr>
        <a:ln>
          <a:solidFill>
            <a:srgbClr val="0C406D"/>
          </a:solidFill>
        </a:ln>
      </dgm:spPr>
      <dgm:t>
        <a:bodyPr/>
        <a:lstStyle/>
        <a:p>
          <a:endParaRPr lang="en-MY"/>
        </a:p>
      </dgm:t>
    </dgm:pt>
    <dgm:pt modelId="{05467900-BBC4-4516-9E0B-887AD3F74F75}" type="sibTrans" cxnId="{6571ADB9-C4EC-4A79-9C9B-EC0196110DFC}">
      <dgm:prSet/>
      <dgm:spPr/>
      <dgm:t>
        <a:bodyPr/>
        <a:lstStyle/>
        <a:p>
          <a:endParaRPr lang="en-MY"/>
        </a:p>
      </dgm:t>
    </dgm:pt>
    <dgm:pt modelId="{1F14BFDD-8B46-4670-8DEB-82A7EE94BEBD}">
      <dgm:prSet phldrT="[Text]" custT="1"/>
      <dgm:spPr>
        <a:noFill/>
        <a:ln w="19050">
          <a:solidFill>
            <a:srgbClr val="0C406D"/>
          </a:solidFill>
          <a:prstDash val="dash"/>
        </a:ln>
      </dgm:spPr>
      <dgm:t>
        <a:bodyPr/>
        <a:lstStyle/>
        <a:p>
          <a:r>
            <a:rPr lang="en-MY" sz="1600" dirty="0">
              <a:solidFill>
                <a:schemeClr val="tx1"/>
              </a:solidFill>
            </a:rPr>
            <a:t>Work Patterns: Worker’s activities or movements</a:t>
          </a:r>
        </a:p>
      </dgm:t>
    </dgm:pt>
    <dgm:pt modelId="{CCACEDF2-433F-4FA4-93B7-E842E3A21CE2}" type="parTrans" cxnId="{896B4965-79AE-4331-B3C7-66026A7A7E86}">
      <dgm:prSet/>
      <dgm:spPr>
        <a:ln>
          <a:solidFill>
            <a:srgbClr val="0C406D"/>
          </a:solidFill>
        </a:ln>
      </dgm:spPr>
      <dgm:t>
        <a:bodyPr/>
        <a:lstStyle/>
        <a:p>
          <a:endParaRPr lang="en-MY"/>
        </a:p>
      </dgm:t>
    </dgm:pt>
    <dgm:pt modelId="{5A56DCAB-2792-4683-A7DE-4A9BE5308F72}" type="sibTrans" cxnId="{896B4965-79AE-4331-B3C7-66026A7A7E86}">
      <dgm:prSet/>
      <dgm:spPr/>
      <dgm:t>
        <a:bodyPr/>
        <a:lstStyle/>
        <a:p>
          <a:endParaRPr lang="en-MY"/>
        </a:p>
      </dgm:t>
    </dgm:pt>
    <dgm:pt modelId="{80DCA47E-9CA2-45DB-B6F7-5E631AB6AB23}">
      <dgm:prSet phldrT="[Text]" custT="1"/>
      <dgm:spPr>
        <a:noFill/>
        <a:ln w="19050">
          <a:solidFill>
            <a:srgbClr val="0C406D"/>
          </a:solidFill>
        </a:ln>
      </dgm:spPr>
      <dgm:t>
        <a:bodyPr/>
        <a:lstStyle/>
        <a:p>
          <a:r>
            <a:rPr lang="en-US" sz="1800" dirty="0">
              <a:solidFill>
                <a:schemeClr val="tx1"/>
              </a:solidFill>
            </a:rPr>
            <a:t>Machine Behavior Monitoring</a:t>
          </a:r>
          <a:endParaRPr lang="en-MY" sz="1800" dirty="0">
            <a:solidFill>
              <a:schemeClr val="tx1"/>
            </a:solidFill>
          </a:endParaRPr>
        </a:p>
      </dgm:t>
    </dgm:pt>
    <dgm:pt modelId="{017E1B5A-7338-4FB2-B7A6-5EF6F66F6399}" type="parTrans" cxnId="{5D6C5DC5-5504-49B7-AD9B-CBCD29E47EC0}">
      <dgm:prSet/>
      <dgm:spPr>
        <a:ln>
          <a:solidFill>
            <a:srgbClr val="0C406D"/>
          </a:solidFill>
        </a:ln>
      </dgm:spPr>
      <dgm:t>
        <a:bodyPr/>
        <a:lstStyle/>
        <a:p>
          <a:endParaRPr lang="en-MY"/>
        </a:p>
      </dgm:t>
    </dgm:pt>
    <dgm:pt modelId="{CF91FBF5-CB58-45C1-ABCF-AE62A0879741}" type="sibTrans" cxnId="{5D6C5DC5-5504-49B7-AD9B-CBCD29E47EC0}">
      <dgm:prSet/>
      <dgm:spPr/>
      <dgm:t>
        <a:bodyPr/>
        <a:lstStyle/>
        <a:p>
          <a:endParaRPr lang="en-MY"/>
        </a:p>
      </dgm:t>
    </dgm:pt>
    <dgm:pt modelId="{A3AFE7D4-EE31-4206-98A7-2A893B91BE29}">
      <dgm:prSet phldrT="[Text]" custT="1"/>
      <dgm:spPr>
        <a:noFill/>
        <a:ln w="19050">
          <a:solidFill>
            <a:srgbClr val="0C406D"/>
          </a:solidFill>
          <a:prstDash val="dash"/>
        </a:ln>
      </dgm:spPr>
      <dgm:t>
        <a:bodyPr/>
        <a:lstStyle/>
        <a:p>
          <a:r>
            <a:rPr lang="en-MY" sz="1600" dirty="0">
              <a:solidFill>
                <a:schemeClr val="tx1"/>
              </a:solidFill>
            </a:rPr>
            <a:t>Performance Metrics: Machine tracking</a:t>
          </a:r>
        </a:p>
      </dgm:t>
    </dgm:pt>
    <dgm:pt modelId="{BB5CEEAF-99EE-468E-9BC9-00F0DAE54431}" type="parTrans" cxnId="{99E7681F-9904-4881-94BC-DE6D4DA93307}">
      <dgm:prSet/>
      <dgm:spPr>
        <a:ln>
          <a:solidFill>
            <a:srgbClr val="0C406D"/>
          </a:solidFill>
        </a:ln>
      </dgm:spPr>
      <dgm:t>
        <a:bodyPr/>
        <a:lstStyle/>
        <a:p>
          <a:endParaRPr lang="en-MY"/>
        </a:p>
      </dgm:t>
    </dgm:pt>
    <dgm:pt modelId="{4FFD537E-2B9D-4839-9D13-83F2629FC742}" type="sibTrans" cxnId="{99E7681F-9904-4881-94BC-DE6D4DA93307}">
      <dgm:prSet/>
      <dgm:spPr/>
      <dgm:t>
        <a:bodyPr/>
        <a:lstStyle/>
        <a:p>
          <a:endParaRPr lang="en-MY"/>
        </a:p>
      </dgm:t>
    </dgm:pt>
    <dgm:pt modelId="{51DED36B-A716-49C8-950A-951B6A98C72D}">
      <dgm:prSet custT="1"/>
      <dgm:spPr>
        <a:noFill/>
        <a:ln w="19050">
          <a:solidFill>
            <a:srgbClr val="0C406D"/>
          </a:solidFill>
          <a:prstDash val="dash"/>
        </a:ln>
      </dgm:spPr>
      <dgm:t>
        <a:bodyPr/>
        <a:lstStyle/>
        <a:p>
          <a:r>
            <a:rPr lang="en-MY" sz="1600" dirty="0">
              <a:solidFill>
                <a:schemeClr val="tx1"/>
              </a:solidFill>
            </a:rPr>
            <a:t>Fatigue Detection: Workers' signs of fatigue</a:t>
          </a:r>
        </a:p>
      </dgm:t>
    </dgm:pt>
    <dgm:pt modelId="{C72A89E4-0A32-4A84-B122-2C526B2AD65B}" type="parTrans" cxnId="{BAFAAE8D-A0CE-4ACB-80CA-CBAA03EAF8C4}">
      <dgm:prSet/>
      <dgm:spPr>
        <a:ln>
          <a:solidFill>
            <a:srgbClr val="0C406D"/>
          </a:solidFill>
        </a:ln>
      </dgm:spPr>
      <dgm:t>
        <a:bodyPr/>
        <a:lstStyle/>
        <a:p>
          <a:endParaRPr lang="en-MY"/>
        </a:p>
      </dgm:t>
    </dgm:pt>
    <dgm:pt modelId="{2EE041E3-CE6F-4D34-86F0-B8954FA78252}" type="sibTrans" cxnId="{BAFAAE8D-A0CE-4ACB-80CA-CBAA03EAF8C4}">
      <dgm:prSet/>
      <dgm:spPr/>
      <dgm:t>
        <a:bodyPr/>
        <a:lstStyle/>
        <a:p>
          <a:endParaRPr lang="en-MY"/>
        </a:p>
      </dgm:t>
    </dgm:pt>
    <dgm:pt modelId="{C8466859-843D-4C77-931B-4E6DBB6D83BB}">
      <dgm:prSet custT="1"/>
      <dgm:spPr>
        <a:noFill/>
        <a:ln w="19050">
          <a:solidFill>
            <a:srgbClr val="0C406D"/>
          </a:solidFill>
          <a:prstDash val="dash"/>
        </a:ln>
      </dgm:spPr>
      <dgm:t>
        <a:bodyPr/>
        <a:lstStyle/>
        <a:p>
          <a:r>
            <a:rPr lang="en-MY" sz="1600" dirty="0">
              <a:solidFill>
                <a:schemeClr val="tx1"/>
              </a:solidFill>
            </a:rPr>
            <a:t>Data Privacy: Face blurring</a:t>
          </a:r>
        </a:p>
      </dgm:t>
    </dgm:pt>
    <dgm:pt modelId="{F0255190-3559-4802-AE2F-83DF2416C83A}" type="parTrans" cxnId="{5E1070B8-A1D6-43F3-A78D-2186656BBF77}">
      <dgm:prSet/>
      <dgm:spPr>
        <a:ln>
          <a:solidFill>
            <a:srgbClr val="0C406D"/>
          </a:solidFill>
        </a:ln>
      </dgm:spPr>
      <dgm:t>
        <a:bodyPr/>
        <a:lstStyle/>
        <a:p>
          <a:endParaRPr lang="en-MY"/>
        </a:p>
      </dgm:t>
    </dgm:pt>
    <dgm:pt modelId="{B63FC3CC-48B6-465D-9B9C-761AF5C99176}" type="sibTrans" cxnId="{5E1070B8-A1D6-43F3-A78D-2186656BBF77}">
      <dgm:prSet/>
      <dgm:spPr/>
      <dgm:t>
        <a:bodyPr/>
        <a:lstStyle/>
        <a:p>
          <a:endParaRPr lang="en-MY"/>
        </a:p>
      </dgm:t>
    </dgm:pt>
    <dgm:pt modelId="{20135965-A40E-4A82-B548-FD5EAEC53826}">
      <dgm:prSet custT="1"/>
      <dgm:spPr>
        <a:noFill/>
        <a:ln w="19050">
          <a:solidFill>
            <a:srgbClr val="0C406D"/>
          </a:solidFill>
          <a:prstDash val="dash"/>
        </a:ln>
      </dgm:spPr>
      <dgm:t>
        <a:bodyPr/>
        <a:lstStyle/>
        <a:p>
          <a:r>
            <a:rPr lang="en-MY" sz="1600" dirty="0">
              <a:solidFill>
                <a:schemeClr val="tx1"/>
              </a:solidFill>
            </a:rPr>
            <a:t>Anomaly Detection: Abnormal vibrations/ temperature/ noise</a:t>
          </a:r>
        </a:p>
      </dgm:t>
    </dgm:pt>
    <dgm:pt modelId="{B949B203-AC11-4AD4-A8A5-42DF6BACB7B3}" type="parTrans" cxnId="{1E951659-90EC-4550-8FB8-39277608BB2A}">
      <dgm:prSet/>
      <dgm:spPr>
        <a:ln>
          <a:solidFill>
            <a:srgbClr val="0C406D"/>
          </a:solidFill>
        </a:ln>
      </dgm:spPr>
      <dgm:t>
        <a:bodyPr/>
        <a:lstStyle/>
        <a:p>
          <a:endParaRPr lang="en-MY"/>
        </a:p>
      </dgm:t>
    </dgm:pt>
    <dgm:pt modelId="{8AF0462B-00D9-457B-BAA6-FF0D911F78F2}" type="sibTrans" cxnId="{1E951659-90EC-4550-8FB8-39277608BB2A}">
      <dgm:prSet/>
      <dgm:spPr/>
      <dgm:t>
        <a:bodyPr/>
        <a:lstStyle/>
        <a:p>
          <a:endParaRPr lang="en-MY"/>
        </a:p>
      </dgm:t>
    </dgm:pt>
    <dgm:pt modelId="{EDDA84BF-C281-4FEE-B073-EB57F389D625}">
      <dgm:prSet custT="1"/>
      <dgm:spPr>
        <a:noFill/>
        <a:ln w="19050">
          <a:solidFill>
            <a:srgbClr val="0C406D"/>
          </a:solidFill>
          <a:prstDash val="dash"/>
        </a:ln>
      </dgm:spPr>
      <dgm:t>
        <a:bodyPr/>
        <a:lstStyle/>
        <a:p>
          <a:r>
            <a:rPr lang="en-MY" sz="1600" dirty="0">
              <a:solidFill>
                <a:schemeClr val="tx1"/>
              </a:solidFill>
            </a:rPr>
            <a:t>Energy Consumption: Energy efficiency &amp; cost saving</a:t>
          </a:r>
        </a:p>
      </dgm:t>
    </dgm:pt>
    <dgm:pt modelId="{E6732067-F33E-4EA8-AAEF-214DB5E0136B}" type="parTrans" cxnId="{DDF908D3-C7FE-4FE1-AB3E-71935A55A37B}">
      <dgm:prSet/>
      <dgm:spPr>
        <a:ln>
          <a:solidFill>
            <a:srgbClr val="0C406D"/>
          </a:solidFill>
        </a:ln>
      </dgm:spPr>
      <dgm:t>
        <a:bodyPr/>
        <a:lstStyle/>
        <a:p>
          <a:endParaRPr lang="en-MY"/>
        </a:p>
      </dgm:t>
    </dgm:pt>
    <dgm:pt modelId="{B9F4BE0E-DACA-4999-B22E-A7B2E4156A5B}" type="sibTrans" cxnId="{DDF908D3-C7FE-4FE1-AB3E-71935A55A37B}">
      <dgm:prSet/>
      <dgm:spPr/>
      <dgm:t>
        <a:bodyPr/>
        <a:lstStyle/>
        <a:p>
          <a:endParaRPr lang="en-MY"/>
        </a:p>
      </dgm:t>
    </dgm:pt>
    <dgm:pt modelId="{1FA61CC8-63A1-4562-A1DE-9422485A8899}">
      <dgm:prSet custT="1"/>
      <dgm:spPr>
        <a:noFill/>
        <a:ln w="19050">
          <a:solidFill>
            <a:srgbClr val="0C406D"/>
          </a:solidFill>
          <a:prstDash val="dash"/>
        </a:ln>
      </dgm:spPr>
      <dgm:t>
        <a:bodyPr/>
        <a:lstStyle/>
        <a:p>
          <a:r>
            <a:rPr lang="en-MY" sz="1600" dirty="0">
              <a:solidFill>
                <a:schemeClr val="tx1"/>
              </a:solidFill>
            </a:rPr>
            <a:t>Predictive Maintenance: Historical data &amp; performance trends</a:t>
          </a:r>
        </a:p>
      </dgm:t>
    </dgm:pt>
    <dgm:pt modelId="{6056EA84-3A22-446A-9917-6E30ABE2B879}" type="parTrans" cxnId="{B70232ED-657A-4377-8884-5A9A5BD39B30}">
      <dgm:prSet/>
      <dgm:spPr>
        <a:ln>
          <a:solidFill>
            <a:srgbClr val="0C406D"/>
          </a:solidFill>
        </a:ln>
      </dgm:spPr>
      <dgm:t>
        <a:bodyPr/>
        <a:lstStyle/>
        <a:p>
          <a:endParaRPr lang="en-MY"/>
        </a:p>
      </dgm:t>
    </dgm:pt>
    <dgm:pt modelId="{11CEF1EB-3B08-44A6-9982-9F0F273B83A9}" type="sibTrans" cxnId="{B70232ED-657A-4377-8884-5A9A5BD39B30}">
      <dgm:prSet/>
      <dgm:spPr/>
      <dgm:t>
        <a:bodyPr/>
        <a:lstStyle/>
        <a:p>
          <a:endParaRPr lang="en-MY"/>
        </a:p>
      </dgm:t>
    </dgm:pt>
    <dgm:pt modelId="{B7B9F5FE-7998-4B4E-B998-5E9E6C34C272}" type="pres">
      <dgm:prSet presAssocID="{AF17B656-124F-4854-80DD-0312F6D68DF5}" presName="diagram" presStyleCnt="0">
        <dgm:presLayoutVars>
          <dgm:chPref val="1"/>
          <dgm:dir/>
          <dgm:animOne val="branch"/>
          <dgm:animLvl val="lvl"/>
          <dgm:resizeHandles val="exact"/>
        </dgm:presLayoutVars>
      </dgm:prSet>
      <dgm:spPr/>
    </dgm:pt>
    <dgm:pt modelId="{92DDAD7F-09A4-4E59-AF74-A5C039A8D99C}" type="pres">
      <dgm:prSet presAssocID="{FE2D282C-C4F9-4B4C-AAD2-D717939B385F}" presName="root1" presStyleCnt="0"/>
      <dgm:spPr/>
    </dgm:pt>
    <dgm:pt modelId="{3CF6412A-2087-4160-9EE7-77F574906CE1}" type="pres">
      <dgm:prSet presAssocID="{FE2D282C-C4F9-4B4C-AAD2-D717939B385F}" presName="LevelOneTextNode" presStyleLbl="node0" presStyleIdx="0" presStyleCnt="1" custScaleX="103571" custScaleY="207142">
        <dgm:presLayoutVars>
          <dgm:chPref val="3"/>
        </dgm:presLayoutVars>
      </dgm:prSet>
      <dgm:spPr>
        <a:prstGeom prst="rect">
          <a:avLst/>
        </a:prstGeom>
      </dgm:spPr>
    </dgm:pt>
    <dgm:pt modelId="{A8F26D11-9230-4309-A048-C9F93D98E8A6}" type="pres">
      <dgm:prSet presAssocID="{FE2D282C-C4F9-4B4C-AAD2-D717939B385F}" presName="level2hierChild" presStyleCnt="0"/>
      <dgm:spPr/>
    </dgm:pt>
    <dgm:pt modelId="{BBFE9EC3-C8F4-491B-B408-7212300FA587}" type="pres">
      <dgm:prSet presAssocID="{DD002DD0-DB0C-4A3C-94AE-4F59D5AC8449}" presName="conn2-1" presStyleLbl="parChTrans1D2" presStyleIdx="0" presStyleCnt="2"/>
      <dgm:spPr/>
    </dgm:pt>
    <dgm:pt modelId="{E992F980-0EF5-4DF6-9945-76EE06867561}" type="pres">
      <dgm:prSet presAssocID="{DD002DD0-DB0C-4A3C-94AE-4F59D5AC8449}" presName="connTx" presStyleLbl="parChTrans1D2" presStyleIdx="0" presStyleCnt="2"/>
      <dgm:spPr/>
    </dgm:pt>
    <dgm:pt modelId="{FE155340-9B36-4FDD-B7C5-944B9EB3EEFF}" type="pres">
      <dgm:prSet presAssocID="{B2F36603-F2BB-41AD-BE8B-EFE8D896ACC8}" presName="root2" presStyleCnt="0"/>
      <dgm:spPr/>
    </dgm:pt>
    <dgm:pt modelId="{4D6C7E48-C84D-4B42-9B25-6047AF419B9A}" type="pres">
      <dgm:prSet presAssocID="{B2F36603-F2BB-41AD-BE8B-EFE8D896ACC8}" presName="LevelTwoTextNode" presStyleLbl="node2" presStyleIdx="0" presStyleCnt="2">
        <dgm:presLayoutVars>
          <dgm:chPref val="3"/>
        </dgm:presLayoutVars>
      </dgm:prSet>
      <dgm:spPr>
        <a:prstGeom prst="rect">
          <a:avLst/>
        </a:prstGeom>
      </dgm:spPr>
    </dgm:pt>
    <dgm:pt modelId="{987776C0-0D6D-4B88-BBDA-29DA5FF41EFC}" type="pres">
      <dgm:prSet presAssocID="{B2F36603-F2BB-41AD-BE8B-EFE8D896ACC8}" presName="level3hierChild" presStyleCnt="0"/>
      <dgm:spPr/>
    </dgm:pt>
    <dgm:pt modelId="{E5A1C898-52CE-4110-8345-40622D68E0DB}" type="pres">
      <dgm:prSet presAssocID="{43EBE07E-4B4A-481A-A91E-5994A1238CAC}" presName="conn2-1" presStyleLbl="parChTrans1D3" presStyleIdx="0" presStyleCnt="8"/>
      <dgm:spPr/>
    </dgm:pt>
    <dgm:pt modelId="{693F8629-3E82-4BC9-8C4C-7F0B5329BFD7}" type="pres">
      <dgm:prSet presAssocID="{43EBE07E-4B4A-481A-A91E-5994A1238CAC}" presName="connTx" presStyleLbl="parChTrans1D3" presStyleIdx="0" presStyleCnt="8"/>
      <dgm:spPr/>
    </dgm:pt>
    <dgm:pt modelId="{830BE9CC-8872-4301-8D0B-569ED69342A6}" type="pres">
      <dgm:prSet presAssocID="{AED47BF6-F09E-4D19-949A-34972C1304AA}" presName="root2" presStyleCnt="0"/>
      <dgm:spPr/>
    </dgm:pt>
    <dgm:pt modelId="{27319E37-FD8E-401B-8B1E-8A12C9A4A105}" type="pres">
      <dgm:prSet presAssocID="{AED47BF6-F09E-4D19-949A-34972C1304AA}" presName="LevelTwoTextNode" presStyleLbl="node3" presStyleIdx="0" presStyleCnt="8" custScaleX="103571" custScaleY="51720">
        <dgm:presLayoutVars>
          <dgm:chPref val="3"/>
        </dgm:presLayoutVars>
      </dgm:prSet>
      <dgm:spPr>
        <a:prstGeom prst="rect">
          <a:avLst/>
        </a:prstGeom>
      </dgm:spPr>
    </dgm:pt>
    <dgm:pt modelId="{3565C78C-975F-4704-954B-2421FD26595B}" type="pres">
      <dgm:prSet presAssocID="{AED47BF6-F09E-4D19-949A-34972C1304AA}" presName="level3hierChild" presStyleCnt="0"/>
      <dgm:spPr/>
    </dgm:pt>
    <dgm:pt modelId="{AF212906-9C7A-461A-9F9D-5C5BFB6DF023}" type="pres">
      <dgm:prSet presAssocID="{CCACEDF2-433F-4FA4-93B7-E842E3A21CE2}" presName="conn2-1" presStyleLbl="parChTrans1D3" presStyleIdx="1" presStyleCnt="8"/>
      <dgm:spPr/>
    </dgm:pt>
    <dgm:pt modelId="{C7990E11-C2F0-4EF9-BA3B-44AD22579362}" type="pres">
      <dgm:prSet presAssocID="{CCACEDF2-433F-4FA4-93B7-E842E3A21CE2}" presName="connTx" presStyleLbl="parChTrans1D3" presStyleIdx="1" presStyleCnt="8"/>
      <dgm:spPr/>
    </dgm:pt>
    <dgm:pt modelId="{7ED09E23-02A2-4C37-BEAC-E1DAD930706E}" type="pres">
      <dgm:prSet presAssocID="{1F14BFDD-8B46-4670-8DEB-82A7EE94BEBD}" presName="root2" presStyleCnt="0"/>
      <dgm:spPr/>
    </dgm:pt>
    <dgm:pt modelId="{2CBEF8A2-E044-4FE0-A8D9-5F6A52C7C757}" type="pres">
      <dgm:prSet presAssocID="{1F14BFDD-8B46-4670-8DEB-82A7EE94BEBD}" presName="LevelTwoTextNode" presStyleLbl="node3" presStyleIdx="1" presStyleCnt="8" custScaleX="103571" custScaleY="51720">
        <dgm:presLayoutVars>
          <dgm:chPref val="3"/>
        </dgm:presLayoutVars>
      </dgm:prSet>
      <dgm:spPr>
        <a:prstGeom prst="rect">
          <a:avLst/>
        </a:prstGeom>
      </dgm:spPr>
    </dgm:pt>
    <dgm:pt modelId="{D0CCB3DD-65B2-4EE6-89BA-1F4A5BEC301F}" type="pres">
      <dgm:prSet presAssocID="{1F14BFDD-8B46-4670-8DEB-82A7EE94BEBD}" presName="level3hierChild" presStyleCnt="0"/>
      <dgm:spPr/>
    </dgm:pt>
    <dgm:pt modelId="{55ED5A30-2636-461F-92EF-8A109F3DEC8F}" type="pres">
      <dgm:prSet presAssocID="{C72A89E4-0A32-4A84-B122-2C526B2AD65B}" presName="conn2-1" presStyleLbl="parChTrans1D3" presStyleIdx="2" presStyleCnt="8"/>
      <dgm:spPr/>
    </dgm:pt>
    <dgm:pt modelId="{758B51DE-BA59-430F-B680-C051FDFACD24}" type="pres">
      <dgm:prSet presAssocID="{C72A89E4-0A32-4A84-B122-2C526B2AD65B}" presName="connTx" presStyleLbl="parChTrans1D3" presStyleIdx="2" presStyleCnt="8"/>
      <dgm:spPr/>
    </dgm:pt>
    <dgm:pt modelId="{937652FE-E0A2-4388-AAAE-332F740D4333}" type="pres">
      <dgm:prSet presAssocID="{51DED36B-A716-49C8-950A-951B6A98C72D}" presName="root2" presStyleCnt="0"/>
      <dgm:spPr/>
    </dgm:pt>
    <dgm:pt modelId="{395F4D33-1276-4A8B-9F33-E38BE87512A2}" type="pres">
      <dgm:prSet presAssocID="{51DED36B-A716-49C8-950A-951B6A98C72D}" presName="LevelTwoTextNode" presStyleLbl="node3" presStyleIdx="2" presStyleCnt="8" custScaleX="103571" custScaleY="51720">
        <dgm:presLayoutVars>
          <dgm:chPref val="3"/>
        </dgm:presLayoutVars>
      </dgm:prSet>
      <dgm:spPr>
        <a:prstGeom prst="rect">
          <a:avLst/>
        </a:prstGeom>
      </dgm:spPr>
    </dgm:pt>
    <dgm:pt modelId="{55CB1D9B-6E6C-4931-9A4A-BB3C54F7F51D}" type="pres">
      <dgm:prSet presAssocID="{51DED36B-A716-49C8-950A-951B6A98C72D}" presName="level3hierChild" presStyleCnt="0"/>
      <dgm:spPr/>
    </dgm:pt>
    <dgm:pt modelId="{78944345-3FC4-412A-9BC0-CE61F6176D8E}" type="pres">
      <dgm:prSet presAssocID="{F0255190-3559-4802-AE2F-83DF2416C83A}" presName="conn2-1" presStyleLbl="parChTrans1D3" presStyleIdx="3" presStyleCnt="8"/>
      <dgm:spPr/>
    </dgm:pt>
    <dgm:pt modelId="{8859EA86-8D83-4B72-80FD-7BCAC0519854}" type="pres">
      <dgm:prSet presAssocID="{F0255190-3559-4802-AE2F-83DF2416C83A}" presName="connTx" presStyleLbl="parChTrans1D3" presStyleIdx="3" presStyleCnt="8"/>
      <dgm:spPr/>
    </dgm:pt>
    <dgm:pt modelId="{73AF2165-6AD1-4008-83D2-C61A5B5B002B}" type="pres">
      <dgm:prSet presAssocID="{C8466859-843D-4C77-931B-4E6DBB6D83BB}" presName="root2" presStyleCnt="0"/>
      <dgm:spPr/>
    </dgm:pt>
    <dgm:pt modelId="{87C50C38-1AB5-446A-94D0-6421D610BCC2}" type="pres">
      <dgm:prSet presAssocID="{C8466859-843D-4C77-931B-4E6DBB6D83BB}" presName="LevelTwoTextNode" presStyleLbl="node3" presStyleIdx="3" presStyleCnt="8" custScaleX="103571" custScaleY="51720">
        <dgm:presLayoutVars>
          <dgm:chPref val="3"/>
        </dgm:presLayoutVars>
      </dgm:prSet>
      <dgm:spPr>
        <a:prstGeom prst="rect">
          <a:avLst/>
        </a:prstGeom>
      </dgm:spPr>
    </dgm:pt>
    <dgm:pt modelId="{5945B508-68E3-48C3-921C-73AD54CE4C80}" type="pres">
      <dgm:prSet presAssocID="{C8466859-843D-4C77-931B-4E6DBB6D83BB}" presName="level3hierChild" presStyleCnt="0"/>
      <dgm:spPr/>
    </dgm:pt>
    <dgm:pt modelId="{9D6E2DCC-4916-4195-99D2-9A29A3AB542B}" type="pres">
      <dgm:prSet presAssocID="{017E1B5A-7338-4FB2-B7A6-5EF6F66F6399}" presName="conn2-1" presStyleLbl="parChTrans1D2" presStyleIdx="1" presStyleCnt="2"/>
      <dgm:spPr/>
    </dgm:pt>
    <dgm:pt modelId="{CE0F94BB-6CCB-4ED9-A0CC-037786E63B60}" type="pres">
      <dgm:prSet presAssocID="{017E1B5A-7338-4FB2-B7A6-5EF6F66F6399}" presName="connTx" presStyleLbl="parChTrans1D2" presStyleIdx="1" presStyleCnt="2"/>
      <dgm:spPr/>
    </dgm:pt>
    <dgm:pt modelId="{84B683FD-A083-48BC-A4E2-1F68F4E0035F}" type="pres">
      <dgm:prSet presAssocID="{80DCA47E-9CA2-45DB-B6F7-5E631AB6AB23}" presName="root2" presStyleCnt="0"/>
      <dgm:spPr/>
    </dgm:pt>
    <dgm:pt modelId="{DBBB1AD6-1D1E-489B-8E2F-5013034ED7D2}" type="pres">
      <dgm:prSet presAssocID="{80DCA47E-9CA2-45DB-B6F7-5E631AB6AB23}" presName="LevelTwoTextNode" presStyleLbl="node2" presStyleIdx="1" presStyleCnt="2">
        <dgm:presLayoutVars>
          <dgm:chPref val="3"/>
        </dgm:presLayoutVars>
      </dgm:prSet>
      <dgm:spPr>
        <a:prstGeom prst="rect">
          <a:avLst/>
        </a:prstGeom>
      </dgm:spPr>
    </dgm:pt>
    <dgm:pt modelId="{07CAAD71-2627-4135-A15F-743ABF816071}" type="pres">
      <dgm:prSet presAssocID="{80DCA47E-9CA2-45DB-B6F7-5E631AB6AB23}" presName="level3hierChild" presStyleCnt="0"/>
      <dgm:spPr/>
    </dgm:pt>
    <dgm:pt modelId="{0EA263A5-AB55-4CB5-B43D-A28D648D8899}" type="pres">
      <dgm:prSet presAssocID="{BB5CEEAF-99EE-468E-9BC9-00F0DAE54431}" presName="conn2-1" presStyleLbl="parChTrans1D3" presStyleIdx="4" presStyleCnt="8"/>
      <dgm:spPr/>
    </dgm:pt>
    <dgm:pt modelId="{8ECA1ECB-5625-429B-88F0-89EC59D61B11}" type="pres">
      <dgm:prSet presAssocID="{BB5CEEAF-99EE-468E-9BC9-00F0DAE54431}" presName="connTx" presStyleLbl="parChTrans1D3" presStyleIdx="4" presStyleCnt="8"/>
      <dgm:spPr/>
    </dgm:pt>
    <dgm:pt modelId="{E18C3398-5DEA-48DE-A3E7-C3185845804F}" type="pres">
      <dgm:prSet presAssocID="{A3AFE7D4-EE31-4206-98A7-2A893B91BE29}" presName="root2" presStyleCnt="0"/>
      <dgm:spPr/>
    </dgm:pt>
    <dgm:pt modelId="{4A796F52-64A6-4A25-A18C-163BCE3F4A37}" type="pres">
      <dgm:prSet presAssocID="{A3AFE7D4-EE31-4206-98A7-2A893B91BE29}" presName="LevelTwoTextNode" presStyleLbl="node3" presStyleIdx="4" presStyleCnt="8" custScaleX="103571" custScaleY="51720">
        <dgm:presLayoutVars>
          <dgm:chPref val="3"/>
        </dgm:presLayoutVars>
      </dgm:prSet>
      <dgm:spPr>
        <a:prstGeom prst="rect">
          <a:avLst/>
        </a:prstGeom>
      </dgm:spPr>
    </dgm:pt>
    <dgm:pt modelId="{7E928A50-91AB-438C-A7D8-0366FB99ADEB}" type="pres">
      <dgm:prSet presAssocID="{A3AFE7D4-EE31-4206-98A7-2A893B91BE29}" presName="level3hierChild" presStyleCnt="0"/>
      <dgm:spPr/>
    </dgm:pt>
    <dgm:pt modelId="{8D4FD3F4-52F9-4173-91E1-B7726BC22278}" type="pres">
      <dgm:prSet presAssocID="{B949B203-AC11-4AD4-A8A5-42DF6BACB7B3}" presName="conn2-1" presStyleLbl="parChTrans1D3" presStyleIdx="5" presStyleCnt="8"/>
      <dgm:spPr/>
    </dgm:pt>
    <dgm:pt modelId="{6C0C2412-B8A5-4D47-95D3-20E10C5CD647}" type="pres">
      <dgm:prSet presAssocID="{B949B203-AC11-4AD4-A8A5-42DF6BACB7B3}" presName="connTx" presStyleLbl="parChTrans1D3" presStyleIdx="5" presStyleCnt="8"/>
      <dgm:spPr/>
    </dgm:pt>
    <dgm:pt modelId="{2CC02FBC-F5ED-4DE0-B043-BF7ACC5581E2}" type="pres">
      <dgm:prSet presAssocID="{20135965-A40E-4A82-B548-FD5EAEC53826}" presName="root2" presStyleCnt="0"/>
      <dgm:spPr/>
    </dgm:pt>
    <dgm:pt modelId="{EA8665D1-18E5-4C89-9FA8-FEDF92B2E913}" type="pres">
      <dgm:prSet presAssocID="{20135965-A40E-4A82-B548-FD5EAEC53826}" presName="LevelTwoTextNode" presStyleLbl="node3" presStyleIdx="5" presStyleCnt="8" custScaleX="103571" custScaleY="51720">
        <dgm:presLayoutVars>
          <dgm:chPref val="3"/>
        </dgm:presLayoutVars>
      </dgm:prSet>
      <dgm:spPr>
        <a:prstGeom prst="rect">
          <a:avLst/>
        </a:prstGeom>
      </dgm:spPr>
    </dgm:pt>
    <dgm:pt modelId="{960422E2-68D7-49D9-94DA-7E60E20C8FA8}" type="pres">
      <dgm:prSet presAssocID="{20135965-A40E-4A82-B548-FD5EAEC53826}" presName="level3hierChild" presStyleCnt="0"/>
      <dgm:spPr/>
    </dgm:pt>
    <dgm:pt modelId="{C7910058-8777-41E0-A9E1-E5C8C3E86FCF}" type="pres">
      <dgm:prSet presAssocID="{E6732067-F33E-4EA8-AAEF-214DB5E0136B}" presName="conn2-1" presStyleLbl="parChTrans1D3" presStyleIdx="6" presStyleCnt="8"/>
      <dgm:spPr/>
    </dgm:pt>
    <dgm:pt modelId="{465D24F5-AA5D-4CF6-A68F-418EE0284956}" type="pres">
      <dgm:prSet presAssocID="{E6732067-F33E-4EA8-AAEF-214DB5E0136B}" presName="connTx" presStyleLbl="parChTrans1D3" presStyleIdx="6" presStyleCnt="8"/>
      <dgm:spPr/>
    </dgm:pt>
    <dgm:pt modelId="{56FD0BBF-9748-4283-9438-4FE92D477AF4}" type="pres">
      <dgm:prSet presAssocID="{EDDA84BF-C281-4FEE-B073-EB57F389D625}" presName="root2" presStyleCnt="0"/>
      <dgm:spPr/>
    </dgm:pt>
    <dgm:pt modelId="{AB235584-B0CA-4527-9A68-EAAAA17B1EA2}" type="pres">
      <dgm:prSet presAssocID="{EDDA84BF-C281-4FEE-B073-EB57F389D625}" presName="LevelTwoTextNode" presStyleLbl="node3" presStyleIdx="6" presStyleCnt="8" custScaleX="103571" custScaleY="51720">
        <dgm:presLayoutVars>
          <dgm:chPref val="3"/>
        </dgm:presLayoutVars>
      </dgm:prSet>
      <dgm:spPr>
        <a:prstGeom prst="rect">
          <a:avLst/>
        </a:prstGeom>
      </dgm:spPr>
    </dgm:pt>
    <dgm:pt modelId="{963C6E3C-EB5F-4CD3-AB22-005B3407AA18}" type="pres">
      <dgm:prSet presAssocID="{EDDA84BF-C281-4FEE-B073-EB57F389D625}" presName="level3hierChild" presStyleCnt="0"/>
      <dgm:spPr/>
    </dgm:pt>
    <dgm:pt modelId="{B95B2E78-EF84-4790-B5B5-B8C38DBBF313}" type="pres">
      <dgm:prSet presAssocID="{6056EA84-3A22-446A-9917-6E30ABE2B879}" presName="conn2-1" presStyleLbl="parChTrans1D3" presStyleIdx="7" presStyleCnt="8"/>
      <dgm:spPr/>
    </dgm:pt>
    <dgm:pt modelId="{DF428DCE-BC83-47D9-A85D-8CF133D95DF6}" type="pres">
      <dgm:prSet presAssocID="{6056EA84-3A22-446A-9917-6E30ABE2B879}" presName="connTx" presStyleLbl="parChTrans1D3" presStyleIdx="7" presStyleCnt="8"/>
      <dgm:spPr/>
    </dgm:pt>
    <dgm:pt modelId="{EC7430B4-C0FC-4CF9-97CE-3FE03658D41F}" type="pres">
      <dgm:prSet presAssocID="{1FA61CC8-63A1-4562-A1DE-9422485A8899}" presName="root2" presStyleCnt="0"/>
      <dgm:spPr/>
    </dgm:pt>
    <dgm:pt modelId="{19968595-57E3-4284-8BE8-6629BC6F2727}" type="pres">
      <dgm:prSet presAssocID="{1FA61CC8-63A1-4562-A1DE-9422485A8899}" presName="LevelTwoTextNode" presStyleLbl="node3" presStyleIdx="7" presStyleCnt="8" custScaleX="103571" custScaleY="51720">
        <dgm:presLayoutVars>
          <dgm:chPref val="3"/>
        </dgm:presLayoutVars>
      </dgm:prSet>
      <dgm:spPr>
        <a:prstGeom prst="rect">
          <a:avLst/>
        </a:prstGeom>
      </dgm:spPr>
    </dgm:pt>
    <dgm:pt modelId="{515E7AFD-67DB-4456-BFAF-19AC74EAE414}" type="pres">
      <dgm:prSet presAssocID="{1FA61CC8-63A1-4562-A1DE-9422485A8899}" presName="level3hierChild" presStyleCnt="0"/>
      <dgm:spPr/>
    </dgm:pt>
  </dgm:ptLst>
  <dgm:cxnLst>
    <dgm:cxn modelId="{D7270A13-D113-4072-8AF3-B377F4462E32}" type="presOf" srcId="{20135965-A40E-4A82-B548-FD5EAEC53826}" destId="{EA8665D1-18E5-4C89-9FA8-FEDF92B2E913}" srcOrd="0" destOrd="0" presId="urn:microsoft.com/office/officeart/2005/8/layout/hierarchy2"/>
    <dgm:cxn modelId="{6EF11D1E-58BD-44A1-8B26-F9C7E9C80B01}" type="presOf" srcId="{B949B203-AC11-4AD4-A8A5-42DF6BACB7B3}" destId="{8D4FD3F4-52F9-4173-91E1-B7726BC22278}" srcOrd="0" destOrd="0" presId="urn:microsoft.com/office/officeart/2005/8/layout/hierarchy2"/>
    <dgm:cxn modelId="{854FB51E-4B6C-44D4-B3AA-F5876C658114}" type="presOf" srcId="{CCACEDF2-433F-4FA4-93B7-E842E3A21CE2}" destId="{C7990E11-C2F0-4EF9-BA3B-44AD22579362}" srcOrd="1" destOrd="0" presId="urn:microsoft.com/office/officeart/2005/8/layout/hierarchy2"/>
    <dgm:cxn modelId="{99E7681F-9904-4881-94BC-DE6D4DA93307}" srcId="{80DCA47E-9CA2-45DB-B6F7-5E631AB6AB23}" destId="{A3AFE7D4-EE31-4206-98A7-2A893B91BE29}" srcOrd="0" destOrd="0" parTransId="{BB5CEEAF-99EE-468E-9BC9-00F0DAE54431}" sibTransId="{4FFD537E-2B9D-4839-9D13-83F2629FC742}"/>
    <dgm:cxn modelId="{165ADC24-0F8B-4483-8309-EC38191F35BF}" type="presOf" srcId="{AED47BF6-F09E-4D19-949A-34972C1304AA}" destId="{27319E37-FD8E-401B-8B1E-8A12C9A4A105}" srcOrd="0" destOrd="0" presId="urn:microsoft.com/office/officeart/2005/8/layout/hierarchy2"/>
    <dgm:cxn modelId="{405A6C2A-DD32-4466-835C-255690B3B10D}" type="presOf" srcId="{AF17B656-124F-4854-80DD-0312F6D68DF5}" destId="{B7B9F5FE-7998-4B4E-B998-5E9E6C34C272}" srcOrd="0" destOrd="0" presId="urn:microsoft.com/office/officeart/2005/8/layout/hierarchy2"/>
    <dgm:cxn modelId="{6705322E-2B2F-4295-8F03-8212EA1EE0CC}" type="presOf" srcId="{BB5CEEAF-99EE-468E-9BC9-00F0DAE54431}" destId="{0EA263A5-AB55-4CB5-B43D-A28D648D8899}" srcOrd="0" destOrd="0" presId="urn:microsoft.com/office/officeart/2005/8/layout/hierarchy2"/>
    <dgm:cxn modelId="{2BB67833-C32F-4CFC-88C7-2E7830600A0F}" type="presOf" srcId="{43EBE07E-4B4A-481A-A91E-5994A1238CAC}" destId="{E5A1C898-52CE-4110-8345-40622D68E0DB}" srcOrd="0" destOrd="0" presId="urn:microsoft.com/office/officeart/2005/8/layout/hierarchy2"/>
    <dgm:cxn modelId="{6B486035-7E28-40B7-95A9-EAA36A9E8350}" type="presOf" srcId="{E6732067-F33E-4EA8-AAEF-214DB5E0136B}" destId="{465D24F5-AA5D-4CF6-A68F-418EE0284956}" srcOrd="1" destOrd="0" presId="urn:microsoft.com/office/officeart/2005/8/layout/hierarchy2"/>
    <dgm:cxn modelId="{78C50B38-2045-4B0D-9395-712B6ACC1159}" type="presOf" srcId="{B2F36603-F2BB-41AD-BE8B-EFE8D896ACC8}" destId="{4D6C7E48-C84D-4B42-9B25-6047AF419B9A}" srcOrd="0" destOrd="0" presId="urn:microsoft.com/office/officeart/2005/8/layout/hierarchy2"/>
    <dgm:cxn modelId="{8C1DA143-DFA9-4DCD-85E5-B1B59972D52F}" type="presOf" srcId="{017E1B5A-7338-4FB2-B7A6-5EF6F66F6399}" destId="{CE0F94BB-6CCB-4ED9-A0CC-037786E63B60}" srcOrd="1" destOrd="0" presId="urn:microsoft.com/office/officeart/2005/8/layout/hierarchy2"/>
    <dgm:cxn modelId="{896B4965-79AE-4331-B3C7-66026A7A7E86}" srcId="{B2F36603-F2BB-41AD-BE8B-EFE8D896ACC8}" destId="{1F14BFDD-8B46-4670-8DEB-82A7EE94BEBD}" srcOrd="1" destOrd="0" parTransId="{CCACEDF2-433F-4FA4-93B7-E842E3A21CE2}" sibTransId="{5A56DCAB-2792-4683-A7DE-4A9BE5308F72}"/>
    <dgm:cxn modelId="{00FF0066-6E0D-437B-B44A-AE72C9BBF322}" type="presOf" srcId="{DD002DD0-DB0C-4A3C-94AE-4F59D5AC8449}" destId="{E992F980-0EF5-4DF6-9945-76EE06867561}" srcOrd="1" destOrd="0" presId="urn:microsoft.com/office/officeart/2005/8/layout/hierarchy2"/>
    <dgm:cxn modelId="{B5179067-A67B-4A8D-8652-455B86CC3324}" type="presOf" srcId="{43EBE07E-4B4A-481A-A91E-5994A1238CAC}" destId="{693F8629-3E82-4BC9-8C4C-7F0B5329BFD7}" srcOrd="1" destOrd="0" presId="urn:microsoft.com/office/officeart/2005/8/layout/hierarchy2"/>
    <dgm:cxn modelId="{9E17F168-9DD0-4ADC-89D3-D21EF2E44C52}" srcId="{AF17B656-124F-4854-80DD-0312F6D68DF5}" destId="{FE2D282C-C4F9-4B4C-AAD2-D717939B385F}" srcOrd="0" destOrd="0" parTransId="{1A16CE36-715C-4C11-95BD-7E461AB27E17}" sibTransId="{C3D39EFE-26C3-4F57-A480-3870B6C44F01}"/>
    <dgm:cxn modelId="{57E42D49-9227-4630-85F9-F0F4D09AA0F1}" type="presOf" srcId="{CCACEDF2-433F-4FA4-93B7-E842E3A21CE2}" destId="{AF212906-9C7A-461A-9F9D-5C5BFB6DF023}" srcOrd="0" destOrd="0" presId="urn:microsoft.com/office/officeart/2005/8/layout/hierarchy2"/>
    <dgm:cxn modelId="{91C2686A-4DDD-4A24-A802-C0087D295644}" type="presOf" srcId="{80DCA47E-9CA2-45DB-B6F7-5E631AB6AB23}" destId="{DBBB1AD6-1D1E-489B-8E2F-5013034ED7D2}" srcOrd="0" destOrd="0" presId="urn:microsoft.com/office/officeart/2005/8/layout/hierarchy2"/>
    <dgm:cxn modelId="{1D20BE50-195B-49E4-821B-E713A2A20E35}" type="presOf" srcId="{F0255190-3559-4802-AE2F-83DF2416C83A}" destId="{78944345-3FC4-412A-9BC0-CE61F6176D8E}" srcOrd="0" destOrd="0" presId="urn:microsoft.com/office/officeart/2005/8/layout/hierarchy2"/>
    <dgm:cxn modelId="{CE46CC74-BABD-4F78-A90B-166619626DEC}" type="presOf" srcId="{BB5CEEAF-99EE-468E-9BC9-00F0DAE54431}" destId="{8ECA1ECB-5625-429B-88F0-89EC59D61B11}" srcOrd="1" destOrd="0" presId="urn:microsoft.com/office/officeart/2005/8/layout/hierarchy2"/>
    <dgm:cxn modelId="{26029775-B124-4418-88F4-6C211A9E028B}" type="presOf" srcId="{1F14BFDD-8B46-4670-8DEB-82A7EE94BEBD}" destId="{2CBEF8A2-E044-4FE0-A8D9-5F6A52C7C757}" srcOrd="0" destOrd="0" presId="urn:microsoft.com/office/officeart/2005/8/layout/hierarchy2"/>
    <dgm:cxn modelId="{E7C38A76-59D6-468B-98F5-5B3FC6824892}" type="presOf" srcId="{C72A89E4-0A32-4A84-B122-2C526B2AD65B}" destId="{758B51DE-BA59-430F-B680-C051FDFACD24}" srcOrd="1" destOrd="0" presId="urn:microsoft.com/office/officeart/2005/8/layout/hierarchy2"/>
    <dgm:cxn modelId="{1E951659-90EC-4550-8FB8-39277608BB2A}" srcId="{80DCA47E-9CA2-45DB-B6F7-5E631AB6AB23}" destId="{20135965-A40E-4A82-B548-FD5EAEC53826}" srcOrd="1" destOrd="0" parTransId="{B949B203-AC11-4AD4-A8A5-42DF6BACB7B3}" sibTransId="{8AF0462B-00D9-457B-BAA6-FF0D911F78F2}"/>
    <dgm:cxn modelId="{4315A17A-F8CE-49EA-9D50-F0AEB99490F7}" type="presOf" srcId="{FE2D282C-C4F9-4B4C-AAD2-D717939B385F}" destId="{3CF6412A-2087-4160-9EE7-77F574906CE1}" srcOrd="0" destOrd="0" presId="urn:microsoft.com/office/officeart/2005/8/layout/hierarchy2"/>
    <dgm:cxn modelId="{263FC181-8855-427B-8820-3AA01A865BF2}" type="presOf" srcId="{DD002DD0-DB0C-4A3C-94AE-4F59D5AC8449}" destId="{BBFE9EC3-C8F4-491B-B408-7212300FA587}" srcOrd="0" destOrd="0" presId="urn:microsoft.com/office/officeart/2005/8/layout/hierarchy2"/>
    <dgm:cxn modelId="{F555AD85-5680-463E-98F7-469916E4A78F}" srcId="{FE2D282C-C4F9-4B4C-AAD2-D717939B385F}" destId="{B2F36603-F2BB-41AD-BE8B-EFE8D896ACC8}" srcOrd="0" destOrd="0" parTransId="{DD002DD0-DB0C-4A3C-94AE-4F59D5AC8449}" sibTransId="{07E418BF-BD78-4D33-B05E-56496B443CF9}"/>
    <dgm:cxn modelId="{E2D7E08B-1970-4E98-87FB-4EA1D8AC8D91}" type="presOf" srcId="{6056EA84-3A22-446A-9917-6E30ABE2B879}" destId="{B95B2E78-EF84-4790-B5B5-B8C38DBBF313}" srcOrd="0" destOrd="0" presId="urn:microsoft.com/office/officeart/2005/8/layout/hierarchy2"/>
    <dgm:cxn modelId="{BAFAAE8D-A0CE-4ACB-80CA-CBAA03EAF8C4}" srcId="{B2F36603-F2BB-41AD-BE8B-EFE8D896ACC8}" destId="{51DED36B-A716-49C8-950A-951B6A98C72D}" srcOrd="2" destOrd="0" parTransId="{C72A89E4-0A32-4A84-B122-2C526B2AD65B}" sibTransId="{2EE041E3-CE6F-4D34-86F0-B8954FA78252}"/>
    <dgm:cxn modelId="{AC2EDF99-83CB-4136-96D3-C4F6F357FE42}" type="presOf" srcId="{1FA61CC8-63A1-4562-A1DE-9422485A8899}" destId="{19968595-57E3-4284-8BE8-6629BC6F2727}" srcOrd="0" destOrd="0" presId="urn:microsoft.com/office/officeart/2005/8/layout/hierarchy2"/>
    <dgm:cxn modelId="{347C86A7-1360-42F8-824C-373A167235DD}" type="presOf" srcId="{A3AFE7D4-EE31-4206-98A7-2A893B91BE29}" destId="{4A796F52-64A6-4A25-A18C-163BCE3F4A37}" srcOrd="0" destOrd="0" presId="urn:microsoft.com/office/officeart/2005/8/layout/hierarchy2"/>
    <dgm:cxn modelId="{C83933B4-4E9C-4B96-8D14-009EC9FDB824}" type="presOf" srcId="{51DED36B-A716-49C8-950A-951B6A98C72D}" destId="{395F4D33-1276-4A8B-9F33-E38BE87512A2}" srcOrd="0" destOrd="0" presId="urn:microsoft.com/office/officeart/2005/8/layout/hierarchy2"/>
    <dgm:cxn modelId="{5E1070B8-A1D6-43F3-A78D-2186656BBF77}" srcId="{B2F36603-F2BB-41AD-BE8B-EFE8D896ACC8}" destId="{C8466859-843D-4C77-931B-4E6DBB6D83BB}" srcOrd="3" destOrd="0" parTransId="{F0255190-3559-4802-AE2F-83DF2416C83A}" sibTransId="{B63FC3CC-48B6-465D-9B9C-761AF5C99176}"/>
    <dgm:cxn modelId="{6571ADB9-C4EC-4A79-9C9B-EC0196110DFC}" srcId="{B2F36603-F2BB-41AD-BE8B-EFE8D896ACC8}" destId="{AED47BF6-F09E-4D19-949A-34972C1304AA}" srcOrd="0" destOrd="0" parTransId="{43EBE07E-4B4A-481A-A91E-5994A1238CAC}" sibTransId="{05467900-BBC4-4516-9E0B-887AD3F74F75}"/>
    <dgm:cxn modelId="{5D6C5DC5-5504-49B7-AD9B-CBCD29E47EC0}" srcId="{FE2D282C-C4F9-4B4C-AAD2-D717939B385F}" destId="{80DCA47E-9CA2-45DB-B6F7-5E631AB6AB23}" srcOrd="1" destOrd="0" parTransId="{017E1B5A-7338-4FB2-B7A6-5EF6F66F6399}" sibTransId="{CF91FBF5-CB58-45C1-ABCF-AE62A0879741}"/>
    <dgm:cxn modelId="{449BD8C6-F7E8-4F43-A82E-F494F73789E4}" type="presOf" srcId="{B949B203-AC11-4AD4-A8A5-42DF6BACB7B3}" destId="{6C0C2412-B8A5-4D47-95D3-20E10C5CD647}" srcOrd="1" destOrd="0" presId="urn:microsoft.com/office/officeart/2005/8/layout/hierarchy2"/>
    <dgm:cxn modelId="{022644CE-1809-483F-973E-4C8708297D52}" type="presOf" srcId="{017E1B5A-7338-4FB2-B7A6-5EF6F66F6399}" destId="{9D6E2DCC-4916-4195-99D2-9A29A3AB542B}" srcOrd="0" destOrd="0" presId="urn:microsoft.com/office/officeart/2005/8/layout/hierarchy2"/>
    <dgm:cxn modelId="{108231D0-B6B7-47A0-A746-A705D717C42A}" type="presOf" srcId="{C8466859-843D-4C77-931B-4E6DBB6D83BB}" destId="{87C50C38-1AB5-446A-94D0-6421D610BCC2}" srcOrd="0" destOrd="0" presId="urn:microsoft.com/office/officeart/2005/8/layout/hierarchy2"/>
    <dgm:cxn modelId="{DDF908D3-C7FE-4FE1-AB3E-71935A55A37B}" srcId="{80DCA47E-9CA2-45DB-B6F7-5E631AB6AB23}" destId="{EDDA84BF-C281-4FEE-B073-EB57F389D625}" srcOrd="2" destOrd="0" parTransId="{E6732067-F33E-4EA8-AAEF-214DB5E0136B}" sibTransId="{B9F4BE0E-DACA-4999-B22E-A7B2E4156A5B}"/>
    <dgm:cxn modelId="{CF55D6D6-515E-4951-B8A9-52D9E6F07B33}" type="presOf" srcId="{E6732067-F33E-4EA8-AAEF-214DB5E0136B}" destId="{C7910058-8777-41E0-A9E1-E5C8C3E86FCF}" srcOrd="0" destOrd="0" presId="urn:microsoft.com/office/officeart/2005/8/layout/hierarchy2"/>
    <dgm:cxn modelId="{1CCFCFDA-4541-4E84-AB04-7D0D73489985}" type="presOf" srcId="{6056EA84-3A22-446A-9917-6E30ABE2B879}" destId="{DF428DCE-BC83-47D9-A85D-8CF133D95DF6}" srcOrd="1" destOrd="0" presId="urn:microsoft.com/office/officeart/2005/8/layout/hierarchy2"/>
    <dgm:cxn modelId="{652A8EE2-E1E8-4F2C-91D9-DA3DF9D1E47A}" type="presOf" srcId="{F0255190-3559-4802-AE2F-83DF2416C83A}" destId="{8859EA86-8D83-4B72-80FD-7BCAC0519854}" srcOrd="1" destOrd="0" presId="urn:microsoft.com/office/officeart/2005/8/layout/hierarchy2"/>
    <dgm:cxn modelId="{B70232ED-657A-4377-8884-5A9A5BD39B30}" srcId="{80DCA47E-9CA2-45DB-B6F7-5E631AB6AB23}" destId="{1FA61CC8-63A1-4562-A1DE-9422485A8899}" srcOrd="3" destOrd="0" parTransId="{6056EA84-3A22-446A-9917-6E30ABE2B879}" sibTransId="{11CEF1EB-3B08-44A6-9982-9F0F273B83A9}"/>
    <dgm:cxn modelId="{0EA710F5-4DE9-4817-880D-0D87EE02ACFF}" type="presOf" srcId="{C72A89E4-0A32-4A84-B122-2C526B2AD65B}" destId="{55ED5A30-2636-461F-92EF-8A109F3DEC8F}" srcOrd="0" destOrd="0" presId="urn:microsoft.com/office/officeart/2005/8/layout/hierarchy2"/>
    <dgm:cxn modelId="{D190C1F8-178A-465D-810F-EAA82A7EE98A}" type="presOf" srcId="{EDDA84BF-C281-4FEE-B073-EB57F389D625}" destId="{AB235584-B0CA-4527-9A68-EAAAA17B1EA2}" srcOrd="0" destOrd="0" presId="urn:microsoft.com/office/officeart/2005/8/layout/hierarchy2"/>
    <dgm:cxn modelId="{8E2A0004-881E-4704-BAF4-DF4E18F28FC8}" type="presParOf" srcId="{B7B9F5FE-7998-4B4E-B998-5E9E6C34C272}" destId="{92DDAD7F-09A4-4E59-AF74-A5C039A8D99C}" srcOrd="0" destOrd="0" presId="urn:microsoft.com/office/officeart/2005/8/layout/hierarchy2"/>
    <dgm:cxn modelId="{7C17591C-0727-48CC-940A-6E119DC0D8D7}" type="presParOf" srcId="{92DDAD7F-09A4-4E59-AF74-A5C039A8D99C}" destId="{3CF6412A-2087-4160-9EE7-77F574906CE1}" srcOrd="0" destOrd="0" presId="urn:microsoft.com/office/officeart/2005/8/layout/hierarchy2"/>
    <dgm:cxn modelId="{1FDE4326-8295-46DD-BD7B-A3398BEEFFD4}" type="presParOf" srcId="{92DDAD7F-09A4-4E59-AF74-A5C039A8D99C}" destId="{A8F26D11-9230-4309-A048-C9F93D98E8A6}" srcOrd="1" destOrd="0" presId="urn:microsoft.com/office/officeart/2005/8/layout/hierarchy2"/>
    <dgm:cxn modelId="{D0AD2924-D2E4-4AFF-9A02-7647FAB3B737}" type="presParOf" srcId="{A8F26D11-9230-4309-A048-C9F93D98E8A6}" destId="{BBFE9EC3-C8F4-491B-B408-7212300FA587}" srcOrd="0" destOrd="0" presId="urn:microsoft.com/office/officeart/2005/8/layout/hierarchy2"/>
    <dgm:cxn modelId="{D7D18BB6-0E00-4253-84F4-834B1DB17450}" type="presParOf" srcId="{BBFE9EC3-C8F4-491B-B408-7212300FA587}" destId="{E992F980-0EF5-4DF6-9945-76EE06867561}" srcOrd="0" destOrd="0" presId="urn:microsoft.com/office/officeart/2005/8/layout/hierarchy2"/>
    <dgm:cxn modelId="{6D734C65-EF5C-4DFB-A65D-8E01BF7C5766}" type="presParOf" srcId="{A8F26D11-9230-4309-A048-C9F93D98E8A6}" destId="{FE155340-9B36-4FDD-B7C5-944B9EB3EEFF}" srcOrd="1" destOrd="0" presId="urn:microsoft.com/office/officeart/2005/8/layout/hierarchy2"/>
    <dgm:cxn modelId="{9629F8BE-0CD2-4795-9725-346D6F6EF5A2}" type="presParOf" srcId="{FE155340-9B36-4FDD-B7C5-944B9EB3EEFF}" destId="{4D6C7E48-C84D-4B42-9B25-6047AF419B9A}" srcOrd="0" destOrd="0" presId="urn:microsoft.com/office/officeart/2005/8/layout/hierarchy2"/>
    <dgm:cxn modelId="{D75B57DA-E05A-43C8-826F-07C7BFDBD6EE}" type="presParOf" srcId="{FE155340-9B36-4FDD-B7C5-944B9EB3EEFF}" destId="{987776C0-0D6D-4B88-BBDA-29DA5FF41EFC}" srcOrd="1" destOrd="0" presId="urn:microsoft.com/office/officeart/2005/8/layout/hierarchy2"/>
    <dgm:cxn modelId="{4493894E-2F52-4553-958D-84338BBABC79}" type="presParOf" srcId="{987776C0-0D6D-4B88-BBDA-29DA5FF41EFC}" destId="{E5A1C898-52CE-4110-8345-40622D68E0DB}" srcOrd="0" destOrd="0" presId="urn:microsoft.com/office/officeart/2005/8/layout/hierarchy2"/>
    <dgm:cxn modelId="{0336C0A8-A0D1-4549-9781-94261CF04703}" type="presParOf" srcId="{E5A1C898-52CE-4110-8345-40622D68E0DB}" destId="{693F8629-3E82-4BC9-8C4C-7F0B5329BFD7}" srcOrd="0" destOrd="0" presId="urn:microsoft.com/office/officeart/2005/8/layout/hierarchy2"/>
    <dgm:cxn modelId="{C3CAEA7A-1866-4525-9494-3C8070554611}" type="presParOf" srcId="{987776C0-0D6D-4B88-BBDA-29DA5FF41EFC}" destId="{830BE9CC-8872-4301-8D0B-569ED69342A6}" srcOrd="1" destOrd="0" presId="urn:microsoft.com/office/officeart/2005/8/layout/hierarchy2"/>
    <dgm:cxn modelId="{A975C575-A3C3-4D39-983A-55317E9B0A86}" type="presParOf" srcId="{830BE9CC-8872-4301-8D0B-569ED69342A6}" destId="{27319E37-FD8E-401B-8B1E-8A12C9A4A105}" srcOrd="0" destOrd="0" presId="urn:microsoft.com/office/officeart/2005/8/layout/hierarchy2"/>
    <dgm:cxn modelId="{95EA97A6-C7C7-4340-8E9A-593857753676}" type="presParOf" srcId="{830BE9CC-8872-4301-8D0B-569ED69342A6}" destId="{3565C78C-975F-4704-954B-2421FD26595B}" srcOrd="1" destOrd="0" presId="urn:microsoft.com/office/officeart/2005/8/layout/hierarchy2"/>
    <dgm:cxn modelId="{C92B9B9C-8317-4A9D-AACB-FE0BB64B6464}" type="presParOf" srcId="{987776C0-0D6D-4B88-BBDA-29DA5FF41EFC}" destId="{AF212906-9C7A-461A-9F9D-5C5BFB6DF023}" srcOrd="2" destOrd="0" presId="urn:microsoft.com/office/officeart/2005/8/layout/hierarchy2"/>
    <dgm:cxn modelId="{97499FC4-684F-42F7-BABB-151741203AAE}" type="presParOf" srcId="{AF212906-9C7A-461A-9F9D-5C5BFB6DF023}" destId="{C7990E11-C2F0-4EF9-BA3B-44AD22579362}" srcOrd="0" destOrd="0" presId="urn:microsoft.com/office/officeart/2005/8/layout/hierarchy2"/>
    <dgm:cxn modelId="{AC20F846-0B5C-47FD-8EE3-E7A1DB2D6F0F}" type="presParOf" srcId="{987776C0-0D6D-4B88-BBDA-29DA5FF41EFC}" destId="{7ED09E23-02A2-4C37-BEAC-E1DAD930706E}" srcOrd="3" destOrd="0" presId="urn:microsoft.com/office/officeart/2005/8/layout/hierarchy2"/>
    <dgm:cxn modelId="{860CBA14-9099-48AF-A745-DCB85B331ACE}" type="presParOf" srcId="{7ED09E23-02A2-4C37-BEAC-E1DAD930706E}" destId="{2CBEF8A2-E044-4FE0-A8D9-5F6A52C7C757}" srcOrd="0" destOrd="0" presId="urn:microsoft.com/office/officeart/2005/8/layout/hierarchy2"/>
    <dgm:cxn modelId="{41993366-530A-4FB3-A5D3-FFC3F336C54D}" type="presParOf" srcId="{7ED09E23-02A2-4C37-BEAC-E1DAD930706E}" destId="{D0CCB3DD-65B2-4EE6-89BA-1F4A5BEC301F}" srcOrd="1" destOrd="0" presId="urn:microsoft.com/office/officeart/2005/8/layout/hierarchy2"/>
    <dgm:cxn modelId="{E2C5B045-C4EE-4CC3-A4AE-1E49DE2A5F3F}" type="presParOf" srcId="{987776C0-0D6D-4B88-BBDA-29DA5FF41EFC}" destId="{55ED5A30-2636-461F-92EF-8A109F3DEC8F}" srcOrd="4" destOrd="0" presId="urn:microsoft.com/office/officeart/2005/8/layout/hierarchy2"/>
    <dgm:cxn modelId="{10B39F40-60F2-4282-96D3-0F4CF496411B}" type="presParOf" srcId="{55ED5A30-2636-461F-92EF-8A109F3DEC8F}" destId="{758B51DE-BA59-430F-B680-C051FDFACD24}" srcOrd="0" destOrd="0" presId="urn:microsoft.com/office/officeart/2005/8/layout/hierarchy2"/>
    <dgm:cxn modelId="{AC827768-0C86-42EE-9458-015706DD6A47}" type="presParOf" srcId="{987776C0-0D6D-4B88-BBDA-29DA5FF41EFC}" destId="{937652FE-E0A2-4388-AAAE-332F740D4333}" srcOrd="5" destOrd="0" presId="urn:microsoft.com/office/officeart/2005/8/layout/hierarchy2"/>
    <dgm:cxn modelId="{9D4B1FFA-7D60-4CBC-9F7E-65C991A17B57}" type="presParOf" srcId="{937652FE-E0A2-4388-AAAE-332F740D4333}" destId="{395F4D33-1276-4A8B-9F33-E38BE87512A2}" srcOrd="0" destOrd="0" presId="urn:microsoft.com/office/officeart/2005/8/layout/hierarchy2"/>
    <dgm:cxn modelId="{9F541FA3-B1F0-46F7-9D72-AF74FD317A1A}" type="presParOf" srcId="{937652FE-E0A2-4388-AAAE-332F740D4333}" destId="{55CB1D9B-6E6C-4931-9A4A-BB3C54F7F51D}" srcOrd="1" destOrd="0" presId="urn:microsoft.com/office/officeart/2005/8/layout/hierarchy2"/>
    <dgm:cxn modelId="{20446CCC-FA36-429C-926B-9CF730825A2D}" type="presParOf" srcId="{987776C0-0D6D-4B88-BBDA-29DA5FF41EFC}" destId="{78944345-3FC4-412A-9BC0-CE61F6176D8E}" srcOrd="6" destOrd="0" presId="urn:microsoft.com/office/officeart/2005/8/layout/hierarchy2"/>
    <dgm:cxn modelId="{920A1AE6-1845-4B35-BCE1-9DD3D099E1AE}" type="presParOf" srcId="{78944345-3FC4-412A-9BC0-CE61F6176D8E}" destId="{8859EA86-8D83-4B72-80FD-7BCAC0519854}" srcOrd="0" destOrd="0" presId="urn:microsoft.com/office/officeart/2005/8/layout/hierarchy2"/>
    <dgm:cxn modelId="{F8CEE007-49B5-40FE-859F-CBD68F5A1E9B}" type="presParOf" srcId="{987776C0-0D6D-4B88-BBDA-29DA5FF41EFC}" destId="{73AF2165-6AD1-4008-83D2-C61A5B5B002B}" srcOrd="7" destOrd="0" presId="urn:microsoft.com/office/officeart/2005/8/layout/hierarchy2"/>
    <dgm:cxn modelId="{8290E429-FF16-4302-ABEA-666A5AFD47D8}" type="presParOf" srcId="{73AF2165-6AD1-4008-83D2-C61A5B5B002B}" destId="{87C50C38-1AB5-446A-94D0-6421D610BCC2}" srcOrd="0" destOrd="0" presId="urn:microsoft.com/office/officeart/2005/8/layout/hierarchy2"/>
    <dgm:cxn modelId="{AFB67F68-F7E4-47EF-BDB9-0C3274182639}" type="presParOf" srcId="{73AF2165-6AD1-4008-83D2-C61A5B5B002B}" destId="{5945B508-68E3-48C3-921C-73AD54CE4C80}" srcOrd="1" destOrd="0" presId="urn:microsoft.com/office/officeart/2005/8/layout/hierarchy2"/>
    <dgm:cxn modelId="{BBDD83C5-760E-498C-B1A1-D128DE9C4D52}" type="presParOf" srcId="{A8F26D11-9230-4309-A048-C9F93D98E8A6}" destId="{9D6E2DCC-4916-4195-99D2-9A29A3AB542B}" srcOrd="2" destOrd="0" presId="urn:microsoft.com/office/officeart/2005/8/layout/hierarchy2"/>
    <dgm:cxn modelId="{EF809787-8900-492F-8375-9C2BBCEB9937}" type="presParOf" srcId="{9D6E2DCC-4916-4195-99D2-9A29A3AB542B}" destId="{CE0F94BB-6CCB-4ED9-A0CC-037786E63B60}" srcOrd="0" destOrd="0" presId="urn:microsoft.com/office/officeart/2005/8/layout/hierarchy2"/>
    <dgm:cxn modelId="{F06BB7B3-082A-4550-93C2-6B7023BDA065}" type="presParOf" srcId="{A8F26D11-9230-4309-A048-C9F93D98E8A6}" destId="{84B683FD-A083-48BC-A4E2-1F68F4E0035F}" srcOrd="3" destOrd="0" presId="urn:microsoft.com/office/officeart/2005/8/layout/hierarchy2"/>
    <dgm:cxn modelId="{45ABC60C-C98E-4F9C-BD38-3A54972DC6B9}" type="presParOf" srcId="{84B683FD-A083-48BC-A4E2-1F68F4E0035F}" destId="{DBBB1AD6-1D1E-489B-8E2F-5013034ED7D2}" srcOrd="0" destOrd="0" presId="urn:microsoft.com/office/officeart/2005/8/layout/hierarchy2"/>
    <dgm:cxn modelId="{5B02444C-B875-45A7-B38F-5C938C58690C}" type="presParOf" srcId="{84B683FD-A083-48BC-A4E2-1F68F4E0035F}" destId="{07CAAD71-2627-4135-A15F-743ABF816071}" srcOrd="1" destOrd="0" presId="urn:microsoft.com/office/officeart/2005/8/layout/hierarchy2"/>
    <dgm:cxn modelId="{C85D7844-5B23-4B08-9042-70D362BF0A5F}" type="presParOf" srcId="{07CAAD71-2627-4135-A15F-743ABF816071}" destId="{0EA263A5-AB55-4CB5-B43D-A28D648D8899}" srcOrd="0" destOrd="0" presId="urn:microsoft.com/office/officeart/2005/8/layout/hierarchy2"/>
    <dgm:cxn modelId="{2EC0F463-C759-4DB8-9D69-5DF16B8E60C2}" type="presParOf" srcId="{0EA263A5-AB55-4CB5-B43D-A28D648D8899}" destId="{8ECA1ECB-5625-429B-88F0-89EC59D61B11}" srcOrd="0" destOrd="0" presId="urn:microsoft.com/office/officeart/2005/8/layout/hierarchy2"/>
    <dgm:cxn modelId="{8D3A691E-E830-4235-86A3-ABD7B3A9F0ED}" type="presParOf" srcId="{07CAAD71-2627-4135-A15F-743ABF816071}" destId="{E18C3398-5DEA-48DE-A3E7-C3185845804F}" srcOrd="1" destOrd="0" presId="urn:microsoft.com/office/officeart/2005/8/layout/hierarchy2"/>
    <dgm:cxn modelId="{89DBE6C6-CD4C-489A-AE31-E9312F06D414}" type="presParOf" srcId="{E18C3398-5DEA-48DE-A3E7-C3185845804F}" destId="{4A796F52-64A6-4A25-A18C-163BCE3F4A37}" srcOrd="0" destOrd="0" presId="urn:microsoft.com/office/officeart/2005/8/layout/hierarchy2"/>
    <dgm:cxn modelId="{74C09AE3-9F0A-4C50-8545-4A5ABA28FE0B}" type="presParOf" srcId="{E18C3398-5DEA-48DE-A3E7-C3185845804F}" destId="{7E928A50-91AB-438C-A7D8-0366FB99ADEB}" srcOrd="1" destOrd="0" presId="urn:microsoft.com/office/officeart/2005/8/layout/hierarchy2"/>
    <dgm:cxn modelId="{F4D77F9F-EF8D-4AA9-862E-FD6365B4592F}" type="presParOf" srcId="{07CAAD71-2627-4135-A15F-743ABF816071}" destId="{8D4FD3F4-52F9-4173-91E1-B7726BC22278}" srcOrd="2" destOrd="0" presId="urn:microsoft.com/office/officeart/2005/8/layout/hierarchy2"/>
    <dgm:cxn modelId="{30A99324-A13F-4E6C-A284-FBB942A639DA}" type="presParOf" srcId="{8D4FD3F4-52F9-4173-91E1-B7726BC22278}" destId="{6C0C2412-B8A5-4D47-95D3-20E10C5CD647}" srcOrd="0" destOrd="0" presId="urn:microsoft.com/office/officeart/2005/8/layout/hierarchy2"/>
    <dgm:cxn modelId="{A113B3E2-E82F-4CC0-8013-E904AEC2EB62}" type="presParOf" srcId="{07CAAD71-2627-4135-A15F-743ABF816071}" destId="{2CC02FBC-F5ED-4DE0-B043-BF7ACC5581E2}" srcOrd="3" destOrd="0" presId="urn:microsoft.com/office/officeart/2005/8/layout/hierarchy2"/>
    <dgm:cxn modelId="{B77E8404-AA1C-43E8-AE6D-1EF6D29922C9}" type="presParOf" srcId="{2CC02FBC-F5ED-4DE0-B043-BF7ACC5581E2}" destId="{EA8665D1-18E5-4C89-9FA8-FEDF92B2E913}" srcOrd="0" destOrd="0" presId="urn:microsoft.com/office/officeart/2005/8/layout/hierarchy2"/>
    <dgm:cxn modelId="{E225CA0F-FC29-4997-9CDA-4D4FFE7E2A48}" type="presParOf" srcId="{2CC02FBC-F5ED-4DE0-B043-BF7ACC5581E2}" destId="{960422E2-68D7-49D9-94DA-7E60E20C8FA8}" srcOrd="1" destOrd="0" presId="urn:microsoft.com/office/officeart/2005/8/layout/hierarchy2"/>
    <dgm:cxn modelId="{5EC84340-1DB3-4415-9C81-4C213DC0EC76}" type="presParOf" srcId="{07CAAD71-2627-4135-A15F-743ABF816071}" destId="{C7910058-8777-41E0-A9E1-E5C8C3E86FCF}" srcOrd="4" destOrd="0" presId="urn:microsoft.com/office/officeart/2005/8/layout/hierarchy2"/>
    <dgm:cxn modelId="{759775CD-778A-4A8F-A95D-3E8704233E04}" type="presParOf" srcId="{C7910058-8777-41E0-A9E1-E5C8C3E86FCF}" destId="{465D24F5-AA5D-4CF6-A68F-418EE0284956}" srcOrd="0" destOrd="0" presId="urn:microsoft.com/office/officeart/2005/8/layout/hierarchy2"/>
    <dgm:cxn modelId="{30A00AAD-EB2E-4007-971D-CC1CDDE0F69C}" type="presParOf" srcId="{07CAAD71-2627-4135-A15F-743ABF816071}" destId="{56FD0BBF-9748-4283-9438-4FE92D477AF4}" srcOrd="5" destOrd="0" presId="urn:microsoft.com/office/officeart/2005/8/layout/hierarchy2"/>
    <dgm:cxn modelId="{D6D312CD-1A84-4F3E-BFC5-C48FF741E6A5}" type="presParOf" srcId="{56FD0BBF-9748-4283-9438-4FE92D477AF4}" destId="{AB235584-B0CA-4527-9A68-EAAAA17B1EA2}" srcOrd="0" destOrd="0" presId="urn:microsoft.com/office/officeart/2005/8/layout/hierarchy2"/>
    <dgm:cxn modelId="{0A089211-3782-49F8-ABEF-D870BBF76650}" type="presParOf" srcId="{56FD0BBF-9748-4283-9438-4FE92D477AF4}" destId="{963C6E3C-EB5F-4CD3-AB22-005B3407AA18}" srcOrd="1" destOrd="0" presId="urn:microsoft.com/office/officeart/2005/8/layout/hierarchy2"/>
    <dgm:cxn modelId="{9EA47793-A5F5-4DA9-843F-97F5ECD0A990}" type="presParOf" srcId="{07CAAD71-2627-4135-A15F-743ABF816071}" destId="{B95B2E78-EF84-4790-B5B5-B8C38DBBF313}" srcOrd="6" destOrd="0" presId="urn:microsoft.com/office/officeart/2005/8/layout/hierarchy2"/>
    <dgm:cxn modelId="{C70D1D87-DA09-4BBE-A070-22E8A07181E2}" type="presParOf" srcId="{B95B2E78-EF84-4790-B5B5-B8C38DBBF313}" destId="{DF428DCE-BC83-47D9-A85D-8CF133D95DF6}" srcOrd="0" destOrd="0" presId="urn:microsoft.com/office/officeart/2005/8/layout/hierarchy2"/>
    <dgm:cxn modelId="{7D52178F-1612-4F29-A0E0-1DD4BDFEF2CE}" type="presParOf" srcId="{07CAAD71-2627-4135-A15F-743ABF816071}" destId="{EC7430B4-C0FC-4CF9-97CE-3FE03658D41F}" srcOrd="7" destOrd="0" presId="urn:microsoft.com/office/officeart/2005/8/layout/hierarchy2"/>
    <dgm:cxn modelId="{07071EF7-086F-4A5A-A6FB-9C47567B8FD3}" type="presParOf" srcId="{EC7430B4-C0FC-4CF9-97CE-3FE03658D41F}" destId="{19968595-57E3-4284-8BE8-6629BC6F2727}" srcOrd="0" destOrd="0" presId="urn:microsoft.com/office/officeart/2005/8/layout/hierarchy2"/>
    <dgm:cxn modelId="{28A77407-7098-4EA0-9957-F98F9619A4AE}" type="presParOf" srcId="{EC7430B4-C0FC-4CF9-97CE-3FE03658D41F}" destId="{515E7AFD-67DB-4456-BFAF-19AC74EAE41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153572-46F2-4968-ACA9-A2D3686327F7}"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MY"/>
        </a:p>
      </dgm:t>
    </dgm:pt>
    <dgm:pt modelId="{45AA1E50-6EF6-4BCE-BF37-1EA6AE62E9CC}">
      <dgm:prSet phldrT="[Text]"/>
      <dgm:spPr>
        <a:noFill/>
        <a:ln w="19050">
          <a:solidFill>
            <a:srgbClr val="0C406D"/>
          </a:solidFill>
        </a:ln>
      </dgm:spPr>
      <dgm:t>
        <a:bodyPr/>
        <a:lstStyle/>
        <a:p>
          <a:r>
            <a:rPr lang="en-US" dirty="0">
              <a:solidFill>
                <a:schemeClr val="tx1"/>
              </a:solidFill>
            </a:rPr>
            <a:t>Benefits </a:t>
          </a:r>
          <a:endParaRPr lang="en-MY" dirty="0">
            <a:solidFill>
              <a:schemeClr val="tx1"/>
            </a:solidFill>
          </a:endParaRPr>
        </a:p>
      </dgm:t>
    </dgm:pt>
    <dgm:pt modelId="{99E43D53-3B86-4694-9477-A46BAE75BF6C}" type="parTrans" cxnId="{47B3BAB3-74E2-4E66-9419-33926B665F1C}">
      <dgm:prSet/>
      <dgm:spPr/>
      <dgm:t>
        <a:bodyPr/>
        <a:lstStyle/>
        <a:p>
          <a:endParaRPr lang="en-MY"/>
        </a:p>
      </dgm:t>
    </dgm:pt>
    <dgm:pt modelId="{97147AAE-A593-4DBA-ACFB-7EEBF1149FC7}" type="sibTrans" cxnId="{47B3BAB3-74E2-4E66-9419-33926B665F1C}">
      <dgm:prSet/>
      <dgm:spPr/>
      <dgm:t>
        <a:bodyPr/>
        <a:lstStyle/>
        <a:p>
          <a:endParaRPr lang="en-MY"/>
        </a:p>
      </dgm:t>
    </dgm:pt>
    <dgm:pt modelId="{5084EAB7-0B25-4103-B361-50387164CB30}">
      <dgm:prSet phldrT="[Text]"/>
      <dgm:spPr>
        <a:noFill/>
        <a:ln w="19050">
          <a:solidFill>
            <a:srgbClr val="0C406D"/>
          </a:solidFill>
          <a:prstDash val="dash"/>
        </a:ln>
      </dgm:spPr>
      <dgm:t>
        <a:bodyPr/>
        <a:lstStyle/>
        <a:p>
          <a:r>
            <a:rPr lang="en-GB" dirty="0">
              <a:solidFill>
                <a:schemeClr val="tx1"/>
              </a:solidFill>
            </a:rPr>
            <a:t>Enhanced Safety and Risk Management</a:t>
          </a:r>
          <a:endParaRPr lang="en-MY" dirty="0">
            <a:solidFill>
              <a:schemeClr val="tx1"/>
            </a:solidFill>
          </a:endParaRPr>
        </a:p>
      </dgm:t>
    </dgm:pt>
    <dgm:pt modelId="{FA1AC5E9-CB7A-41B4-9170-541C75F4ADBA}" type="parTrans" cxnId="{6C397399-9725-4D2A-9BFB-8B112F33094B}">
      <dgm:prSet/>
      <dgm:spPr>
        <a:ln w="19050">
          <a:solidFill>
            <a:srgbClr val="0C406D"/>
          </a:solidFill>
        </a:ln>
      </dgm:spPr>
      <dgm:t>
        <a:bodyPr/>
        <a:lstStyle/>
        <a:p>
          <a:endParaRPr lang="en-MY"/>
        </a:p>
      </dgm:t>
    </dgm:pt>
    <dgm:pt modelId="{DF26213B-B97C-4B47-B94A-8059B68D27ED}" type="sibTrans" cxnId="{6C397399-9725-4D2A-9BFB-8B112F33094B}">
      <dgm:prSet/>
      <dgm:spPr/>
      <dgm:t>
        <a:bodyPr/>
        <a:lstStyle/>
        <a:p>
          <a:endParaRPr lang="en-MY"/>
        </a:p>
      </dgm:t>
    </dgm:pt>
    <dgm:pt modelId="{7E21AC92-43B8-43F7-8FA8-DA03C0445BFA}">
      <dgm:prSet phldrT="[Text]"/>
      <dgm:spPr>
        <a:noFill/>
        <a:ln w="19050">
          <a:solidFill>
            <a:srgbClr val="0C406D"/>
          </a:solidFill>
          <a:prstDash val="dash"/>
        </a:ln>
      </dgm:spPr>
      <dgm:t>
        <a:bodyPr/>
        <a:lstStyle/>
        <a:p>
          <a:r>
            <a:rPr lang="en-GB" dirty="0">
              <a:solidFill>
                <a:schemeClr val="tx1"/>
              </a:solidFill>
            </a:rPr>
            <a:t>Increased Operational Efficiency</a:t>
          </a:r>
          <a:endParaRPr lang="en-MY" dirty="0">
            <a:solidFill>
              <a:schemeClr val="tx1"/>
            </a:solidFill>
          </a:endParaRPr>
        </a:p>
      </dgm:t>
    </dgm:pt>
    <dgm:pt modelId="{993E7402-39F2-4200-BCCC-1BA6F4FD8E56}" type="parTrans" cxnId="{1A4DD1D7-C3EE-4FB8-897F-3D692B4C9123}">
      <dgm:prSet/>
      <dgm:spPr>
        <a:ln w="19050">
          <a:solidFill>
            <a:srgbClr val="0C406D"/>
          </a:solidFill>
        </a:ln>
      </dgm:spPr>
      <dgm:t>
        <a:bodyPr/>
        <a:lstStyle/>
        <a:p>
          <a:endParaRPr lang="en-MY"/>
        </a:p>
      </dgm:t>
    </dgm:pt>
    <dgm:pt modelId="{CFD7378F-BD48-42D2-96B0-FBBC29862A25}" type="sibTrans" cxnId="{1A4DD1D7-C3EE-4FB8-897F-3D692B4C9123}">
      <dgm:prSet/>
      <dgm:spPr/>
      <dgm:t>
        <a:bodyPr/>
        <a:lstStyle/>
        <a:p>
          <a:endParaRPr lang="en-MY"/>
        </a:p>
      </dgm:t>
    </dgm:pt>
    <dgm:pt modelId="{14ED3696-5EE5-4D5A-A45D-A0B181A0F4DF}">
      <dgm:prSet phldrT="[Text]"/>
      <dgm:spPr>
        <a:noFill/>
        <a:ln w="19050">
          <a:solidFill>
            <a:srgbClr val="0C406D"/>
          </a:solidFill>
          <a:prstDash val="dash"/>
        </a:ln>
      </dgm:spPr>
      <dgm:t>
        <a:bodyPr/>
        <a:lstStyle/>
        <a:p>
          <a:r>
            <a:rPr lang="en-GB" dirty="0">
              <a:solidFill>
                <a:schemeClr val="tx1"/>
              </a:solidFill>
            </a:rPr>
            <a:t>Improved Compliance and Documentation</a:t>
          </a:r>
          <a:endParaRPr lang="en-MY" dirty="0">
            <a:solidFill>
              <a:schemeClr val="tx1"/>
            </a:solidFill>
          </a:endParaRPr>
        </a:p>
      </dgm:t>
    </dgm:pt>
    <dgm:pt modelId="{B04908D6-B768-4986-B858-ED56AB6ACDA8}" type="parTrans" cxnId="{C587EA84-C746-46FD-A768-27F1EB6718E4}">
      <dgm:prSet/>
      <dgm:spPr>
        <a:ln w="19050">
          <a:solidFill>
            <a:srgbClr val="0C406D"/>
          </a:solidFill>
        </a:ln>
      </dgm:spPr>
      <dgm:t>
        <a:bodyPr/>
        <a:lstStyle/>
        <a:p>
          <a:endParaRPr lang="en-MY"/>
        </a:p>
      </dgm:t>
    </dgm:pt>
    <dgm:pt modelId="{B45A6D25-D8C3-4261-80D4-89C76E02FC8A}" type="sibTrans" cxnId="{C587EA84-C746-46FD-A768-27F1EB6718E4}">
      <dgm:prSet/>
      <dgm:spPr/>
      <dgm:t>
        <a:bodyPr/>
        <a:lstStyle/>
        <a:p>
          <a:endParaRPr lang="en-MY"/>
        </a:p>
      </dgm:t>
    </dgm:pt>
    <dgm:pt modelId="{CC7D2AFD-35A7-4981-BD15-BF2452FE95B3}">
      <dgm:prSet phldrT="[Text]"/>
      <dgm:spPr>
        <a:noFill/>
        <a:ln w="19050">
          <a:solidFill>
            <a:srgbClr val="0C406D"/>
          </a:solidFill>
          <a:prstDash val="dash"/>
        </a:ln>
      </dgm:spPr>
      <dgm:t>
        <a:bodyPr/>
        <a:lstStyle/>
        <a:p>
          <a:r>
            <a:rPr lang="en-GB" dirty="0">
              <a:solidFill>
                <a:schemeClr val="tx1"/>
              </a:solidFill>
            </a:rPr>
            <a:t>Data Privacy and Security</a:t>
          </a:r>
          <a:endParaRPr lang="en-MY" dirty="0">
            <a:solidFill>
              <a:schemeClr val="tx1"/>
            </a:solidFill>
          </a:endParaRPr>
        </a:p>
      </dgm:t>
    </dgm:pt>
    <dgm:pt modelId="{881FD6BD-82F8-4E9C-AE8B-BEA01125E9AD}" type="parTrans" cxnId="{EEC8D6AB-4990-4AF6-8724-C5DE008BA28B}">
      <dgm:prSet/>
      <dgm:spPr>
        <a:ln w="19050">
          <a:solidFill>
            <a:srgbClr val="0C406D"/>
          </a:solidFill>
        </a:ln>
      </dgm:spPr>
      <dgm:t>
        <a:bodyPr/>
        <a:lstStyle/>
        <a:p>
          <a:endParaRPr lang="en-MY"/>
        </a:p>
      </dgm:t>
    </dgm:pt>
    <dgm:pt modelId="{52DBB961-25C5-416C-9B08-72C8AC1090EC}" type="sibTrans" cxnId="{EEC8D6AB-4990-4AF6-8724-C5DE008BA28B}">
      <dgm:prSet/>
      <dgm:spPr/>
      <dgm:t>
        <a:bodyPr/>
        <a:lstStyle/>
        <a:p>
          <a:endParaRPr lang="en-MY"/>
        </a:p>
      </dgm:t>
    </dgm:pt>
    <dgm:pt modelId="{FE7777E1-6F3C-417D-9A9B-5538D630E0E8}">
      <dgm:prSet/>
      <dgm:spPr>
        <a:noFill/>
        <a:ln w="19050">
          <a:solidFill>
            <a:srgbClr val="0C406D"/>
          </a:solidFill>
          <a:prstDash val="dash"/>
        </a:ln>
      </dgm:spPr>
      <dgm:t>
        <a:bodyPr/>
        <a:lstStyle/>
        <a:p>
          <a:r>
            <a:rPr lang="en-GB">
              <a:solidFill>
                <a:schemeClr val="tx1"/>
              </a:solidFill>
            </a:rPr>
            <a:t>Worker and Community Trust</a:t>
          </a:r>
          <a:endParaRPr lang="en-MY">
            <a:solidFill>
              <a:schemeClr val="tx1"/>
            </a:solidFill>
          </a:endParaRPr>
        </a:p>
      </dgm:t>
    </dgm:pt>
    <dgm:pt modelId="{4D8D664D-2D18-4192-9108-232E0A4A0BCD}" type="parTrans" cxnId="{74BCC3AE-5D73-4517-829B-4AE25122A6B5}">
      <dgm:prSet/>
      <dgm:spPr>
        <a:ln w="19050">
          <a:solidFill>
            <a:srgbClr val="0C406D"/>
          </a:solidFill>
        </a:ln>
      </dgm:spPr>
      <dgm:t>
        <a:bodyPr/>
        <a:lstStyle/>
        <a:p>
          <a:endParaRPr lang="en-MY"/>
        </a:p>
      </dgm:t>
    </dgm:pt>
    <dgm:pt modelId="{1802DB1E-D1AE-42E8-9018-5706DBE7CA18}" type="sibTrans" cxnId="{74BCC3AE-5D73-4517-829B-4AE25122A6B5}">
      <dgm:prSet/>
      <dgm:spPr/>
      <dgm:t>
        <a:bodyPr/>
        <a:lstStyle/>
        <a:p>
          <a:endParaRPr lang="en-MY"/>
        </a:p>
      </dgm:t>
    </dgm:pt>
    <dgm:pt modelId="{DFCF63F0-960D-4647-9E5D-ABF240DAFE68}">
      <dgm:prSet/>
      <dgm:spPr>
        <a:noFill/>
        <a:ln w="19050">
          <a:solidFill>
            <a:srgbClr val="0C406D"/>
          </a:solidFill>
          <a:prstDash val="dash"/>
        </a:ln>
      </dgm:spPr>
      <dgm:t>
        <a:bodyPr/>
        <a:lstStyle/>
        <a:p>
          <a:r>
            <a:rPr lang="en-GB">
              <a:solidFill>
                <a:schemeClr val="tx1"/>
              </a:solidFill>
            </a:rPr>
            <a:t>Scalability and Flexibility</a:t>
          </a:r>
          <a:endParaRPr lang="en-MY">
            <a:solidFill>
              <a:schemeClr val="tx1"/>
            </a:solidFill>
          </a:endParaRPr>
        </a:p>
      </dgm:t>
    </dgm:pt>
    <dgm:pt modelId="{E5486070-F794-4118-92FF-41E4BDB7C6AA}" type="parTrans" cxnId="{A36437F0-A471-4754-B4D1-E800C351338B}">
      <dgm:prSet/>
      <dgm:spPr>
        <a:ln w="19050">
          <a:solidFill>
            <a:srgbClr val="0C406D"/>
          </a:solidFill>
        </a:ln>
      </dgm:spPr>
      <dgm:t>
        <a:bodyPr/>
        <a:lstStyle/>
        <a:p>
          <a:endParaRPr lang="en-MY"/>
        </a:p>
      </dgm:t>
    </dgm:pt>
    <dgm:pt modelId="{F4DAF5D8-0C50-42CA-8FF5-A49E0C83E03D}" type="sibTrans" cxnId="{A36437F0-A471-4754-B4D1-E800C351338B}">
      <dgm:prSet/>
      <dgm:spPr/>
      <dgm:t>
        <a:bodyPr/>
        <a:lstStyle/>
        <a:p>
          <a:endParaRPr lang="en-MY"/>
        </a:p>
      </dgm:t>
    </dgm:pt>
    <dgm:pt modelId="{A043E44E-A011-4877-A0BE-C002A9A57E4F}">
      <dgm:prSet/>
      <dgm:spPr>
        <a:noFill/>
        <a:ln w="19050">
          <a:solidFill>
            <a:srgbClr val="0C406D"/>
          </a:solidFill>
          <a:prstDash val="dash"/>
        </a:ln>
      </dgm:spPr>
      <dgm:t>
        <a:bodyPr/>
        <a:lstStyle/>
        <a:p>
          <a:r>
            <a:rPr lang="en-GB">
              <a:solidFill>
                <a:schemeClr val="tx1"/>
              </a:solidFill>
            </a:rPr>
            <a:t>Environmental Impact</a:t>
          </a:r>
          <a:endParaRPr lang="en-MY">
            <a:solidFill>
              <a:schemeClr val="tx1"/>
            </a:solidFill>
          </a:endParaRPr>
        </a:p>
      </dgm:t>
    </dgm:pt>
    <dgm:pt modelId="{69A24833-C0B9-4016-8B49-07B90CBD66B6}" type="parTrans" cxnId="{412786BC-B261-41A1-832A-8B48E3A4A79F}">
      <dgm:prSet/>
      <dgm:spPr>
        <a:ln w="19050">
          <a:solidFill>
            <a:srgbClr val="0C406D"/>
          </a:solidFill>
        </a:ln>
      </dgm:spPr>
      <dgm:t>
        <a:bodyPr/>
        <a:lstStyle/>
        <a:p>
          <a:endParaRPr lang="en-MY"/>
        </a:p>
      </dgm:t>
    </dgm:pt>
    <dgm:pt modelId="{F7F1086D-90BD-4DA3-9128-A0872A2F52F2}" type="sibTrans" cxnId="{412786BC-B261-41A1-832A-8B48E3A4A79F}">
      <dgm:prSet/>
      <dgm:spPr/>
      <dgm:t>
        <a:bodyPr/>
        <a:lstStyle/>
        <a:p>
          <a:endParaRPr lang="en-MY"/>
        </a:p>
      </dgm:t>
    </dgm:pt>
    <dgm:pt modelId="{713F7BC6-7E2E-4D12-A630-798414BA9FC3}">
      <dgm:prSet/>
      <dgm:spPr>
        <a:noFill/>
        <a:ln w="19050">
          <a:solidFill>
            <a:srgbClr val="0C406D"/>
          </a:solidFill>
          <a:prstDash val="dash"/>
        </a:ln>
      </dgm:spPr>
      <dgm:t>
        <a:bodyPr/>
        <a:lstStyle/>
        <a:p>
          <a:r>
            <a:rPr lang="en-GB" dirty="0">
              <a:solidFill>
                <a:schemeClr val="tx1"/>
              </a:solidFill>
            </a:rPr>
            <a:t>Enhanced Decision Making</a:t>
          </a:r>
          <a:endParaRPr lang="en-MY" dirty="0">
            <a:solidFill>
              <a:schemeClr val="tx1"/>
            </a:solidFill>
          </a:endParaRPr>
        </a:p>
      </dgm:t>
    </dgm:pt>
    <dgm:pt modelId="{0CA4DB27-8ED7-4BB0-A13F-1EE7882D8AE0}" type="parTrans" cxnId="{61E75418-0DB7-4CB7-8526-39B5DFBEB189}">
      <dgm:prSet/>
      <dgm:spPr>
        <a:ln w="19050">
          <a:solidFill>
            <a:srgbClr val="0C406D"/>
          </a:solidFill>
        </a:ln>
      </dgm:spPr>
      <dgm:t>
        <a:bodyPr/>
        <a:lstStyle/>
        <a:p>
          <a:endParaRPr lang="en-MY"/>
        </a:p>
      </dgm:t>
    </dgm:pt>
    <dgm:pt modelId="{5A36D014-B5D6-4AF4-9745-66E37D2E887F}" type="sibTrans" cxnId="{61E75418-0DB7-4CB7-8526-39B5DFBEB189}">
      <dgm:prSet/>
      <dgm:spPr/>
      <dgm:t>
        <a:bodyPr/>
        <a:lstStyle/>
        <a:p>
          <a:endParaRPr lang="en-MY"/>
        </a:p>
      </dgm:t>
    </dgm:pt>
    <dgm:pt modelId="{219CE12B-7E82-4E9C-8DD6-CDC67E8DEC3F}" type="pres">
      <dgm:prSet presAssocID="{F4153572-46F2-4968-ACA9-A2D3686327F7}" presName="cycle" presStyleCnt="0">
        <dgm:presLayoutVars>
          <dgm:chMax val="1"/>
          <dgm:dir/>
          <dgm:animLvl val="ctr"/>
          <dgm:resizeHandles val="exact"/>
        </dgm:presLayoutVars>
      </dgm:prSet>
      <dgm:spPr/>
    </dgm:pt>
    <dgm:pt modelId="{67B6CCE8-73E7-4073-B399-AC48B1D47D86}" type="pres">
      <dgm:prSet presAssocID="{45AA1E50-6EF6-4BCE-BF37-1EA6AE62E9CC}" presName="centerShape" presStyleLbl="node0" presStyleIdx="0" presStyleCnt="1" custScaleX="98695" custScaleY="56750"/>
      <dgm:spPr>
        <a:prstGeom prst="flowChartProcess">
          <a:avLst/>
        </a:prstGeom>
      </dgm:spPr>
    </dgm:pt>
    <dgm:pt modelId="{0AEBD55C-C060-4E6C-9B1F-2BE8192D8D6D}" type="pres">
      <dgm:prSet presAssocID="{FA1AC5E9-CB7A-41B4-9170-541C75F4ADBA}" presName="Name9" presStyleLbl="parChTrans1D2" presStyleIdx="0" presStyleCnt="8"/>
      <dgm:spPr/>
    </dgm:pt>
    <dgm:pt modelId="{21460CEC-36B3-4CF7-B443-5BF85B0EB6CC}" type="pres">
      <dgm:prSet presAssocID="{FA1AC5E9-CB7A-41B4-9170-541C75F4ADBA}" presName="connTx" presStyleLbl="parChTrans1D2" presStyleIdx="0" presStyleCnt="8"/>
      <dgm:spPr/>
    </dgm:pt>
    <dgm:pt modelId="{7272B5FB-8A83-4339-91CC-0D48D05BB93D}" type="pres">
      <dgm:prSet presAssocID="{5084EAB7-0B25-4103-B361-50387164CB30}" presName="node" presStyleLbl="node1" presStyleIdx="0" presStyleCnt="8" custScaleX="98695" custScaleY="56750" custRadScaleRad="71857" custRadScaleInc="-1814">
        <dgm:presLayoutVars>
          <dgm:bulletEnabled val="1"/>
        </dgm:presLayoutVars>
      </dgm:prSet>
      <dgm:spPr>
        <a:prstGeom prst="flowChartProcess">
          <a:avLst/>
        </a:prstGeom>
      </dgm:spPr>
    </dgm:pt>
    <dgm:pt modelId="{A6CC7659-3AF9-4625-8BB0-E258E230BA11}" type="pres">
      <dgm:prSet presAssocID="{993E7402-39F2-4200-BCCC-1BA6F4FD8E56}" presName="Name9" presStyleLbl="parChTrans1D2" presStyleIdx="1" presStyleCnt="8"/>
      <dgm:spPr/>
    </dgm:pt>
    <dgm:pt modelId="{7C07D84A-898A-4201-92CF-3EEE09AC29E4}" type="pres">
      <dgm:prSet presAssocID="{993E7402-39F2-4200-BCCC-1BA6F4FD8E56}" presName="connTx" presStyleLbl="parChTrans1D2" presStyleIdx="1" presStyleCnt="8"/>
      <dgm:spPr/>
    </dgm:pt>
    <dgm:pt modelId="{EF63AFB5-4A6D-4C14-A152-865B9BC3DED9}" type="pres">
      <dgm:prSet presAssocID="{7E21AC92-43B8-43F7-8FA8-DA03C0445BFA}" presName="node" presStyleLbl="node1" presStyleIdx="1" presStyleCnt="8" custScaleX="98695" custScaleY="56750" custRadScaleRad="103316" custRadScaleInc="53011">
        <dgm:presLayoutVars>
          <dgm:bulletEnabled val="1"/>
        </dgm:presLayoutVars>
      </dgm:prSet>
      <dgm:spPr>
        <a:prstGeom prst="flowChartProcess">
          <a:avLst/>
        </a:prstGeom>
      </dgm:spPr>
    </dgm:pt>
    <dgm:pt modelId="{79855AB8-BB7F-465F-B030-0482D31A7300}" type="pres">
      <dgm:prSet presAssocID="{B04908D6-B768-4986-B858-ED56AB6ACDA8}" presName="Name9" presStyleLbl="parChTrans1D2" presStyleIdx="2" presStyleCnt="8"/>
      <dgm:spPr/>
    </dgm:pt>
    <dgm:pt modelId="{B305B236-39F8-4F4C-B548-61B6802EFDA1}" type="pres">
      <dgm:prSet presAssocID="{B04908D6-B768-4986-B858-ED56AB6ACDA8}" presName="connTx" presStyleLbl="parChTrans1D2" presStyleIdx="2" presStyleCnt="8"/>
      <dgm:spPr/>
    </dgm:pt>
    <dgm:pt modelId="{94713884-F44C-48FC-A7EC-E29A95034755}" type="pres">
      <dgm:prSet presAssocID="{14ED3696-5EE5-4D5A-A45D-A0B181A0F4DF}" presName="node" presStyleLbl="node1" presStyleIdx="2" presStyleCnt="8" custScaleX="98695" custScaleY="56750" custRadScaleRad="108192">
        <dgm:presLayoutVars>
          <dgm:bulletEnabled val="1"/>
        </dgm:presLayoutVars>
      </dgm:prSet>
      <dgm:spPr>
        <a:prstGeom prst="flowChartProcess">
          <a:avLst/>
        </a:prstGeom>
      </dgm:spPr>
    </dgm:pt>
    <dgm:pt modelId="{E4A7D4C7-464C-4A1B-AD96-13A5ABB6982A}" type="pres">
      <dgm:prSet presAssocID="{881FD6BD-82F8-4E9C-AE8B-BEA01125E9AD}" presName="Name9" presStyleLbl="parChTrans1D2" presStyleIdx="3" presStyleCnt="8"/>
      <dgm:spPr/>
    </dgm:pt>
    <dgm:pt modelId="{BD4F4D50-3498-47BB-A2EF-F8CE78A17E6D}" type="pres">
      <dgm:prSet presAssocID="{881FD6BD-82F8-4E9C-AE8B-BEA01125E9AD}" presName="connTx" presStyleLbl="parChTrans1D2" presStyleIdx="3" presStyleCnt="8"/>
      <dgm:spPr/>
    </dgm:pt>
    <dgm:pt modelId="{7504AA35-D72D-4E0D-8FA3-729D0AE2DA45}" type="pres">
      <dgm:prSet presAssocID="{CC7D2AFD-35A7-4981-BD15-BF2452FE95B3}" presName="node" presStyleLbl="node1" presStyleIdx="3" presStyleCnt="8" custScaleX="98695" custScaleY="56750" custRadScaleRad="105024" custRadScaleInc="-46771">
        <dgm:presLayoutVars>
          <dgm:bulletEnabled val="1"/>
        </dgm:presLayoutVars>
      </dgm:prSet>
      <dgm:spPr>
        <a:prstGeom prst="flowChartProcess">
          <a:avLst/>
        </a:prstGeom>
      </dgm:spPr>
    </dgm:pt>
    <dgm:pt modelId="{D703A00D-FD90-43C3-B881-714300A5F376}" type="pres">
      <dgm:prSet presAssocID="{4D8D664D-2D18-4192-9108-232E0A4A0BCD}" presName="Name9" presStyleLbl="parChTrans1D2" presStyleIdx="4" presStyleCnt="8"/>
      <dgm:spPr/>
    </dgm:pt>
    <dgm:pt modelId="{23D8B345-3B5E-4D0C-84E2-545448ED9FA8}" type="pres">
      <dgm:prSet presAssocID="{4D8D664D-2D18-4192-9108-232E0A4A0BCD}" presName="connTx" presStyleLbl="parChTrans1D2" presStyleIdx="4" presStyleCnt="8"/>
      <dgm:spPr/>
    </dgm:pt>
    <dgm:pt modelId="{F15B12E1-4267-4AFF-AFD3-F6868057E074}" type="pres">
      <dgm:prSet presAssocID="{FE7777E1-6F3C-417D-9A9B-5538D630E0E8}" presName="node" presStyleLbl="node1" presStyleIdx="4" presStyleCnt="8" custScaleX="98695" custScaleY="56750" custRadScaleRad="73387">
        <dgm:presLayoutVars>
          <dgm:bulletEnabled val="1"/>
        </dgm:presLayoutVars>
      </dgm:prSet>
      <dgm:spPr>
        <a:prstGeom prst="flowChartProcess">
          <a:avLst/>
        </a:prstGeom>
      </dgm:spPr>
    </dgm:pt>
    <dgm:pt modelId="{CF846DE3-D7A7-4C54-A965-708BE02DADA9}" type="pres">
      <dgm:prSet presAssocID="{E5486070-F794-4118-92FF-41E4BDB7C6AA}" presName="Name9" presStyleLbl="parChTrans1D2" presStyleIdx="5" presStyleCnt="8"/>
      <dgm:spPr/>
    </dgm:pt>
    <dgm:pt modelId="{1F32A03E-1EA2-480E-A412-675CD09BA3A9}" type="pres">
      <dgm:prSet presAssocID="{E5486070-F794-4118-92FF-41E4BDB7C6AA}" presName="connTx" presStyleLbl="parChTrans1D2" presStyleIdx="5" presStyleCnt="8"/>
      <dgm:spPr/>
    </dgm:pt>
    <dgm:pt modelId="{6D4A4F2C-98D8-404E-A58F-D89B10FF8FD2}" type="pres">
      <dgm:prSet presAssocID="{DFCF63F0-960D-4647-9E5D-ABF240DAFE68}" presName="node" presStyleLbl="node1" presStyleIdx="5" presStyleCnt="8" custScaleX="98695" custScaleY="56750" custRadScaleRad="107995" custRadScaleInc="51554">
        <dgm:presLayoutVars>
          <dgm:bulletEnabled val="1"/>
        </dgm:presLayoutVars>
      </dgm:prSet>
      <dgm:spPr>
        <a:prstGeom prst="flowChartProcess">
          <a:avLst/>
        </a:prstGeom>
      </dgm:spPr>
    </dgm:pt>
    <dgm:pt modelId="{F6FAD4F6-AD23-4CC3-8072-1C5E3F7B427D}" type="pres">
      <dgm:prSet presAssocID="{69A24833-C0B9-4016-8B49-07B90CBD66B6}" presName="Name9" presStyleLbl="parChTrans1D2" presStyleIdx="6" presStyleCnt="8"/>
      <dgm:spPr/>
    </dgm:pt>
    <dgm:pt modelId="{8AD8CCE9-4063-4C43-BEF7-FF48539BA455}" type="pres">
      <dgm:prSet presAssocID="{69A24833-C0B9-4016-8B49-07B90CBD66B6}" presName="connTx" presStyleLbl="parChTrans1D2" presStyleIdx="6" presStyleCnt="8"/>
      <dgm:spPr/>
    </dgm:pt>
    <dgm:pt modelId="{52EC864F-EAE5-4CAC-B14E-D38B94C40DB1}" type="pres">
      <dgm:prSet presAssocID="{A043E44E-A011-4877-A0BE-C002A9A57E4F}" presName="node" presStyleLbl="node1" presStyleIdx="6" presStyleCnt="8" custScaleX="98695" custScaleY="56750" custRadScaleRad="110752">
        <dgm:presLayoutVars>
          <dgm:bulletEnabled val="1"/>
        </dgm:presLayoutVars>
      </dgm:prSet>
      <dgm:spPr>
        <a:prstGeom prst="flowChartProcess">
          <a:avLst/>
        </a:prstGeom>
      </dgm:spPr>
    </dgm:pt>
    <dgm:pt modelId="{C933B201-F30B-4AB3-AEC2-6DB3B257613A}" type="pres">
      <dgm:prSet presAssocID="{0CA4DB27-8ED7-4BB0-A13F-1EE7882D8AE0}" presName="Name9" presStyleLbl="parChTrans1D2" presStyleIdx="7" presStyleCnt="8"/>
      <dgm:spPr/>
    </dgm:pt>
    <dgm:pt modelId="{EE8C350E-79C8-4869-A72C-F2CE4FEC9D82}" type="pres">
      <dgm:prSet presAssocID="{0CA4DB27-8ED7-4BB0-A13F-1EE7882D8AE0}" presName="connTx" presStyleLbl="parChTrans1D2" presStyleIdx="7" presStyleCnt="8"/>
      <dgm:spPr/>
    </dgm:pt>
    <dgm:pt modelId="{DBED03B6-7935-46F2-B4CB-9E534CE331F9}" type="pres">
      <dgm:prSet presAssocID="{713F7BC6-7E2E-4D12-A630-798414BA9FC3}" presName="node" presStyleLbl="node1" presStyleIdx="7" presStyleCnt="8" custScaleX="98695" custScaleY="56750" custRadScaleRad="106992" custRadScaleInc="-55788">
        <dgm:presLayoutVars>
          <dgm:bulletEnabled val="1"/>
        </dgm:presLayoutVars>
      </dgm:prSet>
      <dgm:spPr>
        <a:prstGeom prst="flowChartProcess">
          <a:avLst/>
        </a:prstGeom>
      </dgm:spPr>
    </dgm:pt>
  </dgm:ptLst>
  <dgm:cxnLst>
    <dgm:cxn modelId="{40C69F08-8731-49E2-AB0A-C9B85A24F7CE}" type="presOf" srcId="{E5486070-F794-4118-92FF-41E4BDB7C6AA}" destId="{1F32A03E-1EA2-480E-A412-675CD09BA3A9}" srcOrd="1" destOrd="0" presId="urn:microsoft.com/office/officeart/2005/8/layout/radial1"/>
    <dgm:cxn modelId="{E76F9B0B-2339-4447-B176-9FA8656BF898}" type="presOf" srcId="{881FD6BD-82F8-4E9C-AE8B-BEA01125E9AD}" destId="{E4A7D4C7-464C-4A1B-AD96-13A5ABB6982A}" srcOrd="0" destOrd="0" presId="urn:microsoft.com/office/officeart/2005/8/layout/radial1"/>
    <dgm:cxn modelId="{14DEB317-5927-4DE6-82C2-AB1AA00F8C95}" type="presOf" srcId="{FA1AC5E9-CB7A-41B4-9170-541C75F4ADBA}" destId="{0AEBD55C-C060-4E6C-9B1F-2BE8192D8D6D}" srcOrd="0" destOrd="0" presId="urn:microsoft.com/office/officeart/2005/8/layout/radial1"/>
    <dgm:cxn modelId="{61E75418-0DB7-4CB7-8526-39B5DFBEB189}" srcId="{45AA1E50-6EF6-4BCE-BF37-1EA6AE62E9CC}" destId="{713F7BC6-7E2E-4D12-A630-798414BA9FC3}" srcOrd="7" destOrd="0" parTransId="{0CA4DB27-8ED7-4BB0-A13F-1EE7882D8AE0}" sibTransId="{5A36D014-B5D6-4AF4-9745-66E37D2E887F}"/>
    <dgm:cxn modelId="{5567811C-11C6-453B-8597-747931D9BBF5}" type="presOf" srcId="{FA1AC5E9-CB7A-41B4-9170-541C75F4ADBA}" destId="{21460CEC-36B3-4CF7-B443-5BF85B0EB6CC}" srcOrd="1" destOrd="0" presId="urn:microsoft.com/office/officeart/2005/8/layout/radial1"/>
    <dgm:cxn modelId="{111AA728-6078-4608-9AEF-9A08E5DBF253}" type="presOf" srcId="{993E7402-39F2-4200-BCCC-1BA6F4FD8E56}" destId="{7C07D84A-898A-4201-92CF-3EEE09AC29E4}" srcOrd="1" destOrd="0" presId="urn:microsoft.com/office/officeart/2005/8/layout/radial1"/>
    <dgm:cxn modelId="{CD140E30-B0E1-4C9D-BD58-7609773E655C}" type="presOf" srcId="{69A24833-C0B9-4016-8B49-07B90CBD66B6}" destId="{F6FAD4F6-AD23-4CC3-8072-1C5E3F7B427D}" srcOrd="0" destOrd="0" presId="urn:microsoft.com/office/officeart/2005/8/layout/radial1"/>
    <dgm:cxn modelId="{6466515C-BD41-45A7-96E2-3A2944044F0A}" type="presOf" srcId="{5084EAB7-0B25-4103-B361-50387164CB30}" destId="{7272B5FB-8A83-4339-91CC-0D48D05BB93D}" srcOrd="0" destOrd="0" presId="urn:microsoft.com/office/officeart/2005/8/layout/radial1"/>
    <dgm:cxn modelId="{5F418875-6DF1-4B92-8922-49F82725F72A}" type="presOf" srcId="{B04908D6-B768-4986-B858-ED56AB6ACDA8}" destId="{79855AB8-BB7F-465F-B030-0482D31A7300}" srcOrd="0" destOrd="0" presId="urn:microsoft.com/office/officeart/2005/8/layout/radial1"/>
    <dgm:cxn modelId="{BA2CB97C-3C5F-426F-A269-FC17A48CDE18}" type="presOf" srcId="{45AA1E50-6EF6-4BCE-BF37-1EA6AE62E9CC}" destId="{67B6CCE8-73E7-4073-B399-AC48B1D47D86}" srcOrd="0" destOrd="0" presId="urn:microsoft.com/office/officeart/2005/8/layout/radial1"/>
    <dgm:cxn modelId="{C587EA84-C746-46FD-A768-27F1EB6718E4}" srcId="{45AA1E50-6EF6-4BCE-BF37-1EA6AE62E9CC}" destId="{14ED3696-5EE5-4D5A-A45D-A0B181A0F4DF}" srcOrd="2" destOrd="0" parTransId="{B04908D6-B768-4986-B858-ED56AB6ACDA8}" sibTransId="{B45A6D25-D8C3-4261-80D4-89C76E02FC8A}"/>
    <dgm:cxn modelId="{A6A8C797-117B-4DB2-BFA4-86D51D2A1937}" type="presOf" srcId="{F4153572-46F2-4968-ACA9-A2D3686327F7}" destId="{219CE12B-7E82-4E9C-8DD6-CDC67E8DEC3F}" srcOrd="0" destOrd="0" presId="urn:microsoft.com/office/officeart/2005/8/layout/radial1"/>
    <dgm:cxn modelId="{6C397399-9725-4D2A-9BFB-8B112F33094B}" srcId="{45AA1E50-6EF6-4BCE-BF37-1EA6AE62E9CC}" destId="{5084EAB7-0B25-4103-B361-50387164CB30}" srcOrd="0" destOrd="0" parTransId="{FA1AC5E9-CB7A-41B4-9170-541C75F4ADBA}" sibTransId="{DF26213B-B97C-4B47-B94A-8059B68D27ED}"/>
    <dgm:cxn modelId="{311F459A-F406-438C-BA4F-2DC90665CCF3}" type="presOf" srcId="{A043E44E-A011-4877-A0BE-C002A9A57E4F}" destId="{52EC864F-EAE5-4CAC-B14E-D38B94C40DB1}" srcOrd="0" destOrd="0" presId="urn:microsoft.com/office/officeart/2005/8/layout/radial1"/>
    <dgm:cxn modelId="{951F5CA1-2AAB-4A3D-86DC-811AB928C4B7}" type="presOf" srcId="{4D8D664D-2D18-4192-9108-232E0A4A0BCD}" destId="{D703A00D-FD90-43C3-B881-714300A5F376}" srcOrd="0" destOrd="0" presId="urn:microsoft.com/office/officeart/2005/8/layout/radial1"/>
    <dgm:cxn modelId="{63D82FA3-0FB9-4F58-BC7D-4027A60FC79F}" type="presOf" srcId="{E5486070-F794-4118-92FF-41E4BDB7C6AA}" destId="{CF846DE3-D7A7-4C54-A965-708BE02DADA9}" srcOrd="0" destOrd="0" presId="urn:microsoft.com/office/officeart/2005/8/layout/radial1"/>
    <dgm:cxn modelId="{EEC8D6AB-4990-4AF6-8724-C5DE008BA28B}" srcId="{45AA1E50-6EF6-4BCE-BF37-1EA6AE62E9CC}" destId="{CC7D2AFD-35A7-4981-BD15-BF2452FE95B3}" srcOrd="3" destOrd="0" parTransId="{881FD6BD-82F8-4E9C-AE8B-BEA01125E9AD}" sibTransId="{52DBB961-25C5-416C-9B08-72C8AC1090EC}"/>
    <dgm:cxn modelId="{74BCC3AE-5D73-4517-829B-4AE25122A6B5}" srcId="{45AA1E50-6EF6-4BCE-BF37-1EA6AE62E9CC}" destId="{FE7777E1-6F3C-417D-9A9B-5538D630E0E8}" srcOrd="4" destOrd="0" parTransId="{4D8D664D-2D18-4192-9108-232E0A4A0BCD}" sibTransId="{1802DB1E-D1AE-42E8-9018-5706DBE7CA18}"/>
    <dgm:cxn modelId="{47B3BAB3-74E2-4E66-9419-33926B665F1C}" srcId="{F4153572-46F2-4968-ACA9-A2D3686327F7}" destId="{45AA1E50-6EF6-4BCE-BF37-1EA6AE62E9CC}" srcOrd="0" destOrd="0" parTransId="{99E43D53-3B86-4694-9477-A46BAE75BF6C}" sibTransId="{97147AAE-A593-4DBA-ACFB-7EEBF1149FC7}"/>
    <dgm:cxn modelId="{E8F59EBB-767E-4927-A4AC-5E604F61D555}" type="presOf" srcId="{993E7402-39F2-4200-BCCC-1BA6F4FD8E56}" destId="{A6CC7659-3AF9-4625-8BB0-E258E230BA11}" srcOrd="0" destOrd="0" presId="urn:microsoft.com/office/officeart/2005/8/layout/radial1"/>
    <dgm:cxn modelId="{412786BC-B261-41A1-832A-8B48E3A4A79F}" srcId="{45AA1E50-6EF6-4BCE-BF37-1EA6AE62E9CC}" destId="{A043E44E-A011-4877-A0BE-C002A9A57E4F}" srcOrd="6" destOrd="0" parTransId="{69A24833-C0B9-4016-8B49-07B90CBD66B6}" sibTransId="{F7F1086D-90BD-4DA3-9128-A0872A2F52F2}"/>
    <dgm:cxn modelId="{512D6FC6-0610-410E-980B-1301BAA56ACD}" type="presOf" srcId="{0CA4DB27-8ED7-4BB0-A13F-1EE7882D8AE0}" destId="{C933B201-F30B-4AB3-AEC2-6DB3B257613A}" srcOrd="0" destOrd="0" presId="urn:microsoft.com/office/officeart/2005/8/layout/radial1"/>
    <dgm:cxn modelId="{1A4DD1D7-C3EE-4FB8-897F-3D692B4C9123}" srcId="{45AA1E50-6EF6-4BCE-BF37-1EA6AE62E9CC}" destId="{7E21AC92-43B8-43F7-8FA8-DA03C0445BFA}" srcOrd="1" destOrd="0" parTransId="{993E7402-39F2-4200-BCCC-1BA6F4FD8E56}" sibTransId="{CFD7378F-BD48-42D2-96B0-FBBC29862A25}"/>
    <dgm:cxn modelId="{482DA3D9-0C2B-4314-8B2A-CC6A3F8EC8E0}" type="presOf" srcId="{881FD6BD-82F8-4E9C-AE8B-BEA01125E9AD}" destId="{BD4F4D50-3498-47BB-A2EF-F8CE78A17E6D}" srcOrd="1" destOrd="0" presId="urn:microsoft.com/office/officeart/2005/8/layout/radial1"/>
    <dgm:cxn modelId="{3484F4E4-C2E6-43E3-B926-EED2EF025C84}" type="presOf" srcId="{B04908D6-B768-4986-B858-ED56AB6ACDA8}" destId="{B305B236-39F8-4F4C-B548-61B6802EFDA1}" srcOrd="1" destOrd="0" presId="urn:microsoft.com/office/officeart/2005/8/layout/radial1"/>
    <dgm:cxn modelId="{018178E5-6D5F-4286-A61C-70D68A59CA1A}" type="presOf" srcId="{DFCF63F0-960D-4647-9E5D-ABF240DAFE68}" destId="{6D4A4F2C-98D8-404E-A58F-D89B10FF8FD2}" srcOrd="0" destOrd="0" presId="urn:microsoft.com/office/officeart/2005/8/layout/radial1"/>
    <dgm:cxn modelId="{98342FE6-447B-4A4A-8C70-149D4EAAE6A2}" type="presOf" srcId="{713F7BC6-7E2E-4D12-A630-798414BA9FC3}" destId="{DBED03B6-7935-46F2-B4CB-9E534CE331F9}" srcOrd="0" destOrd="0" presId="urn:microsoft.com/office/officeart/2005/8/layout/radial1"/>
    <dgm:cxn modelId="{4F6E69E7-408C-4CB5-B40F-26AD3B62C283}" type="presOf" srcId="{7E21AC92-43B8-43F7-8FA8-DA03C0445BFA}" destId="{EF63AFB5-4A6D-4C14-A152-865B9BC3DED9}" srcOrd="0" destOrd="0" presId="urn:microsoft.com/office/officeart/2005/8/layout/radial1"/>
    <dgm:cxn modelId="{6D746AE8-910A-4A61-8135-2B181CD1022A}" type="presOf" srcId="{14ED3696-5EE5-4D5A-A45D-A0B181A0F4DF}" destId="{94713884-F44C-48FC-A7EC-E29A95034755}" srcOrd="0" destOrd="0" presId="urn:microsoft.com/office/officeart/2005/8/layout/radial1"/>
    <dgm:cxn modelId="{4BE173ED-BC4B-4559-A656-3A44191A0E75}" type="presOf" srcId="{4D8D664D-2D18-4192-9108-232E0A4A0BCD}" destId="{23D8B345-3B5E-4D0C-84E2-545448ED9FA8}" srcOrd="1" destOrd="0" presId="urn:microsoft.com/office/officeart/2005/8/layout/radial1"/>
    <dgm:cxn modelId="{A36437F0-A471-4754-B4D1-E800C351338B}" srcId="{45AA1E50-6EF6-4BCE-BF37-1EA6AE62E9CC}" destId="{DFCF63F0-960D-4647-9E5D-ABF240DAFE68}" srcOrd="5" destOrd="0" parTransId="{E5486070-F794-4118-92FF-41E4BDB7C6AA}" sibTransId="{F4DAF5D8-0C50-42CA-8FF5-A49E0C83E03D}"/>
    <dgm:cxn modelId="{75CCD4F1-6636-465B-9DA4-64EA0C15C31E}" type="presOf" srcId="{FE7777E1-6F3C-417D-9A9B-5538D630E0E8}" destId="{F15B12E1-4267-4AFF-AFD3-F6868057E074}" srcOrd="0" destOrd="0" presId="urn:microsoft.com/office/officeart/2005/8/layout/radial1"/>
    <dgm:cxn modelId="{FE9EF6F8-2ADE-4830-AF79-3668E3DF5F27}" type="presOf" srcId="{69A24833-C0B9-4016-8B49-07B90CBD66B6}" destId="{8AD8CCE9-4063-4C43-BEF7-FF48539BA455}" srcOrd="1" destOrd="0" presId="urn:microsoft.com/office/officeart/2005/8/layout/radial1"/>
    <dgm:cxn modelId="{70FF9CF9-DE28-48C6-A61C-053B567045BF}" type="presOf" srcId="{0CA4DB27-8ED7-4BB0-A13F-1EE7882D8AE0}" destId="{EE8C350E-79C8-4869-A72C-F2CE4FEC9D82}" srcOrd="1" destOrd="0" presId="urn:microsoft.com/office/officeart/2005/8/layout/radial1"/>
    <dgm:cxn modelId="{CDB2A6FB-057A-4FCF-BCE5-E4A98163F484}" type="presOf" srcId="{CC7D2AFD-35A7-4981-BD15-BF2452FE95B3}" destId="{7504AA35-D72D-4E0D-8FA3-729D0AE2DA45}" srcOrd="0" destOrd="0" presId="urn:microsoft.com/office/officeart/2005/8/layout/radial1"/>
    <dgm:cxn modelId="{7E940600-091A-4505-8AD3-6BD8DB48F8AA}" type="presParOf" srcId="{219CE12B-7E82-4E9C-8DD6-CDC67E8DEC3F}" destId="{67B6CCE8-73E7-4073-B399-AC48B1D47D86}" srcOrd="0" destOrd="0" presId="urn:microsoft.com/office/officeart/2005/8/layout/radial1"/>
    <dgm:cxn modelId="{90EEF783-3F5D-4D9B-9F93-1BD9FD0D625C}" type="presParOf" srcId="{219CE12B-7E82-4E9C-8DD6-CDC67E8DEC3F}" destId="{0AEBD55C-C060-4E6C-9B1F-2BE8192D8D6D}" srcOrd="1" destOrd="0" presId="urn:microsoft.com/office/officeart/2005/8/layout/radial1"/>
    <dgm:cxn modelId="{D5BED43D-04C3-4FD9-9400-075625B205EF}" type="presParOf" srcId="{0AEBD55C-C060-4E6C-9B1F-2BE8192D8D6D}" destId="{21460CEC-36B3-4CF7-B443-5BF85B0EB6CC}" srcOrd="0" destOrd="0" presId="urn:microsoft.com/office/officeart/2005/8/layout/radial1"/>
    <dgm:cxn modelId="{E0E78A2E-DA7F-4AC4-8101-5F501EF365A8}" type="presParOf" srcId="{219CE12B-7E82-4E9C-8DD6-CDC67E8DEC3F}" destId="{7272B5FB-8A83-4339-91CC-0D48D05BB93D}" srcOrd="2" destOrd="0" presId="urn:microsoft.com/office/officeart/2005/8/layout/radial1"/>
    <dgm:cxn modelId="{70EDBB55-B497-42E1-89AD-9D3FC12FB90B}" type="presParOf" srcId="{219CE12B-7E82-4E9C-8DD6-CDC67E8DEC3F}" destId="{A6CC7659-3AF9-4625-8BB0-E258E230BA11}" srcOrd="3" destOrd="0" presId="urn:microsoft.com/office/officeart/2005/8/layout/radial1"/>
    <dgm:cxn modelId="{D64B7EBD-F402-4F5C-A478-E34DF9B93873}" type="presParOf" srcId="{A6CC7659-3AF9-4625-8BB0-E258E230BA11}" destId="{7C07D84A-898A-4201-92CF-3EEE09AC29E4}" srcOrd="0" destOrd="0" presId="urn:microsoft.com/office/officeart/2005/8/layout/radial1"/>
    <dgm:cxn modelId="{4AA29ABB-6146-452A-ACDB-79FEEA7D9BA6}" type="presParOf" srcId="{219CE12B-7E82-4E9C-8DD6-CDC67E8DEC3F}" destId="{EF63AFB5-4A6D-4C14-A152-865B9BC3DED9}" srcOrd="4" destOrd="0" presId="urn:microsoft.com/office/officeart/2005/8/layout/radial1"/>
    <dgm:cxn modelId="{D90FBD0F-F8D4-43A0-84B3-691908DBFC02}" type="presParOf" srcId="{219CE12B-7E82-4E9C-8DD6-CDC67E8DEC3F}" destId="{79855AB8-BB7F-465F-B030-0482D31A7300}" srcOrd="5" destOrd="0" presId="urn:microsoft.com/office/officeart/2005/8/layout/radial1"/>
    <dgm:cxn modelId="{7BFF6663-7A05-4F83-B082-79E81066BBF2}" type="presParOf" srcId="{79855AB8-BB7F-465F-B030-0482D31A7300}" destId="{B305B236-39F8-4F4C-B548-61B6802EFDA1}" srcOrd="0" destOrd="0" presId="urn:microsoft.com/office/officeart/2005/8/layout/radial1"/>
    <dgm:cxn modelId="{46A37B2C-42C1-468D-8E0C-BA32AB552526}" type="presParOf" srcId="{219CE12B-7E82-4E9C-8DD6-CDC67E8DEC3F}" destId="{94713884-F44C-48FC-A7EC-E29A95034755}" srcOrd="6" destOrd="0" presId="urn:microsoft.com/office/officeart/2005/8/layout/radial1"/>
    <dgm:cxn modelId="{210F7DBF-3295-432D-B6B7-ED79921AA936}" type="presParOf" srcId="{219CE12B-7E82-4E9C-8DD6-CDC67E8DEC3F}" destId="{E4A7D4C7-464C-4A1B-AD96-13A5ABB6982A}" srcOrd="7" destOrd="0" presId="urn:microsoft.com/office/officeart/2005/8/layout/radial1"/>
    <dgm:cxn modelId="{F9DECC40-D54A-4FA8-98ED-FA88302BEB08}" type="presParOf" srcId="{E4A7D4C7-464C-4A1B-AD96-13A5ABB6982A}" destId="{BD4F4D50-3498-47BB-A2EF-F8CE78A17E6D}" srcOrd="0" destOrd="0" presId="urn:microsoft.com/office/officeart/2005/8/layout/radial1"/>
    <dgm:cxn modelId="{2732E1EE-E09A-4125-9C23-166DDC78A153}" type="presParOf" srcId="{219CE12B-7E82-4E9C-8DD6-CDC67E8DEC3F}" destId="{7504AA35-D72D-4E0D-8FA3-729D0AE2DA45}" srcOrd="8" destOrd="0" presId="urn:microsoft.com/office/officeart/2005/8/layout/radial1"/>
    <dgm:cxn modelId="{40EF1D01-7FC9-4288-A4BD-DA79B1CEBA9E}" type="presParOf" srcId="{219CE12B-7E82-4E9C-8DD6-CDC67E8DEC3F}" destId="{D703A00D-FD90-43C3-B881-714300A5F376}" srcOrd="9" destOrd="0" presId="urn:microsoft.com/office/officeart/2005/8/layout/radial1"/>
    <dgm:cxn modelId="{98FA0F66-E3B5-4427-AF39-934CD92D5EDD}" type="presParOf" srcId="{D703A00D-FD90-43C3-B881-714300A5F376}" destId="{23D8B345-3B5E-4D0C-84E2-545448ED9FA8}" srcOrd="0" destOrd="0" presId="urn:microsoft.com/office/officeart/2005/8/layout/radial1"/>
    <dgm:cxn modelId="{4E7A27CA-E346-486A-8B82-1CCF938CBA0D}" type="presParOf" srcId="{219CE12B-7E82-4E9C-8DD6-CDC67E8DEC3F}" destId="{F15B12E1-4267-4AFF-AFD3-F6868057E074}" srcOrd="10" destOrd="0" presId="urn:microsoft.com/office/officeart/2005/8/layout/radial1"/>
    <dgm:cxn modelId="{79CD1A00-CEE4-4EE2-B4C7-20CEB0889694}" type="presParOf" srcId="{219CE12B-7E82-4E9C-8DD6-CDC67E8DEC3F}" destId="{CF846DE3-D7A7-4C54-A965-708BE02DADA9}" srcOrd="11" destOrd="0" presId="urn:microsoft.com/office/officeart/2005/8/layout/radial1"/>
    <dgm:cxn modelId="{05942AA0-3561-4EAF-A12E-6AF47281A088}" type="presParOf" srcId="{CF846DE3-D7A7-4C54-A965-708BE02DADA9}" destId="{1F32A03E-1EA2-480E-A412-675CD09BA3A9}" srcOrd="0" destOrd="0" presId="urn:microsoft.com/office/officeart/2005/8/layout/radial1"/>
    <dgm:cxn modelId="{A8DB7F6B-8ACF-445E-8172-975FD3F5669E}" type="presParOf" srcId="{219CE12B-7E82-4E9C-8DD6-CDC67E8DEC3F}" destId="{6D4A4F2C-98D8-404E-A58F-D89B10FF8FD2}" srcOrd="12" destOrd="0" presId="urn:microsoft.com/office/officeart/2005/8/layout/radial1"/>
    <dgm:cxn modelId="{6E34B1CF-2687-4901-85B3-E1A3765A6EAB}" type="presParOf" srcId="{219CE12B-7E82-4E9C-8DD6-CDC67E8DEC3F}" destId="{F6FAD4F6-AD23-4CC3-8072-1C5E3F7B427D}" srcOrd="13" destOrd="0" presId="urn:microsoft.com/office/officeart/2005/8/layout/radial1"/>
    <dgm:cxn modelId="{C5A7CC81-741D-4FAA-B20D-31018307EBCE}" type="presParOf" srcId="{F6FAD4F6-AD23-4CC3-8072-1C5E3F7B427D}" destId="{8AD8CCE9-4063-4C43-BEF7-FF48539BA455}" srcOrd="0" destOrd="0" presId="urn:microsoft.com/office/officeart/2005/8/layout/radial1"/>
    <dgm:cxn modelId="{1E1E2D55-17C6-4B8A-9EA1-B16A9A7C728B}" type="presParOf" srcId="{219CE12B-7E82-4E9C-8DD6-CDC67E8DEC3F}" destId="{52EC864F-EAE5-4CAC-B14E-D38B94C40DB1}" srcOrd="14" destOrd="0" presId="urn:microsoft.com/office/officeart/2005/8/layout/radial1"/>
    <dgm:cxn modelId="{184A9C00-7386-46C2-B610-5892DADD090F}" type="presParOf" srcId="{219CE12B-7E82-4E9C-8DD6-CDC67E8DEC3F}" destId="{C933B201-F30B-4AB3-AEC2-6DB3B257613A}" srcOrd="15" destOrd="0" presId="urn:microsoft.com/office/officeart/2005/8/layout/radial1"/>
    <dgm:cxn modelId="{129F5323-D783-4A35-9698-6C51E1B0C84A}" type="presParOf" srcId="{C933B201-F30B-4AB3-AEC2-6DB3B257613A}" destId="{EE8C350E-79C8-4869-A72C-F2CE4FEC9D82}" srcOrd="0" destOrd="0" presId="urn:microsoft.com/office/officeart/2005/8/layout/radial1"/>
    <dgm:cxn modelId="{6FA144BC-E52D-4847-8F84-3CAEFE44C86A}" type="presParOf" srcId="{219CE12B-7E82-4E9C-8DD6-CDC67E8DEC3F}" destId="{DBED03B6-7935-46F2-B4CB-9E534CE331F9}" srcOrd="16"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B66626-3E73-42BD-AFC2-48D3FFB33838}">
      <dsp:nvSpPr>
        <dsp:cNvPr id="0" name=""/>
        <dsp:cNvSpPr/>
      </dsp:nvSpPr>
      <dsp:spPr>
        <a:xfrm>
          <a:off x="8998974" y="2134809"/>
          <a:ext cx="181696" cy="2704749"/>
        </a:xfrm>
        <a:custGeom>
          <a:avLst/>
          <a:gdLst/>
          <a:ahLst/>
          <a:cxnLst/>
          <a:rect l="0" t="0" r="0" b="0"/>
          <a:pathLst>
            <a:path>
              <a:moveTo>
                <a:pt x="0" y="0"/>
              </a:moveTo>
              <a:lnTo>
                <a:pt x="0" y="2704749"/>
              </a:lnTo>
              <a:lnTo>
                <a:pt x="181696" y="2704749"/>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612CA01F-B3A9-4872-A3D7-25C3FAFBDF27}">
      <dsp:nvSpPr>
        <dsp:cNvPr id="0" name=""/>
        <dsp:cNvSpPr/>
      </dsp:nvSpPr>
      <dsp:spPr>
        <a:xfrm>
          <a:off x="8998974" y="2134809"/>
          <a:ext cx="181696" cy="1046374"/>
        </a:xfrm>
        <a:custGeom>
          <a:avLst/>
          <a:gdLst/>
          <a:ahLst/>
          <a:cxnLst/>
          <a:rect l="0" t="0" r="0" b="0"/>
          <a:pathLst>
            <a:path>
              <a:moveTo>
                <a:pt x="0" y="0"/>
              </a:moveTo>
              <a:lnTo>
                <a:pt x="0" y="1046374"/>
              </a:lnTo>
              <a:lnTo>
                <a:pt x="181696" y="1046374"/>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B96D4BF1-4885-4B4B-9C67-08032903946E}">
      <dsp:nvSpPr>
        <dsp:cNvPr id="0" name=""/>
        <dsp:cNvSpPr/>
      </dsp:nvSpPr>
      <dsp:spPr>
        <a:xfrm>
          <a:off x="5047784" y="1274777"/>
          <a:ext cx="4435715" cy="254375"/>
        </a:xfrm>
        <a:custGeom>
          <a:avLst/>
          <a:gdLst/>
          <a:ahLst/>
          <a:cxnLst/>
          <a:rect l="0" t="0" r="0" b="0"/>
          <a:pathLst>
            <a:path>
              <a:moveTo>
                <a:pt x="0" y="0"/>
              </a:moveTo>
              <a:lnTo>
                <a:pt x="0" y="127187"/>
              </a:lnTo>
              <a:lnTo>
                <a:pt x="4435715" y="127187"/>
              </a:lnTo>
              <a:lnTo>
                <a:pt x="4435715" y="254375"/>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F4546E32-9C80-43EE-9B9C-A51ACB2C7ACB}">
      <dsp:nvSpPr>
        <dsp:cNvPr id="0" name=""/>
        <dsp:cNvSpPr/>
      </dsp:nvSpPr>
      <dsp:spPr>
        <a:xfrm>
          <a:off x="7259731" y="2134809"/>
          <a:ext cx="216659" cy="2319857"/>
        </a:xfrm>
        <a:custGeom>
          <a:avLst/>
          <a:gdLst/>
          <a:ahLst/>
          <a:cxnLst/>
          <a:rect l="0" t="0" r="0" b="0"/>
          <a:pathLst>
            <a:path>
              <a:moveTo>
                <a:pt x="0" y="0"/>
              </a:moveTo>
              <a:lnTo>
                <a:pt x="0" y="2319857"/>
              </a:lnTo>
              <a:lnTo>
                <a:pt x="216659" y="2319857"/>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94873F41-7830-4A22-A68D-B08DA9FEA633}">
      <dsp:nvSpPr>
        <dsp:cNvPr id="0" name=""/>
        <dsp:cNvSpPr/>
      </dsp:nvSpPr>
      <dsp:spPr>
        <a:xfrm>
          <a:off x="7259731" y="2134809"/>
          <a:ext cx="216659" cy="860880"/>
        </a:xfrm>
        <a:custGeom>
          <a:avLst/>
          <a:gdLst/>
          <a:ahLst/>
          <a:cxnLst/>
          <a:rect l="0" t="0" r="0" b="0"/>
          <a:pathLst>
            <a:path>
              <a:moveTo>
                <a:pt x="0" y="0"/>
              </a:moveTo>
              <a:lnTo>
                <a:pt x="0" y="860880"/>
              </a:lnTo>
              <a:lnTo>
                <a:pt x="216659" y="860880"/>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1778DFCA-9C72-4B76-ADE9-3BE1A7C63D0E}">
      <dsp:nvSpPr>
        <dsp:cNvPr id="0" name=""/>
        <dsp:cNvSpPr/>
      </dsp:nvSpPr>
      <dsp:spPr>
        <a:xfrm>
          <a:off x="5047784" y="1274777"/>
          <a:ext cx="2789704" cy="254375"/>
        </a:xfrm>
        <a:custGeom>
          <a:avLst/>
          <a:gdLst/>
          <a:ahLst/>
          <a:cxnLst/>
          <a:rect l="0" t="0" r="0" b="0"/>
          <a:pathLst>
            <a:path>
              <a:moveTo>
                <a:pt x="0" y="0"/>
              </a:moveTo>
              <a:lnTo>
                <a:pt x="0" y="127187"/>
              </a:lnTo>
              <a:lnTo>
                <a:pt x="2789704" y="127187"/>
              </a:lnTo>
              <a:lnTo>
                <a:pt x="2789704" y="254375"/>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FDFDA5E8-3FEB-42BA-A3E6-87DDA8A9CD15}">
      <dsp:nvSpPr>
        <dsp:cNvPr id="0" name=""/>
        <dsp:cNvSpPr/>
      </dsp:nvSpPr>
      <dsp:spPr>
        <a:xfrm>
          <a:off x="5606099" y="2134809"/>
          <a:ext cx="181696" cy="2045607"/>
        </a:xfrm>
        <a:custGeom>
          <a:avLst/>
          <a:gdLst/>
          <a:ahLst/>
          <a:cxnLst/>
          <a:rect l="0" t="0" r="0" b="0"/>
          <a:pathLst>
            <a:path>
              <a:moveTo>
                <a:pt x="0" y="0"/>
              </a:moveTo>
              <a:lnTo>
                <a:pt x="0" y="2045607"/>
              </a:lnTo>
              <a:lnTo>
                <a:pt x="181696" y="2045607"/>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8595C9A5-A1AB-450A-A830-758606421EC2}">
      <dsp:nvSpPr>
        <dsp:cNvPr id="0" name=""/>
        <dsp:cNvSpPr/>
      </dsp:nvSpPr>
      <dsp:spPr>
        <a:xfrm>
          <a:off x="5606099" y="2134809"/>
          <a:ext cx="181696" cy="753033"/>
        </a:xfrm>
        <a:custGeom>
          <a:avLst/>
          <a:gdLst/>
          <a:ahLst/>
          <a:cxnLst/>
          <a:rect l="0" t="0" r="0" b="0"/>
          <a:pathLst>
            <a:path>
              <a:moveTo>
                <a:pt x="0" y="0"/>
              </a:moveTo>
              <a:lnTo>
                <a:pt x="0" y="753033"/>
              </a:lnTo>
              <a:lnTo>
                <a:pt x="181696" y="753033"/>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4260DE9B-A51E-47A7-9040-E7F2EDDD409E}">
      <dsp:nvSpPr>
        <dsp:cNvPr id="0" name=""/>
        <dsp:cNvSpPr/>
      </dsp:nvSpPr>
      <dsp:spPr>
        <a:xfrm>
          <a:off x="5047784" y="1274777"/>
          <a:ext cx="1042840" cy="254375"/>
        </a:xfrm>
        <a:custGeom>
          <a:avLst/>
          <a:gdLst/>
          <a:ahLst/>
          <a:cxnLst/>
          <a:rect l="0" t="0" r="0" b="0"/>
          <a:pathLst>
            <a:path>
              <a:moveTo>
                <a:pt x="0" y="0"/>
              </a:moveTo>
              <a:lnTo>
                <a:pt x="0" y="127187"/>
              </a:lnTo>
              <a:lnTo>
                <a:pt x="1042840" y="127187"/>
              </a:lnTo>
              <a:lnTo>
                <a:pt x="1042840" y="254375"/>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84550679-C9A4-4A73-B213-3E2DB14B46F8}">
      <dsp:nvSpPr>
        <dsp:cNvPr id="0" name=""/>
        <dsp:cNvSpPr/>
      </dsp:nvSpPr>
      <dsp:spPr>
        <a:xfrm>
          <a:off x="3939345" y="2134809"/>
          <a:ext cx="181696" cy="1933300"/>
        </a:xfrm>
        <a:custGeom>
          <a:avLst/>
          <a:gdLst/>
          <a:ahLst/>
          <a:cxnLst/>
          <a:rect l="0" t="0" r="0" b="0"/>
          <a:pathLst>
            <a:path>
              <a:moveTo>
                <a:pt x="0" y="0"/>
              </a:moveTo>
              <a:lnTo>
                <a:pt x="0" y="1933300"/>
              </a:lnTo>
              <a:lnTo>
                <a:pt x="181696" y="1933300"/>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96B3C50E-448D-45B3-8572-77BD4A4AA479}">
      <dsp:nvSpPr>
        <dsp:cNvPr id="0" name=""/>
        <dsp:cNvSpPr/>
      </dsp:nvSpPr>
      <dsp:spPr>
        <a:xfrm>
          <a:off x="3939345" y="2134809"/>
          <a:ext cx="181696" cy="733243"/>
        </a:xfrm>
        <a:custGeom>
          <a:avLst/>
          <a:gdLst/>
          <a:ahLst/>
          <a:cxnLst/>
          <a:rect l="0" t="0" r="0" b="0"/>
          <a:pathLst>
            <a:path>
              <a:moveTo>
                <a:pt x="0" y="0"/>
              </a:moveTo>
              <a:lnTo>
                <a:pt x="0" y="733243"/>
              </a:lnTo>
              <a:lnTo>
                <a:pt x="181696" y="733243"/>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6DAB9569-80F2-4FEA-8EDD-38B1613E8E66}">
      <dsp:nvSpPr>
        <dsp:cNvPr id="0" name=""/>
        <dsp:cNvSpPr/>
      </dsp:nvSpPr>
      <dsp:spPr>
        <a:xfrm>
          <a:off x="4423870" y="1274777"/>
          <a:ext cx="623913" cy="254375"/>
        </a:xfrm>
        <a:custGeom>
          <a:avLst/>
          <a:gdLst/>
          <a:ahLst/>
          <a:cxnLst/>
          <a:rect l="0" t="0" r="0" b="0"/>
          <a:pathLst>
            <a:path>
              <a:moveTo>
                <a:pt x="623913" y="0"/>
              </a:moveTo>
              <a:lnTo>
                <a:pt x="623913" y="127187"/>
              </a:lnTo>
              <a:lnTo>
                <a:pt x="0" y="127187"/>
              </a:lnTo>
              <a:lnTo>
                <a:pt x="0" y="254375"/>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200DF25F-93D0-459B-A370-7DDD764DA79A}">
      <dsp:nvSpPr>
        <dsp:cNvPr id="0" name=""/>
        <dsp:cNvSpPr/>
      </dsp:nvSpPr>
      <dsp:spPr>
        <a:xfrm>
          <a:off x="2296762" y="2134809"/>
          <a:ext cx="199243" cy="2042170"/>
        </a:xfrm>
        <a:custGeom>
          <a:avLst/>
          <a:gdLst/>
          <a:ahLst/>
          <a:cxnLst/>
          <a:rect l="0" t="0" r="0" b="0"/>
          <a:pathLst>
            <a:path>
              <a:moveTo>
                <a:pt x="0" y="0"/>
              </a:moveTo>
              <a:lnTo>
                <a:pt x="0" y="2042170"/>
              </a:lnTo>
              <a:lnTo>
                <a:pt x="199243" y="2042170"/>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F140D7AB-7C6A-4BF3-8A87-E63CBB83BD5A}">
      <dsp:nvSpPr>
        <dsp:cNvPr id="0" name=""/>
        <dsp:cNvSpPr/>
      </dsp:nvSpPr>
      <dsp:spPr>
        <a:xfrm>
          <a:off x="2296762" y="2134809"/>
          <a:ext cx="199243" cy="720346"/>
        </a:xfrm>
        <a:custGeom>
          <a:avLst/>
          <a:gdLst/>
          <a:ahLst/>
          <a:cxnLst/>
          <a:rect l="0" t="0" r="0" b="0"/>
          <a:pathLst>
            <a:path>
              <a:moveTo>
                <a:pt x="0" y="0"/>
              </a:moveTo>
              <a:lnTo>
                <a:pt x="0" y="720346"/>
              </a:lnTo>
              <a:lnTo>
                <a:pt x="199243" y="720346"/>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BF89E2BC-4F62-483A-9652-35A495157CB4}">
      <dsp:nvSpPr>
        <dsp:cNvPr id="0" name=""/>
        <dsp:cNvSpPr/>
      </dsp:nvSpPr>
      <dsp:spPr>
        <a:xfrm>
          <a:off x="2828077" y="1274777"/>
          <a:ext cx="2219706" cy="254375"/>
        </a:xfrm>
        <a:custGeom>
          <a:avLst/>
          <a:gdLst/>
          <a:ahLst/>
          <a:cxnLst/>
          <a:rect l="0" t="0" r="0" b="0"/>
          <a:pathLst>
            <a:path>
              <a:moveTo>
                <a:pt x="2219706" y="0"/>
              </a:moveTo>
              <a:lnTo>
                <a:pt x="2219706" y="127187"/>
              </a:lnTo>
              <a:lnTo>
                <a:pt x="0" y="127187"/>
              </a:lnTo>
              <a:lnTo>
                <a:pt x="0" y="254375"/>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C4A2339D-CE0A-4F2D-8BC7-FCC8EBA1BBEE}">
      <dsp:nvSpPr>
        <dsp:cNvPr id="0" name=""/>
        <dsp:cNvSpPr/>
      </dsp:nvSpPr>
      <dsp:spPr>
        <a:xfrm>
          <a:off x="139426" y="2134809"/>
          <a:ext cx="199521" cy="2508625"/>
        </a:xfrm>
        <a:custGeom>
          <a:avLst/>
          <a:gdLst/>
          <a:ahLst/>
          <a:cxnLst/>
          <a:rect l="0" t="0" r="0" b="0"/>
          <a:pathLst>
            <a:path>
              <a:moveTo>
                <a:pt x="0" y="0"/>
              </a:moveTo>
              <a:lnTo>
                <a:pt x="0" y="2508625"/>
              </a:lnTo>
              <a:lnTo>
                <a:pt x="199521" y="2508625"/>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02936ECB-44BE-403A-9F0E-9CFD2CD99F3D}">
      <dsp:nvSpPr>
        <dsp:cNvPr id="0" name=""/>
        <dsp:cNvSpPr/>
      </dsp:nvSpPr>
      <dsp:spPr>
        <a:xfrm>
          <a:off x="139426" y="2134809"/>
          <a:ext cx="199521" cy="899523"/>
        </a:xfrm>
        <a:custGeom>
          <a:avLst/>
          <a:gdLst/>
          <a:ahLst/>
          <a:cxnLst/>
          <a:rect l="0" t="0" r="0" b="0"/>
          <a:pathLst>
            <a:path>
              <a:moveTo>
                <a:pt x="0" y="0"/>
              </a:moveTo>
              <a:lnTo>
                <a:pt x="0" y="899523"/>
              </a:lnTo>
              <a:lnTo>
                <a:pt x="199521" y="899523"/>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2189AF8C-C669-408A-9595-EAB46BB8E573}">
      <dsp:nvSpPr>
        <dsp:cNvPr id="0" name=""/>
        <dsp:cNvSpPr/>
      </dsp:nvSpPr>
      <dsp:spPr>
        <a:xfrm>
          <a:off x="671483" y="1274777"/>
          <a:ext cx="4376300" cy="254375"/>
        </a:xfrm>
        <a:custGeom>
          <a:avLst/>
          <a:gdLst/>
          <a:ahLst/>
          <a:cxnLst/>
          <a:rect l="0" t="0" r="0" b="0"/>
          <a:pathLst>
            <a:path>
              <a:moveTo>
                <a:pt x="4376300" y="0"/>
              </a:moveTo>
              <a:lnTo>
                <a:pt x="4376300" y="127187"/>
              </a:lnTo>
              <a:lnTo>
                <a:pt x="0" y="127187"/>
              </a:lnTo>
              <a:lnTo>
                <a:pt x="0" y="254375"/>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C69139AF-8EC7-4D32-A922-630FA295590E}">
      <dsp:nvSpPr>
        <dsp:cNvPr id="0" name=""/>
        <dsp:cNvSpPr/>
      </dsp:nvSpPr>
      <dsp:spPr>
        <a:xfrm>
          <a:off x="3429803" y="669120"/>
          <a:ext cx="3235961" cy="605656"/>
        </a:xfrm>
        <a:prstGeom prst="rect">
          <a:avLst/>
        </a:prstGeom>
        <a:solidFill>
          <a:schemeClr val="lt1">
            <a:hueOff val="0"/>
            <a:satOff val="0"/>
            <a:lumOff val="0"/>
            <a:alphaOff val="0"/>
          </a:schemeClr>
        </a:solidFill>
        <a:ln w="19050" cap="flat" cmpd="sng" algn="ctr">
          <a:solidFill>
            <a:srgbClr val="0C406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cap="none" spc="0" dirty="0">
              <a:ln w="0"/>
              <a:effectLst/>
            </a:rPr>
            <a:t>Trusted and Responsible AI</a:t>
          </a:r>
          <a:endParaRPr lang="en-IN" sz="2000" b="1" kern="1200" cap="none" spc="0" dirty="0">
            <a:ln w="0"/>
            <a:effectLst/>
          </a:endParaRPr>
        </a:p>
      </dsp:txBody>
      <dsp:txXfrm>
        <a:off x="3429803" y="669120"/>
        <a:ext cx="3235961" cy="605656"/>
      </dsp:txXfrm>
    </dsp:sp>
    <dsp:sp modelId="{916C51A3-5FD9-4E49-92B5-DE246F9CF546}">
      <dsp:nvSpPr>
        <dsp:cNvPr id="0" name=""/>
        <dsp:cNvSpPr/>
      </dsp:nvSpPr>
      <dsp:spPr>
        <a:xfrm>
          <a:off x="6412" y="1529152"/>
          <a:ext cx="1330142" cy="605656"/>
        </a:xfrm>
        <a:prstGeom prst="rect">
          <a:avLst/>
        </a:prstGeom>
        <a:solidFill>
          <a:schemeClr val="lt1">
            <a:hueOff val="0"/>
            <a:satOff val="0"/>
            <a:lumOff val="0"/>
            <a:alphaOff val="0"/>
          </a:schemeClr>
        </a:solidFill>
        <a:ln w="19050" cap="flat" cmpd="sng" algn="ctr">
          <a:solidFill>
            <a:srgbClr val="0C406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cap="none" spc="0" dirty="0">
              <a:ln w="0"/>
              <a:effectLst/>
            </a:rPr>
            <a:t>Transparency</a:t>
          </a:r>
          <a:endParaRPr lang="en-IN" sz="1400" b="1" kern="1200" cap="none" spc="0" dirty="0">
            <a:ln w="0"/>
            <a:effectLst/>
          </a:endParaRPr>
        </a:p>
      </dsp:txBody>
      <dsp:txXfrm>
        <a:off x="6412" y="1529152"/>
        <a:ext cx="1330142" cy="605656"/>
      </dsp:txXfrm>
    </dsp:sp>
    <dsp:sp modelId="{CE804705-4647-4540-9CB0-55B260E42E7A}">
      <dsp:nvSpPr>
        <dsp:cNvPr id="0" name=""/>
        <dsp:cNvSpPr/>
      </dsp:nvSpPr>
      <dsp:spPr>
        <a:xfrm>
          <a:off x="338948" y="2389184"/>
          <a:ext cx="1882513" cy="1290296"/>
        </a:xfrm>
        <a:prstGeom prst="rect">
          <a:avLst/>
        </a:prstGeom>
        <a:solidFill>
          <a:schemeClr val="lt1">
            <a:hueOff val="0"/>
            <a:satOff val="0"/>
            <a:lumOff val="0"/>
            <a:alphaOff val="0"/>
          </a:schemeClr>
        </a:solid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cap="none" spc="0" dirty="0">
              <a:ln w="0"/>
              <a:effectLst/>
            </a:rPr>
            <a:t>AI systems should be understandable by the people who use them.</a:t>
          </a:r>
          <a:endParaRPr lang="en-IN" sz="1400" b="0" kern="1200" cap="none" spc="0" dirty="0">
            <a:ln w="0"/>
            <a:effectLst/>
          </a:endParaRPr>
        </a:p>
      </dsp:txBody>
      <dsp:txXfrm>
        <a:off x="338948" y="2389184"/>
        <a:ext cx="1882513" cy="1290296"/>
      </dsp:txXfrm>
    </dsp:sp>
    <dsp:sp modelId="{960AC932-1B8E-4461-83C2-0B1C8A8FAE2E}">
      <dsp:nvSpPr>
        <dsp:cNvPr id="0" name=""/>
        <dsp:cNvSpPr/>
      </dsp:nvSpPr>
      <dsp:spPr>
        <a:xfrm>
          <a:off x="338948" y="3933857"/>
          <a:ext cx="1902681" cy="1419155"/>
        </a:xfrm>
        <a:prstGeom prst="rect">
          <a:avLst/>
        </a:prstGeom>
        <a:solidFill>
          <a:schemeClr val="lt1">
            <a:hueOff val="0"/>
            <a:satOff val="0"/>
            <a:lumOff val="0"/>
            <a:alphaOff val="0"/>
          </a:schemeClr>
        </a:solid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cap="none" spc="0" dirty="0">
              <a:ln w="0"/>
              <a:effectLst/>
            </a:rPr>
            <a:t>Clear communication about how the systems work, what data they use, and how they arrive at decisions.</a:t>
          </a:r>
          <a:endParaRPr lang="en-IN" sz="1400" b="0" kern="1200" cap="none" spc="0" dirty="0">
            <a:ln w="0"/>
            <a:effectLst/>
          </a:endParaRPr>
        </a:p>
      </dsp:txBody>
      <dsp:txXfrm>
        <a:off x="338948" y="3933857"/>
        <a:ext cx="1902681" cy="1419155"/>
      </dsp:txXfrm>
    </dsp:sp>
    <dsp:sp modelId="{44C71EDE-16E5-45A0-8D92-4230BB22298D}">
      <dsp:nvSpPr>
        <dsp:cNvPr id="0" name=""/>
        <dsp:cNvSpPr/>
      </dsp:nvSpPr>
      <dsp:spPr>
        <a:xfrm>
          <a:off x="2163933" y="1529152"/>
          <a:ext cx="1328289" cy="605656"/>
        </a:xfrm>
        <a:prstGeom prst="rect">
          <a:avLst/>
        </a:prstGeom>
        <a:solidFill>
          <a:schemeClr val="lt1">
            <a:hueOff val="0"/>
            <a:satOff val="0"/>
            <a:lumOff val="0"/>
            <a:alphaOff val="0"/>
          </a:schemeClr>
        </a:solidFill>
        <a:ln w="19050" cap="flat" cmpd="sng" algn="ctr">
          <a:solidFill>
            <a:srgbClr val="0C406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cap="none" spc="0" dirty="0">
              <a:ln w="0"/>
              <a:effectLst/>
            </a:rPr>
            <a:t>Accountability</a:t>
          </a:r>
          <a:endParaRPr lang="en-IN" sz="1600" b="1" kern="1200" cap="none" spc="0" dirty="0">
            <a:ln w="0"/>
            <a:effectLst/>
          </a:endParaRPr>
        </a:p>
      </dsp:txBody>
      <dsp:txXfrm>
        <a:off x="2163933" y="1529152"/>
        <a:ext cx="1328289" cy="605656"/>
      </dsp:txXfrm>
    </dsp:sp>
    <dsp:sp modelId="{DD272F41-D36B-45FF-8142-B31D9C5ACDE5}">
      <dsp:nvSpPr>
        <dsp:cNvPr id="0" name=""/>
        <dsp:cNvSpPr/>
      </dsp:nvSpPr>
      <dsp:spPr>
        <a:xfrm>
          <a:off x="2496005" y="2389184"/>
          <a:ext cx="1370660" cy="931941"/>
        </a:xfrm>
        <a:prstGeom prst="rect">
          <a:avLst/>
        </a:prstGeom>
        <a:solidFill>
          <a:schemeClr val="lt1">
            <a:hueOff val="0"/>
            <a:satOff val="0"/>
            <a:lumOff val="0"/>
            <a:alphaOff val="0"/>
          </a:schemeClr>
        </a:solid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cap="none" spc="0" dirty="0">
              <a:ln w="0"/>
              <a:effectLst/>
            </a:rPr>
            <a:t>Addressing any errors or biases the systems may exhibit.</a:t>
          </a:r>
          <a:endParaRPr lang="en-IN" sz="1400" b="0" kern="1200" cap="none" spc="0" dirty="0">
            <a:ln w="0"/>
            <a:effectLst/>
          </a:endParaRPr>
        </a:p>
      </dsp:txBody>
      <dsp:txXfrm>
        <a:off x="2496005" y="2389184"/>
        <a:ext cx="1370660" cy="931941"/>
      </dsp:txXfrm>
    </dsp:sp>
    <dsp:sp modelId="{1F3637CB-6717-4F00-8698-D48772AC3E4C}">
      <dsp:nvSpPr>
        <dsp:cNvPr id="0" name=""/>
        <dsp:cNvSpPr/>
      </dsp:nvSpPr>
      <dsp:spPr>
        <a:xfrm>
          <a:off x="2496005" y="3575502"/>
          <a:ext cx="1346786" cy="1202954"/>
        </a:xfrm>
        <a:prstGeom prst="rect">
          <a:avLst/>
        </a:prstGeom>
        <a:solidFill>
          <a:schemeClr val="lt1">
            <a:hueOff val="0"/>
            <a:satOff val="0"/>
            <a:lumOff val="0"/>
            <a:alphaOff val="0"/>
          </a:schemeClr>
        </a:solid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cap="none" spc="0" dirty="0">
              <a:ln w="0"/>
              <a:effectLst/>
            </a:rPr>
            <a:t>Mechanisms for holding designers and operators responsible.</a:t>
          </a:r>
          <a:endParaRPr lang="en-IN" sz="1400" b="0" kern="1200" cap="none" spc="0" dirty="0">
            <a:ln w="0"/>
            <a:effectLst/>
          </a:endParaRPr>
        </a:p>
      </dsp:txBody>
      <dsp:txXfrm>
        <a:off x="2496005" y="3575502"/>
        <a:ext cx="1346786" cy="1202954"/>
      </dsp:txXfrm>
    </dsp:sp>
    <dsp:sp modelId="{55C14283-4F85-4243-B559-57534AB40269}">
      <dsp:nvSpPr>
        <dsp:cNvPr id="0" name=""/>
        <dsp:cNvSpPr/>
      </dsp:nvSpPr>
      <dsp:spPr>
        <a:xfrm>
          <a:off x="3818213" y="1529152"/>
          <a:ext cx="1211312" cy="605656"/>
        </a:xfrm>
        <a:prstGeom prst="rect">
          <a:avLst/>
        </a:prstGeom>
        <a:solidFill>
          <a:schemeClr val="lt1">
            <a:hueOff val="0"/>
            <a:satOff val="0"/>
            <a:lumOff val="0"/>
            <a:alphaOff val="0"/>
          </a:schemeClr>
        </a:solidFill>
        <a:ln w="19050" cap="flat" cmpd="sng" algn="ctr">
          <a:solidFill>
            <a:srgbClr val="0C406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cap="none" spc="0" dirty="0">
              <a:ln w="0"/>
              <a:effectLst/>
            </a:rPr>
            <a:t>Privacy and Security</a:t>
          </a:r>
          <a:endParaRPr lang="en-IN" sz="1600" b="1" kern="1200" cap="none" spc="0" dirty="0">
            <a:ln w="0"/>
            <a:effectLst/>
          </a:endParaRPr>
        </a:p>
      </dsp:txBody>
      <dsp:txXfrm>
        <a:off x="3818213" y="1529152"/>
        <a:ext cx="1211312" cy="605656"/>
      </dsp:txXfrm>
    </dsp:sp>
    <dsp:sp modelId="{2E521F63-A1E7-4F98-AF1E-D851AE057EDF}">
      <dsp:nvSpPr>
        <dsp:cNvPr id="0" name=""/>
        <dsp:cNvSpPr/>
      </dsp:nvSpPr>
      <dsp:spPr>
        <a:xfrm>
          <a:off x="4121042" y="2389184"/>
          <a:ext cx="1412378" cy="957736"/>
        </a:xfrm>
        <a:prstGeom prst="rect">
          <a:avLst/>
        </a:prstGeom>
        <a:solidFill>
          <a:schemeClr val="lt1">
            <a:hueOff val="0"/>
            <a:satOff val="0"/>
            <a:lumOff val="0"/>
            <a:alphaOff val="0"/>
          </a:schemeClr>
        </a:solid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0" kern="1200" cap="none" spc="0" dirty="0">
              <a:ln w="0"/>
              <a:effectLst/>
            </a:rPr>
            <a:t>Secure against unauthorized access and use.</a:t>
          </a:r>
        </a:p>
      </dsp:txBody>
      <dsp:txXfrm>
        <a:off x="4121042" y="2389184"/>
        <a:ext cx="1412378" cy="957736"/>
      </dsp:txXfrm>
    </dsp:sp>
    <dsp:sp modelId="{0CD64BB0-ADC6-4AA7-8682-131645FEA93F}">
      <dsp:nvSpPr>
        <dsp:cNvPr id="0" name=""/>
        <dsp:cNvSpPr/>
      </dsp:nvSpPr>
      <dsp:spPr>
        <a:xfrm>
          <a:off x="4121042" y="3601297"/>
          <a:ext cx="1370660" cy="933625"/>
        </a:xfrm>
        <a:prstGeom prst="rect">
          <a:avLst/>
        </a:prstGeom>
        <a:solidFill>
          <a:schemeClr val="lt1">
            <a:hueOff val="0"/>
            <a:satOff val="0"/>
            <a:lumOff val="0"/>
            <a:alphaOff val="0"/>
          </a:schemeClr>
        </a:solid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cap="none" spc="0" dirty="0">
              <a:ln w="0"/>
              <a:effectLst/>
            </a:rPr>
            <a:t>Prioritize the protection of users’ personal data.</a:t>
          </a:r>
          <a:endParaRPr lang="en-IN" sz="1400" b="0" kern="1200" cap="none" spc="0" dirty="0">
            <a:ln w="0"/>
            <a:effectLst/>
          </a:endParaRPr>
        </a:p>
      </dsp:txBody>
      <dsp:txXfrm>
        <a:off x="4121042" y="3601297"/>
        <a:ext cx="1370660" cy="933625"/>
      </dsp:txXfrm>
    </dsp:sp>
    <dsp:sp modelId="{E4FB4453-028E-4583-8CDE-7067801D9FFD}">
      <dsp:nvSpPr>
        <dsp:cNvPr id="0" name=""/>
        <dsp:cNvSpPr/>
      </dsp:nvSpPr>
      <dsp:spPr>
        <a:xfrm>
          <a:off x="5484968" y="1529152"/>
          <a:ext cx="1211312" cy="605656"/>
        </a:xfrm>
        <a:prstGeom prst="rect">
          <a:avLst/>
        </a:prstGeom>
        <a:solidFill>
          <a:schemeClr val="lt1">
            <a:hueOff val="0"/>
            <a:satOff val="0"/>
            <a:lumOff val="0"/>
            <a:alphaOff val="0"/>
          </a:schemeClr>
        </a:solidFill>
        <a:ln w="19050" cap="flat" cmpd="sng" algn="ctr">
          <a:solidFill>
            <a:srgbClr val="0C406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cap="none" spc="0" dirty="0">
              <a:ln w="0"/>
              <a:effectLst/>
            </a:rPr>
            <a:t>Safety and Reliability</a:t>
          </a:r>
        </a:p>
      </dsp:txBody>
      <dsp:txXfrm>
        <a:off x="5484968" y="1529152"/>
        <a:ext cx="1211312" cy="605656"/>
      </dsp:txXfrm>
    </dsp:sp>
    <dsp:sp modelId="{FA4D8A97-5A2A-4BDD-BD6E-C1C57867E6AE}">
      <dsp:nvSpPr>
        <dsp:cNvPr id="0" name=""/>
        <dsp:cNvSpPr/>
      </dsp:nvSpPr>
      <dsp:spPr>
        <a:xfrm>
          <a:off x="5787796" y="2389184"/>
          <a:ext cx="1434218" cy="997316"/>
        </a:xfrm>
        <a:prstGeom prst="rect">
          <a:avLst/>
        </a:prstGeom>
        <a:solidFill>
          <a:schemeClr val="lt1">
            <a:hueOff val="0"/>
            <a:satOff val="0"/>
            <a:lumOff val="0"/>
            <a:alphaOff val="0"/>
          </a:schemeClr>
        </a:solid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cap="none" spc="0" dirty="0">
              <a:ln w="0"/>
              <a:effectLst/>
            </a:rPr>
            <a:t>Safeguards to prevent failures and harm to humans.</a:t>
          </a:r>
        </a:p>
      </dsp:txBody>
      <dsp:txXfrm>
        <a:off x="5787796" y="2389184"/>
        <a:ext cx="1434218" cy="997316"/>
      </dsp:txXfrm>
    </dsp:sp>
    <dsp:sp modelId="{834A07CC-C15B-4EDE-8500-18F7D2272FEA}">
      <dsp:nvSpPr>
        <dsp:cNvPr id="0" name=""/>
        <dsp:cNvSpPr/>
      </dsp:nvSpPr>
      <dsp:spPr>
        <a:xfrm>
          <a:off x="5787796" y="3640876"/>
          <a:ext cx="1414534" cy="1079079"/>
        </a:xfrm>
        <a:prstGeom prst="rect">
          <a:avLst/>
        </a:prstGeom>
        <a:solidFill>
          <a:schemeClr val="lt1">
            <a:hueOff val="0"/>
            <a:satOff val="0"/>
            <a:lumOff val="0"/>
            <a:alphaOff val="0"/>
          </a:schemeClr>
        </a:solid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cap="none" spc="0" dirty="0">
              <a:ln w="0"/>
              <a:effectLst/>
            </a:rPr>
            <a:t>Perform reliably and safely under every condition.</a:t>
          </a:r>
        </a:p>
      </dsp:txBody>
      <dsp:txXfrm>
        <a:off x="5787796" y="3640876"/>
        <a:ext cx="1414534" cy="1079079"/>
      </dsp:txXfrm>
    </dsp:sp>
    <dsp:sp modelId="{BEAF069C-B6B4-43A2-8FB3-28F6F1076308}">
      <dsp:nvSpPr>
        <dsp:cNvPr id="0" name=""/>
        <dsp:cNvSpPr/>
      </dsp:nvSpPr>
      <dsp:spPr>
        <a:xfrm>
          <a:off x="7115292" y="1529152"/>
          <a:ext cx="1444393" cy="605656"/>
        </a:xfrm>
        <a:prstGeom prst="rect">
          <a:avLst/>
        </a:prstGeom>
        <a:solidFill>
          <a:schemeClr val="lt1">
            <a:hueOff val="0"/>
            <a:satOff val="0"/>
            <a:lumOff val="0"/>
            <a:alphaOff val="0"/>
          </a:schemeClr>
        </a:solidFill>
        <a:ln w="19050" cap="flat" cmpd="sng" algn="ctr">
          <a:solidFill>
            <a:srgbClr val="0C406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cap="none" spc="0" dirty="0">
              <a:ln w="0"/>
              <a:effectLst/>
            </a:rPr>
            <a:t>Ethical Considerations</a:t>
          </a:r>
        </a:p>
      </dsp:txBody>
      <dsp:txXfrm>
        <a:off x="7115292" y="1529152"/>
        <a:ext cx="1444393" cy="605656"/>
      </dsp:txXfrm>
    </dsp:sp>
    <dsp:sp modelId="{A390BEB2-2F54-4540-AE66-6F9513544508}">
      <dsp:nvSpPr>
        <dsp:cNvPr id="0" name=""/>
        <dsp:cNvSpPr/>
      </dsp:nvSpPr>
      <dsp:spPr>
        <a:xfrm>
          <a:off x="7476390" y="2389184"/>
          <a:ext cx="1449905" cy="1213008"/>
        </a:xfrm>
        <a:prstGeom prst="rect">
          <a:avLst/>
        </a:prstGeom>
        <a:solidFill>
          <a:schemeClr val="lt1">
            <a:hueOff val="0"/>
            <a:satOff val="0"/>
            <a:lumOff val="0"/>
            <a:alphaOff val="0"/>
          </a:schemeClr>
        </a:solid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cap="none" spc="0" dirty="0">
              <a:ln w="0"/>
              <a:effectLst/>
            </a:rPr>
            <a:t>Compliance with legal and regulatory standards.</a:t>
          </a:r>
        </a:p>
      </dsp:txBody>
      <dsp:txXfrm>
        <a:off x="7476390" y="2389184"/>
        <a:ext cx="1449905" cy="1213008"/>
      </dsp:txXfrm>
    </dsp:sp>
    <dsp:sp modelId="{F98D044A-CA1E-45AC-A157-2FAED863C474}">
      <dsp:nvSpPr>
        <dsp:cNvPr id="0" name=""/>
        <dsp:cNvSpPr/>
      </dsp:nvSpPr>
      <dsp:spPr>
        <a:xfrm>
          <a:off x="7476390" y="3856569"/>
          <a:ext cx="1438664" cy="1196195"/>
        </a:xfrm>
        <a:prstGeom prst="rect">
          <a:avLst/>
        </a:prstGeom>
        <a:solidFill>
          <a:schemeClr val="lt1">
            <a:hueOff val="0"/>
            <a:satOff val="0"/>
            <a:lumOff val="0"/>
            <a:alphaOff val="0"/>
          </a:schemeClr>
        </a:solid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0" kern="1200" cap="none" spc="0" dirty="0">
              <a:ln w="0"/>
              <a:effectLst/>
            </a:rPr>
            <a:t>Engage stakeholders to reflect diverse perspectives.</a:t>
          </a:r>
          <a:endParaRPr lang="en-US" sz="1400" b="0" kern="1200" cap="none" spc="0" dirty="0">
            <a:ln w="0"/>
            <a:effectLst/>
          </a:endParaRPr>
        </a:p>
      </dsp:txBody>
      <dsp:txXfrm>
        <a:off x="7476390" y="3856569"/>
        <a:ext cx="1438664" cy="1196195"/>
      </dsp:txXfrm>
    </dsp:sp>
    <dsp:sp modelId="{96549499-1B14-4EAE-AFA9-5B15BBD51502}">
      <dsp:nvSpPr>
        <dsp:cNvPr id="0" name=""/>
        <dsp:cNvSpPr/>
      </dsp:nvSpPr>
      <dsp:spPr>
        <a:xfrm>
          <a:off x="8877843" y="1529152"/>
          <a:ext cx="1211312" cy="605656"/>
        </a:xfrm>
        <a:prstGeom prst="rect">
          <a:avLst/>
        </a:prstGeom>
        <a:solidFill>
          <a:schemeClr val="lt1">
            <a:hueOff val="0"/>
            <a:satOff val="0"/>
            <a:lumOff val="0"/>
            <a:alphaOff val="0"/>
          </a:schemeClr>
        </a:solidFill>
        <a:ln w="19050" cap="flat" cmpd="sng" algn="ctr">
          <a:solidFill>
            <a:srgbClr val="0C406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cap="none" spc="0" dirty="0">
              <a:ln w="0"/>
              <a:effectLst/>
            </a:rPr>
            <a:t>Sustainability</a:t>
          </a:r>
        </a:p>
      </dsp:txBody>
      <dsp:txXfrm>
        <a:off x="8877843" y="1529152"/>
        <a:ext cx="1211312" cy="605656"/>
      </dsp:txXfrm>
    </dsp:sp>
    <dsp:sp modelId="{91C9B093-595F-4085-B438-3820F03F87CE}">
      <dsp:nvSpPr>
        <dsp:cNvPr id="0" name=""/>
        <dsp:cNvSpPr/>
      </dsp:nvSpPr>
      <dsp:spPr>
        <a:xfrm>
          <a:off x="9180671" y="2389184"/>
          <a:ext cx="1900150" cy="1583997"/>
        </a:xfrm>
        <a:prstGeom prst="rect">
          <a:avLst/>
        </a:prstGeom>
        <a:solidFill>
          <a:schemeClr val="lt1">
            <a:hueOff val="0"/>
            <a:satOff val="0"/>
            <a:lumOff val="0"/>
            <a:alphaOff val="0"/>
          </a:schemeClr>
        </a:solid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cap="none" spc="0" dirty="0">
              <a:ln w="0"/>
              <a:effectLst/>
            </a:rPr>
            <a:t>AI in construction should consider environmental impact, helping to reduce waste through optimized planning and resource management.</a:t>
          </a:r>
        </a:p>
      </dsp:txBody>
      <dsp:txXfrm>
        <a:off x="9180671" y="2389184"/>
        <a:ext cx="1900150" cy="1583997"/>
      </dsp:txXfrm>
    </dsp:sp>
    <dsp:sp modelId="{B3B74186-8696-4F20-9FF6-5AB6AFF28C7D}">
      <dsp:nvSpPr>
        <dsp:cNvPr id="0" name=""/>
        <dsp:cNvSpPr/>
      </dsp:nvSpPr>
      <dsp:spPr>
        <a:xfrm>
          <a:off x="9180671" y="4227557"/>
          <a:ext cx="1892930" cy="1224001"/>
        </a:xfrm>
        <a:prstGeom prst="rect">
          <a:avLst/>
        </a:prstGeom>
        <a:solidFill>
          <a:schemeClr val="lt1">
            <a:hueOff val="0"/>
            <a:satOff val="0"/>
            <a:lumOff val="0"/>
            <a:alphaOff val="0"/>
          </a:schemeClr>
        </a:solid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cap="none" spc="0" dirty="0">
              <a:ln w="0"/>
              <a:effectLst/>
            </a:rPr>
            <a:t>Minimize harm and  promote social and economic benefits for construction workers.</a:t>
          </a:r>
        </a:p>
      </dsp:txBody>
      <dsp:txXfrm>
        <a:off x="9180671" y="4227557"/>
        <a:ext cx="1892930" cy="12240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2CA01F-B3A9-4872-A3D7-25C3FAFBDF27}">
      <dsp:nvSpPr>
        <dsp:cNvPr id="0" name=""/>
        <dsp:cNvSpPr/>
      </dsp:nvSpPr>
      <dsp:spPr>
        <a:xfrm>
          <a:off x="9759030" y="1473526"/>
          <a:ext cx="159629" cy="567165"/>
        </a:xfrm>
        <a:custGeom>
          <a:avLst/>
          <a:gdLst/>
          <a:ahLst/>
          <a:cxnLst/>
          <a:rect l="0" t="0" r="0" b="0"/>
          <a:pathLst>
            <a:path>
              <a:moveTo>
                <a:pt x="0" y="0"/>
              </a:moveTo>
              <a:lnTo>
                <a:pt x="0" y="567165"/>
              </a:lnTo>
              <a:lnTo>
                <a:pt x="159629" y="567165"/>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B96D4BF1-4885-4B4B-9C67-08032903946E}">
      <dsp:nvSpPr>
        <dsp:cNvPr id="0" name=""/>
        <dsp:cNvSpPr/>
      </dsp:nvSpPr>
      <dsp:spPr>
        <a:xfrm>
          <a:off x="5388458" y="797078"/>
          <a:ext cx="4796250" cy="215295"/>
        </a:xfrm>
        <a:custGeom>
          <a:avLst/>
          <a:gdLst/>
          <a:ahLst/>
          <a:cxnLst/>
          <a:rect l="0" t="0" r="0" b="0"/>
          <a:pathLst>
            <a:path>
              <a:moveTo>
                <a:pt x="0" y="0"/>
              </a:moveTo>
              <a:lnTo>
                <a:pt x="0" y="107647"/>
              </a:lnTo>
              <a:lnTo>
                <a:pt x="4796250" y="107647"/>
              </a:lnTo>
              <a:lnTo>
                <a:pt x="4796250" y="215295"/>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94873F41-7830-4A22-A68D-B08DA9FEA633}">
      <dsp:nvSpPr>
        <dsp:cNvPr id="0" name=""/>
        <dsp:cNvSpPr/>
      </dsp:nvSpPr>
      <dsp:spPr>
        <a:xfrm>
          <a:off x="8380687" y="1473526"/>
          <a:ext cx="159629" cy="570605"/>
        </a:xfrm>
        <a:custGeom>
          <a:avLst/>
          <a:gdLst/>
          <a:ahLst/>
          <a:cxnLst/>
          <a:rect l="0" t="0" r="0" b="0"/>
          <a:pathLst>
            <a:path>
              <a:moveTo>
                <a:pt x="0" y="0"/>
              </a:moveTo>
              <a:lnTo>
                <a:pt x="0" y="570605"/>
              </a:lnTo>
              <a:lnTo>
                <a:pt x="159629" y="570605"/>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1778DFCA-9C72-4B76-ADE9-3BE1A7C63D0E}">
      <dsp:nvSpPr>
        <dsp:cNvPr id="0" name=""/>
        <dsp:cNvSpPr/>
      </dsp:nvSpPr>
      <dsp:spPr>
        <a:xfrm>
          <a:off x="5388458" y="797078"/>
          <a:ext cx="3417907" cy="215295"/>
        </a:xfrm>
        <a:custGeom>
          <a:avLst/>
          <a:gdLst/>
          <a:ahLst/>
          <a:cxnLst/>
          <a:rect l="0" t="0" r="0" b="0"/>
          <a:pathLst>
            <a:path>
              <a:moveTo>
                <a:pt x="0" y="0"/>
              </a:moveTo>
              <a:lnTo>
                <a:pt x="0" y="107647"/>
              </a:lnTo>
              <a:lnTo>
                <a:pt x="3417907" y="107647"/>
              </a:lnTo>
              <a:lnTo>
                <a:pt x="3417907" y="215295"/>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8595C9A5-A1AB-450A-A830-758606421EC2}">
      <dsp:nvSpPr>
        <dsp:cNvPr id="0" name=""/>
        <dsp:cNvSpPr/>
      </dsp:nvSpPr>
      <dsp:spPr>
        <a:xfrm>
          <a:off x="6989036" y="1473526"/>
          <a:ext cx="159629" cy="571766"/>
        </a:xfrm>
        <a:custGeom>
          <a:avLst/>
          <a:gdLst/>
          <a:ahLst/>
          <a:cxnLst/>
          <a:rect l="0" t="0" r="0" b="0"/>
          <a:pathLst>
            <a:path>
              <a:moveTo>
                <a:pt x="0" y="0"/>
              </a:moveTo>
              <a:lnTo>
                <a:pt x="0" y="571766"/>
              </a:lnTo>
              <a:lnTo>
                <a:pt x="159629" y="571766"/>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4260DE9B-A51E-47A7-9040-E7F2EDDD409E}">
      <dsp:nvSpPr>
        <dsp:cNvPr id="0" name=""/>
        <dsp:cNvSpPr/>
      </dsp:nvSpPr>
      <dsp:spPr>
        <a:xfrm>
          <a:off x="5388458" y="797078"/>
          <a:ext cx="2026257" cy="215295"/>
        </a:xfrm>
        <a:custGeom>
          <a:avLst/>
          <a:gdLst/>
          <a:ahLst/>
          <a:cxnLst/>
          <a:rect l="0" t="0" r="0" b="0"/>
          <a:pathLst>
            <a:path>
              <a:moveTo>
                <a:pt x="0" y="0"/>
              </a:moveTo>
              <a:lnTo>
                <a:pt x="0" y="107647"/>
              </a:lnTo>
              <a:lnTo>
                <a:pt x="2026257" y="107647"/>
              </a:lnTo>
              <a:lnTo>
                <a:pt x="2026257" y="215295"/>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96B3C50E-448D-45B3-8572-77BD4A4AA479}">
      <dsp:nvSpPr>
        <dsp:cNvPr id="0" name=""/>
        <dsp:cNvSpPr/>
      </dsp:nvSpPr>
      <dsp:spPr>
        <a:xfrm>
          <a:off x="5601220" y="1473526"/>
          <a:ext cx="159629" cy="572934"/>
        </a:xfrm>
        <a:custGeom>
          <a:avLst/>
          <a:gdLst/>
          <a:ahLst/>
          <a:cxnLst/>
          <a:rect l="0" t="0" r="0" b="0"/>
          <a:pathLst>
            <a:path>
              <a:moveTo>
                <a:pt x="0" y="0"/>
              </a:moveTo>
              <a:lnTo>
                <a:pt x="0" y="572934"/>
              </a:lnTo>
              <a:lnTo>
                <a:pt x="159629" y="572934"/>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6DAB9569-80F2-4FEA-8EDD-38B1613E8E66}">
      <dsp:nvSpPr>
        <dsp:cNvPr id="0" name=""/>
        <dsp:cNvSpPr/>
      </dsp:nvSpPr>
      <dsp:spPr>
        <a:xfrm>
          <a:off x="5388458" y="797078"/>
          <a:ext cx="638441" cy="215295"/>
        </a:xfrm>
        <a:custGeom>
          <a:avLst/>
          <a:gdLst/>
          <a:ahLst/>
          <a:cxnLst/>
          <a:rect l="0" t="0" r="0" b="0"/>
          <a:pathLst>
            <a:path>
              <a:moveTo>
                <a:pt x="0" y="0"/>
              </a:moveTo>
              <a:lnTo>
                <a:pt x="0" y="107647"/>
              </a:lnTo>
              <a:lnTo>
                <a:pt x="638441" y="107647"/>
              </a:lnTo>
              <a:lnTo>
                <a:pt x="638441" y="215295"/>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488AA943-202F-4E74-B08F-AEF856E5E91A}">
      <dsp:nvSpPr>
        <dsp:cNvPr id="0" name=""/>
        <dsp:cNvSpPr/>
      </dsp:nvSpPr>
      <dsp:spPr>
        <a:xfrm>
          <a:off x="4283373" y="2609303"/>
          <a:ext cx="174012" cy="1956947"/>
        </a:xfrm>
        <a:custGeom>
          <a:avLst/>
          <a:gdLst/>
          <a:ahLst/>
          <a:cxnLst/>
          <a:rect l="0" t="0" r="0" b="0"/>
          <a:pathLst>
            <a:path>
              <a:moveTo>
                <a:pt x="0" y="0"/>
              </a:moveTo>
              <a:lnTo>
                <a:pt x="0" y="1956947"/>
              </a:lnTo>
              <a:lnTo>
                <a:pt x="174012" y="195694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B4BF12-CC55-496F-B897-20B1095A7697}">
      <dsp:nvSpPr>
        <dsp:cNvPr id="0" name=""/>
        <dsp:cNvSpPr/>
      </dsp:nvSpPr>
      <dsp:spPr>
        <a:xfrm>
          <a:off x="4283373" y="2609303"/>
          <a:ext cx="174012" cy="1217227"/>
        </a:xfrm>
        <a:custGeom>
          <a:avLst/>
          <a:gdLst/>
          <a:ahLst/>
          <a:cxnLst/>
          <a:rect l="0" t="0" r="0" b="0"/>
          <a:pathLst>
            <a:path>
              <a:moveTo>
                <a:pt x="0" y="0"/>
              </a:moveTo>
              <a:lnTo>
                <a:pt x="0" y="1217227"/>
              </a:lnTo>
              <a:lnTo>
                <a:pt x="174012" y="12172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4AF4C1-EBC3-4C0C-97C3-B49912784CD7}">
      <dsp:nvSpPr>
        <dsp:cNvPr id="0" name=""/>
        <dsp:cNvSpPr/>
      </dsp:nvSpPr>
      <dsp:spPr>
        <a:xfrm>
          <a:off x="4283373" y="2609303"/>
          <a:ext cx="174012" cy="477507"/>
        </a:xfrm>
        <a:custGeom>
          <a:avLst/>
          <a:gdLst/>
          <a:ahLst/>
          <a:cxnLst/>
          <a:rect l="0" t="0" r="0" b="0"/>
          <a:pathLst>
            <a:path>
              <a:moveTo>
                <a:pt x="0" y="0"/>
              </a:moveTo>
              <a:lnTo>
                <a:pt x="0" y="477507"/>
              </a:lnTo>
              <a:lnTo>
                <a:pt x="174012" y="4775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40D7AB-7C6A-4BF3-8A87-E63CBB83BD5A}">
      <dsp:nvSpPr>
        <dsp:cNvPr id="0" name=""/>
        <dsp:cNvSpPr/>
      </dsp:nvSpPr>
      <dsp:spPr>
        <a:xfrm>
          <a:off x="4701687" y="1474275"/>
          <a:ext cx="91440" cy="215295"/>
        </a:xfrm>
        <a:custGeom>
          <a:avLst/>
          <a:gdLst/>
          <a:ahLst/>
          <a:cxnLst/>
          <a:rect l="0" t="0" r="0" b="0"/>
          <a:pathLst>
            <a:path>
              <a:moveTo>
                <a:pt x="45720" y="0"/>
              </a:moveTo>
              <a:lnTo>
                <a:pt x="45720" y="215295"/>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BF89E2BC-4F62-483A-9652-35A495157CB4}">
      <dsp:nvSpPr>
        <dsp:cNvPr id="0" name=""/>
        <dsp:cNvSpPr/>
      </dsp:nvSpPr>
      <dsp:spPr>
        <a:xfrm>
          <a:off x="4747407" y="797078"/>
          <a:ext cx="641050" cy="215295"/>
        </a:xfrm>
        <a:custGeom>
          <a:avLst/>
          <a:gdLst/>
          <a:ahLst/>
          <a:cxnLst/>
          <a:rect l="0" t="0" r="0" b="0"/>
          <a:pathLst>
            <a:path>
              <a:moveTo>
                <a:pt x="641050" y="0"/>
              </a:moveTo>
              <a:lnTo>
                <a:pt x="641050" y="107647"/>
              </a:lnTo>
              <a:lnTo>
                <a:pt x="0" y="107647"/>
              </a:lnTo>
              <a:lnTo>
                <a:pt x="0" y="215295"/>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203B4B9E-183C-48D4-8C6B-F6E0C57DBAB5}">
      <dsp:nvSpPr>
        <dsp:cNvPr id="0" name=""/>
        <dsp:cNvSpPr/>
      </dsp:nvSpPr>
      <dsp:spPr>
        <a:xfrm>
          <a:off x="2908694" y="2610815"/>
          <a:ext cx="173895" cy="1956947"/>
        </a:xfrm>
        <a:custGeom>
          <a:avLst/>
          <a:gdLst/>
          <a:ahLst/>
          <a:cxnLst/>
          <a:rect l="0" t="0" r="0" b="0"/>
          <a:pathLst>
            <a:path>
              <a:moveTo>
                <a:pt x="0" y="0"/>
              </a:moveTo>
              <a:lnTo>
                <a:pt x="0" y="1956947"/>
              </a:lnTo>
              <a:lnTo>
                <a:pt x="173895" y="195694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05B109-9591-4EDC-B836-4E5B2346C76E}">
      <dsp:nvSpPr>
        <dsp:cNvPr id="0" name=""/>
        <dsp:cNvSpPr/>
      </dsp:nvSpPr>
      <dsp:spPr>
        <a:xfrm>
          <a:off x="2908694" y="2610815"/>
          <a:ext cx="173895" cy="1217227"/>
        </a:xfrm>
        <a:custGeom>
          <a:avLst/>
          <a:gdLst/>
          <a:ahLst/>
          <a:cxnLst/>
          <a:rect l="0" t="0" r="0" b="0"/>
          <a:pathLst>
            <a:path>
              <a:moveTo>
                <a:pt x="0" y="0"/>
              </a:moveTo>
              <a:lnTo>
                <a:pt x="0" y="1217227"/>
              </a:lnTo>
              <a:lnTo>
                <a:pt x="173895" y="12172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D93C37-5150-44F1-953C-F5D9DC07F0B9}">
      <dsp:nvSpPr>
        <dsp:cNvPr id="0" name=""/>
        <dsp:cNvSpPr/>
      </dsp:nvSpPr>
      <dsp:spPr>
        <a:xfrm>
          <a:off x="2908694" y="2610815"/>
          <a:ext cx="173895" cy="477507"/>
        </a:xfrm>
        <a:custGeom>
          <a:avLst/>
          <a:gdLst/>
          <a:ahLst/>
          <a:cxnLst/>
          <a:rect l="0" t="0" r="0" b="0"/>
          <a:pathLst>
            <a:path>
              <a:moveTo>
                <a:pt x="0" y="0"/>
              </a:moveTo>
              <a:lnTo>
                <a:pt x="0" y="477507"/>
              </a:lnTo>
              <a:lnTo>
                <a:pt x="173895" y="4775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FC3CE6-D209-49F3-B0EA-2B02ADDD4176}">
      <dsp:nvSpPr>
        <dsp:cNvPr id="0" name=""/>
        <dsp:cNvSpPr/>
      </dsp:nvSpPr>
      <dsp:spPr>
        <a:xfrm>
          <a:off x="3326697" y="1475787"/>
          <a:ext cx="91440" cy="215295"/>
        </a:xfrm>
        <a:custGeom>
          <a:avLst/>
          <a:gdLst/>
          <a:ahLst/>
          <a:cxnLst/>
          <a:rect l="0" t="0" r="0" b="0"/>
          <a:pathLst>
            <a:path>
              <a:moveTo>
                <a:pt x="45720" y="0"/>
              </a:moveTo>
              <a:lnTo>
                <a:pt x="45720" y="215295"/>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29124464-B5DB-441B-AE43-A8E36CB7F9C5}">
      <dsp:nvSpPr>
        <dsp:cNvPr id="0" name=""/>
        <dsp:cNvSpPr/>
      </dsp:nvSpPr>
      <dsp:spPr>
        <a:xfrm>
          <a:off x="3372417" y="797078"/>
          <a:ext cx="2016041" cy="215295"/>
        </a:xfrm>
        <a:custGeom>
          <a:avLst/>
          <a:gdLst/>
          <a:ahLst/>
          <a:cxnLst/>
          <a:rect l="0" t="0" r="0" b="0"/>
          <a:pathLst>
            <a:path>
              <a:moveTo>
                <a:pt x="2016041" y="0"/>
              </a:moveTo>
              <a:lnTo>
                <a:pt x="2016041" y="107647"/>
              </a:lnTo>
              <a:lnTo>
                <a:pt x="0" y="107647"/>
              </a:lnTo>
              <a:lnTo>
                <a:pt x="0" y="215295"/>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40EA3A42-2FF6-4C2E-B5C4-5162E5B93349}">
      <dsp:nvSpPr>
        <dsp:cNvPr id="0" name=""/>
        <dsp:cNvSpPr/>
      </dsp:nvSpPr>
      <dsp:spPr>
        <a:xfrm>
          <a:off x="1520474" y="2611574"/>
          <a:ext cx="176165" cy="1956947"/>
        </a:xfrm>
        <a:custGeom>
          <a:avLst/>
          <a:gdLst/>
          <a:ahLst/>
          <a:cxnLst/>
          <a:rect l="0" t="0" r="0" b="0"/>
          <a:pathLst>
            <a:path>
              <a:moveTo>
                <a:pt x="0" y="0"/>
              </a:moveTo>
              <a:lnTo>
                <a:pt x="0" y="1956947"/>
              </a:lnTo>
              <a:lnTo>
                <a:pt x="176165" y="195694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223CAE-1FF0-4D91-B268-D46213934367}">
      <dsp:nvSpPr>
        <dsp:cNvPr id="0" name=""/>
        <dsp:cNvSpPr/>
      </dsp:nvSpPr>
      <dsp:spPr>
        <a:xfrm>
          <a:off x="1520474" y="2611574"/>
          <a:ext cx="176165" cy="1217227"/>
        </a:xfrm>
        <a:custGeom>
          <a:avLst/>
          <a:gdLst/>
          <a:ahLst/>
          <a:cxnLst/>
          <a:rect l="0" t="0" r="0" b="0"/>
          <a:pathLst>
            <a:path>
              <a:moveTo>
                <a:pt x="0" y="0"/>
              </a:moveTo>
              <a:lnTo>
                <a:pt x="0" y="1217227"/>
              </a:lnTo>
              <a:lnTo>
                <a:pt x="176165" y="12172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6ECEA2-75CE-4890-AFC9-FAA42F90DCD3}">
      <dsp:nvSpPr>
        <dsp:cNvPr id="0" name=""/>
        <dsp:cNvSpPr/>
      </dsp:nvSpPr>
      <dsp:spPr>
        <a:xfrm>
          <a:off x="1520474" y="2611574"/>
          <a:ext cx="176165" cy="477507"/>
        </a:xfrm>
        <a:custGeom>
          <a:avLst/>
          <a:gdLst/>
          <a:ahLst/>
          <a:cxnLst/>
          <a:rect l="0" t="0" r="0" b="0"/>
          <a:pathLst>
            <a:path>
              <a:moveTo>
                <a:pt x="0" y="0"/>
              </a:moveTo>
              <a:lnTo>
                <a:pt x="0" y="477507"/>
              </a:lnTo>
              <a:lnTo>
                <a:pt x="176165" y="4775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A7E209-3DB5-4A44-997C-50CE4C6C29F4}">
      <dsp:nvSpPr>
        <dsp:cNvPr id="0" name=""/>
        <dsp:cNvSpPr/>
      </dsp:nvSpPr>
      <dsp:spPr>
        <a:xfrm>
          <a:off x="1944529" y="1476545"/>
          <a:ext cx="91440" cy="215295"/>
        </a:xfrm>
        <a:custGeom>
          <a:avLst/>
          <a:gdLst/>
          <a:ahLst/>
          <a:cxnLst/>
          <a:rect l="0" t="0" r="0" b="0"/>
          <a:pathLst>
            <a:path>
              <a:moveTo>
                <a:pt x="45720" y="0"/>
              </a:moveTo>
              <a:lnTo>
                <a:pt x="45720" y="215295"/>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440986CB-4F5D-483A-94F5-0105CF9320E4}">
      <dsp:nvSpPr>
        <dsp:cNvPr id="0" name=""/>
        <dsp:cNvSpPr/>
      </dsp:nvSpPr>
      <dsp:spPr>
        <a:xfrm>
          <a:off x="1990249" y="797078"/>
          <a:ext cx="3398208" cy="215295"/>
        </a:xfrm>
        <a:custGeom>
          <a:avLst/>
          <a:gdLst/>
          <a:ahLst/>
          <a:cxnLst/>
          <a:rect l="0" t="0" r="0" b="0"/>
          <a:pathLst>
            <a:path>
              <a:moveTo>
                <a:pt x="3398208" y="0"/>
              </a:moveTo>
              <a:lnTo>
                <a:pt x="3398208" y="107647"/>
              </a:lnTo>
              <a:lnTo>
                <a:pt x="0" y="107647"/>
              </a:lnTo>
              <a:lnTo>
                <a:pt x="0" y="215295"/>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4AFB2299-3D57-4C4B-B9CC-A5245CC0AF13}">
      <dsp:nvSpPr>
        <dsp:cNvPr id="0" name=""/>
        <dsp:cNvSpPr/>
      </dsp:nvSpPr>
      <dsp:spPr>
        <a:xfrm>
          <a:off x="122049" y="2642709"/>
          <a:ext cx="177614" cy="1956947"/>
        </a:xfrm>
        <a:custGeom>
          <a:avLst/>
          <a:gdLst/>
          <a:ahLst/>
          <a:cxnLst/>
          <a:rect l="0" t="0" r="0" b="0"/>
          <a:pathLst>
            <a:path>
              <a:moveTo>
                <a:pt x="0" y="0"/>
              </a:moveTo>
              <a:lnTo>
                <a:pt x="0" y="1956947"/>
              </a:lnTo>
              <a:lnTo>
                <a:pt x="177614" y="195694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244009-9EEC-4064-BC3A-05B46C4428DC}">
      <dsp:nvSpPr>
        <dsp:cNvPr id="0" name=""/>
        <dsp:cNvSpPr/>
      </dsp:nvSpPr>
      <dsp:spPr>
        <a:xfrm>
          <a:off x="122049" y="2642709"/>
          <a:ext cx="177614" cy="1217227"/>
        </a:xfrm>
        <a:custGeom>
          <a:avLst/>
          <a:gdLst/>
          <a:ahLst/>
          <a:cxnLst/>
          <a:rect l="0" t="0" r="0" b="0"/>
          <a:pathLst>
            <a:path>
              <a:moveTo>
                <a:pt x="0" y="0"/>
              </a:moveTo>
              <a:lnTo>
                <a:pt x="0" y="1217227"/>
              </a:lnTo>
              <a:lnTo>
                <a:pt x="177614" y="12172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8E1028-E877-4915-AD2E-8D7E06F10AD3}">
      <dsp:nvSpPr>
        <dsp:cNvPr id="0" name=""/>
        <dsp:cNvSpPr/>
      </dsp:nvSpPr>
      <dsp:spPr>
        <a:xfrm>
          <a:off x="122049" y="2642709"/>
          <a:ext cx="177614" cy="477507"/>
        </a:xfrm>
        <a:custGeom>
          <a:avLst/>
          <a:gdLst/>
          <a:ahLst/>
          <a:cxnLst/>
          <a:rect l="0" t="0" r="0" b="0"/>
          <a:pathLst>
            <a:path>
              <a:moveTo>
                <a:pt x="0" y="0"/>
              </a:moveTo>
              <a:lnTo>
                <a:pt x="0" y="477507"/>
              </a:lnTo>
              <a:lnTo>
                <a:pt x="177614" y="4775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936ECB-44BE-403A-9F0E-9CFD2CD99F3D}">
      <dsp:nvSpPr>
        <dsp:cNvPr id="0" name=""/>
        <dsp:cNvSpPr/>
      </dsp:nvSpPr>
      <dsp:spPr>
        <a:xfrm>
          <a:off x="549967" y="1477304"/>
          <a:ext cx="91440" cy="215295"/>
        </a:xfrm>
        <a:custGeom>
          <a:avLst/>
          <a:gdLst/>
          <a:ahLst/>
          <a:cxnLst/>
          <a:rect l="0" t="0" r="0" b="0"/>
          <a:pathLst>
            <a:path>
              <a:moveTo>
                <a:pt x="45720" y="0"/>
              </a:moveTo>
              <a:lnTo>
                <a:pt x="45720" y="215295"/>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2189AF8C-C669-408A-9595-EAB46BB8E573}">
      <dsp:nvSpPr>
        <dsp:cNvPr id="0" name=""/>
        <dsp:cNvSpPr/>
      </dsp:nvSpPr>
      <dsp:spPr>
        <a:xfrm>
          <a:off x="595687" y="797078"/>
          <a:ext cx="4792770" cy="215295"/>
        </a:xfrm>
        <a:custGeom>
          <a:avLst/>
          <a:gdLst/>
          <a:ahLst/>
          <a:cxnLst/>
          <a:rect l="0" t="0" r="0" b="0"/>
          <a:pathLst>
            <a:path>
              <a:moveTo>
                <a:pt x="4792770" y="0"/>
              </a:moveTo>
              <a:lnTo>
                <a:pt x="4792770" y="107647"/>
              </a:lnTo>
              <a:lnTo>
                <a:pt x="0" y="107647"/>
              </a:lnTo>
              <a:lnTo>
                <a:pt x="0" y="215295"/>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sp>
    <dsp:sp modelId="{C69139AF-8EC7-4D32-A922-630FA295590E}">
      <dsp:nvSpPr>
        <dsp:cNvPr id="0" name=""/>
        <dsp:cNvSpPr/>
      </dsp:nvSpPr>
      <dsp:spPr>
        <a:xfrm>
          <a:off x="4019049" y="284469"/>
          <a:ext cx="2738816" cy="512608"/>
        </a:xfrm>
        <a:prstGeom prst="rect">
          <a:avLst/>
        </a:prstGeom>
        <a:solidFill>
          <a:schemeClr val="lt1">
            <a:hueOff val="0"/>
            <a:satOff val="0"/>
            <a:lumOff val="0"/>
            <a:alphaOff val="0"/>
          </a:schemeClr>
        </a:solidFill>
        <a:ln w="19050" cap="flat" cmpd="sng" algn="ctr">
          <a:solidFill>
            <a:srgbClr val="0C406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cap="none" spc="0" dirty="0">
              <a:ln w="0"/>
              <a:effectLst/>
            </a:rPr>
            <a:t>Primary AI Applications</a:t>
          </a:r>
          <a:endParaRPr lang="en-IN" sz="1600" b="1" kern="1200" cap="none" spc="0" dirty="0">
            <a:ln w="0"/>
            <a:effectLst/>
          </a:endParaRPr>
        </a:p>
      </dsp:txBody>
      <dsp:txXfrm>
        <a:off x="4019049" y="284469"/>
        <a:ext cx="2738816" cy="512608"/>
      </dsp:txXfrm>
    </dsp:sp>
    <dsp:sp modelId="{916C51A3-5FD9-4E49-92B5-DE246F9CF546}">
      <dsp:nvSpPr>
        <dsp:cNvPr id="0" name=""/>
        <dsp:cNvSpPr/>
      </dsp:nvSpPr>
      <dsp:spPr>
        <a:xfrm>
          <a:off x="60109" y="1012373"/>
          <a:ext cx="1071157" cy="464930"/>
        </a:xfrm>
        <a:prstGeom prst="rect">
          <a:avLst/>
        </a:prstGeom>
        <a:solidFill>
          <a:schemeClr val="accent5">
            <a:lumMod val="40000"/>
            <a:lumOff val="60000"/>
          </a:schemeClr>
        </a:solidFill>
        <a:ln w="19050" cap="flat" cmpd="sng" algn="ctr">
          <a:solidFill>
            <a:srgbClr val="0C406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i="0" kern="1200" dirty="0">
              <a:solidFill>
                <a:srgbClr val="0D0D0D"/>
              </a:solidFill>
              <a:effectLst/>
              <a:latin typeface="Calibri"/>
              <a:ea typeface="Calibri"/>
              <a:cs typeface="Calibri"/>
            </a:rPr>
            <a:t>Design &amp; Planning</a:t>
          </a:r>
          <a:endParaRPr lang="en-IN" sz="1200" b="1" kern="1200" cap="none" spc="0" dirty="0">
            <a:ln w="0"/>
            <a:effectLst/>
          </a:endParaRPr>
        </a:p>
      </dsp:txBody>
      <dsp:txXfrm>
        <a:off x="60109" y="1012373"/>
        <a:ext cx="1071157" cy="464930"/>
      </dsp:txXfrm>
    </dsp:sp>
    <dsp:sp modelId="{CE804705-4647-4540-9CB0-55B260E42E7A}">
      <dsp:nvSpPr>
        <dsp:cNvPr id="0" name=""/>
        <dsp:cNvSpPr/>
      </dsp:nvSpPr>
      <dsp:spPr>
        <a:xfrm>
          <a:off x="3640" y="1692600"/>
          <a:ext cx="1184095" cy="950109"/>
        </a:xfrm>
        <a:prstGeom prst="rect">
          <a:avLst/>
        </a:prstGeom>
        <a:solidFill>
          <a:schemeClr val="lt1">
            <a:hueOff val="0"/>
            <a:satOff val="0"/>
            <a:lumOff val="0"/>
            <a:alphaOff val="0"/>
          </a:schemeClr>
        </a:solid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0" i="0" kern="1200" dirty="0">
              <a:solidFill>
                <a:srgbClr val="0D0D0D"/>
              </a:solidFill>
              <a:effectLst/>
              <a:latin typeface="Calibri"/>
              <a:ea typeface="Calibri"/>
              <a:cs typeface="Calibri"/>
            </a:rPr>
            <a:t>Data analysis for cost-effective, high-performance designs.</a:t>
          </a:r>
          <a:endParaRPr lang="en-IN" sz="1200" b="0" kern="1200" cap="none" spc="0" dirty="0">
            <a:ln w="0"/>
            <a:effectLst/>
          </a:endParaRPr>
        </a:p>
      </dsp:txBody>
      <dsp:txXfrm>
        <a:off x="3640" y="1692600"/>
        <a:ext cx="1184095" cy="950109"/>
      </dsp:txXfrm>
    </dsp:sp>
    <dsp:sp modelId="{393377E6-2154-4404-932B-03AC8EA3CFB4}">
      <dsp:nvSpPr>
        <dsp:cNvPr id="0" name=""/>
        <dsp:cNvSpPr/>
      </dsp:nvSpPr>
      <dsp:spPr>
        <a:xfrm>
          <a:off x="299664" y="2858005"/>
          <a:ext cx="1055614" cy="524424"/>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mn-lt"/>
              <a:cs typeface="Helvetica"/>
            </a:rPr>
            <a:t>Project Improvement</a:t>
          </a:r>
        </a:p>
      </dsp:txBody>
      <dsp:txXfrm>
        <a:off x="299664" y="2858005"/>
        <a:ext cx="1055614" cy="524424"/>
      </dsp:txXfrm>
    </dsp:sp>
    <dsp:sp modelId="{33EE5B89-1832-42CB-8870-5AC7884BED55}">
      <dsp:nvSpPr>
        <dsp:cNvPr id="0" name=""/>
        <dsp:cNvSpPr/>
      </dsp:nvSpPr>
      <dsp:spPr>
        <a:xfrm>
          <a:off x="299664" y="3597725"/>
          <a:ext cx="1055614" cy="524424"/>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mn-lt"/>
              <a:cs typeface="Helvetica"/>
            </a:rPr>
            <a:t>Cost Savings</a:t>
          </a:r>
          <a:endParaRPr lang="en-US" sz="1200" kern="1200" dirty="0">
            <a:latin typeface="+mn-lt"/>
            <a:cs typeface="Helvetica"/>
          </a:endParaRPr>
        </a:p>
      </dsp:txBody>
      <dsp:txXfrm>
        <a:off x="299664" y="3597725"/>
        <a:ext cx="1055614" cy="524424"/>
      </dsp:txXfrm>
    </dsp:sp>
    <dsp:sp modelId="{4C9BFC7F-48CF-4461-99AD-40C6F8B908AB}">
      <dsp:nvSpPr>
        <dsp:cNvPr id="0" name=""/>
        <dsp:cNvSpPr/>
      </dsp:nvSpPr>
      <dsp:spPr>
        <a:xfrm>
          <a:off x="299664" y="4337445"/>
          <a:ext cx="1055614" cy="524424"/>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mn-lt"/>
              <a:cs typeface="Helvetica"/>
            </a:rPr>
            <a:t>Performance Improvement</a:t>
          </a:r>
          <a:endParaRPr lang="en-US" sz="1200" kern="1200" dirty="0">
            <a:latin typeface="+mn-lt"/>
            <a:cs typeface="Helvetica"/>
          </a:endParaRPr>
        </a:p>
      </dsp:txBody>
      <dsp:txXfrm>
        <a:off x="299664" y="4337445"/>
        <a:ext cx="1055614" cy="524424"/>
      </dsp:txXfrm>
    </dsp:sp>
    <dsp:sp modelId="{8D4A0EC5-79C6-4785-A84C-592966886139}">
      <dsp:nvSpPr>
        <dsp:cNvPr id="0" name=""/>
        <dsp:cNvSpPr/>
      </dsp:nvSpPr>
      <dsp:spPr>
        <a:xfrm>
          <a:off x="1455542" y="1012373"/>
          <a:ext cx="1069414" cy="464172"/>
        </a:xfrm>
        <a:prstGeom prst="rect">
          <a:avLst/>
        </a:prstGeom>
        <a:solidFill>
          <a:schemeClr val="accent5">
            <a:lumMod val="40000"/>
            <a:lumOff val="60000"/>
          </a:schemeClr>
        </a:solidFill>
        <a:ln w="19050" cap="flat" cmpd="sng" algn="ctr">
          <a:solidFill>
            <a:srgbClr val="0C406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i="0" kern="1200" dirty="0">
              <a:solidFill>
                <a:srgbClr val="0D0D0D"/>
              </a:solidFill>
              <a:effectLst/>
              <a:latin typeface="Calibri"/>
              <a:ea typeface="Calibri"/>
              <a:cs typeface="Calibri"/>
            </a:rPr>
            <a:t>BIM Integration</a:t>
          </a:r>
          <a:endParaRPr lang="en-MY" sz="1400" kern="1200" dirty="0"/>
        </a:p>
      </dsp:txBody>
      <dsp:txXfrm>
        <a:off x="1455542" y="1012373"/>
        <a:ext cx="1069414" cy="464172"/>
      </dsp:txXfrm>
    </dsp:sp>
    <dsp:sp modelId="{8E2B81F7-15D8-4719-8EE4-B8BC291F0817}">
      <dsp:nvSpPr>
        <dsp:cNvPr id="0" name=""/>
        <dsp:cNvSpPr/>
      </dsp:nvSpPr>
      <dsp:spPr>
        <a:xfrm>
          <a:off x="1403031" y="1691841"/>
          <a:ext cx="1174437" cy="919732"/>
        </a:xfrm>
        <a:prstGeom prst="rect">
          <a:avLst/>
        </a:prstGeom>
        <a:solidFill>
          <a:schemeClr val="lt1">
            <a:hueOff val="0"/>
            <a:satOff val="0"/>
            <a:lumOff val="0"/>
            <a:alphaOff val="0"/>
          </a:schemeClr>
        </a:solid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b="0" i="0" kern="1200" dirty="0">
              <a:solidFill>
                <a:srgbClr val="0D0D0D"/>
              </a:solidFill>
              <a:effectLst/>
              <a:latin typeface="Calibri"/>
              <a:ea typeface="Calibri"/>
              <a:cs typeface="Calibri"/>
            </a:rPr>
            <a:t>Leverages historical data for insights and digital operations.</a:t>
          </a:r>
          <a:endParaRPr lang="en-MY" sz="1100" kern="1200" dirty="0"/>
        </a:p>
      </dsp:txBody>
      <dsp:txXfrm>
        <a:off x="1403031" y="1691841"/>
        <a:ext cx="1174437" cy="919732"/>
      </dsp:txXfrm>
    </dsp:sp>
    <dsp:sp modelId="{1D76A003-68AC-4810-A60B-C9D1DD65C0CD}">
      <dsp:nvSpPr>
        <dsp:cNvPr id="0" name=""/>
        <dsp:cNvSpPr/>
      </dsp:nvSpPr>
      <dsp:spPr>
        <a:xfrm>
          <a:off x="1696640" y="2826869"/>
          <a:ext cx="1048848" cy="524424"/>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mn-lt"/>
              <a:ea typeface="Calibri"/>
              <a:cs typeface="Helvetica"/>
            </a:rPr>
            <a:t>Project Automation</a:t>
          </a:r>
          <a:endParaRPr lang="en-US" sz="1100" kern="1200" dirty="0">
            <a:latin typeface="+mn-lt"/>
            <a:ea typeface="Calibri"/>
            <a:cs typeface="Helvetica"/>
          </a:endParaRPr>
        </a:p>
      </dsp:txBody>
      <dsp:txXfrm>
        <a:off x="1696640" y="2826869"/>
        <a:ext cx="1048848" cy="524424"/>
      </dsp:txXfrm>
    </dsp:sp>
    <dsp:sp modelId="{0E40A894-670C-40F2-98AD-AC044CA570CF}">
      <dsp:nvSpPr>
        <dsp:cNvPr id="0" name=""/>
        <dsp:cNvSpPr/>
      </dsp:nvSpPr>
      <dsp:spPr>
        <a:xfrm>
          <a:off x="1696640" y="3566589"/>
          <a:ext cx="1048848" cy="524424"/>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mn-lt"/>
              <a:ea typeface="Calibri"/>
              <a:cs typeface="Helvetica"/>
            </a:rPr>
            <a:t>Insightful Information</a:t>
          </a:r>
          <a:endParaRPr lang="en-US" sz="1100" kern="1200" dirty="0">
            <a:latin typeface="+mn-lt"/>
            <a:ea typeface="Calibri"/>
            <a:cs typeface="Helvetica"/>
          </a:endParaRPr>
        </a:p>
      </dsp:txBody>
      <dsp:txXfrm>
        <a:off x="1696640" y="3566589"/>
        <a:ext cx="1048848" cy="524424"/>
      </dsp:txXfrm>
    </dsp:sp>
    <dsp:sp modelId="{732AFF21-99AB-401E-A901-278F3505A72A}">
      <dsp:nvSpPr>
        <dsp:cNvPr id="0" name=""/>
        <dsp:cNvSpPr/>
      </dsp:nvSpPr>
      <dsp:spPr>
        <a:xfrm>
          <a:off x="1696640" y="4306309"/>
          <a:ext cx="1048848" cy="524424"/>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mn-lt"/>
              <a:ea typeface="Calibri"/>
              <a:cs typeface="Helvetica"/>
            </a:rPr>
            <a:t>Resource Control</a:t>
          </a:r>
          <a:endParaRPr lang="en-US" sz="1100" kern="1200" dirty="0">
            <a:latin typeface="+mn-lt"/>
            <a:ea typeface="Calibri"/>
            <a:cs typeface="Helvetica"/>
          </a:endParaRPr>
        </a:p>
      </dsp:txBody>
      <dsp:txXfrm>
        <a:off x="1696640" y="4306309"/>
        <a:ext cx="1048848" cy="524424"/>
      </dsp:txXfrm>
    </dsp:sp>
    <dsp:sp modelId="{932C7F48-5EAA-456A-A05D-4A77EFF62B7D}">
      <dsp:nvSpPr>
        <dsp:cNvPr id="0" name=""/>
        <dsp:cNvSpPr/>
      </dsp:nvSpPr>
      <dsp:spPr>
        <a:xfrm>
          <a:off x="2839452" y="1012373"/>
          <a:ext cx="1065928" cy="463413"/>
        </a:xfrm>
        <a:prstGeom prst="rect">
          <a:avLst/>
        </a:prstGeom>
        <a:solidFill>
          <a:schemeClr val="accent5">
            <a:lumMod val="40000"/>
            <a:lumOff val="60000"/>
          </a:schemeClr>
        </a:solidFill>
        <a:ln w="19050" cap="flat" cmpd="sng" algn="ctr">
          <a:solidFill>
            <a:srgbClr val="0C406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i="0" kern="1200" dirty="0">
              <a:solidFill>
                <a:srgbClr val="0D0D0D"/>
              </a:solidFill>
              <a:effectLst/>
              <a:latin typeface="Calibri"/>
              <a:ea typeface="Calibri"/>
              <a:cs typeface="Calibri"/>
            </a:rPr>
            <a:t>Site Monitoring</a:t>
          </a:r>
          <a:endParaRPr lang="en-MY" sz="1400" kern="1200" dirty="0"/>
        </a:p>
      </dsp:txBody>
      <dsp:txXfrm>
        <a:off x="2839452" y="1012373"/>
        <a:ext cx="1065928" cy="463413"/>
      </dsp:txXfrm>
    </dsp:sp>
    <dsp:sp modelId="{C81B31DC-A249-4786-9BEE-0C233FFD83DC}">
      <dsp:nvSpPr>
        <dsp:cNvPr id="0" name=""/>
        <dsp:cNvSpPr/>
      </dsp:nvSpPr>
      <dsp:spPr>
        <a:xfrm>
          <a:off x="2792764" y="1691082"/>
          <a:ext cx="1159305" cy="919732"/>
        </a:xfrm>
        <a:prstGeom prst="rect">
          <a:avLst/>
        </a:prstGeom>
        <a:solidFill>
          <a:schemeClr val="lt1">
            <a:hueOff val="0"/>
            <a:satOff val="0"/>
            <a:lumOff val="0"/>
            <a:alphaOff val="0"/>
          </a:schemeClr>
        </a:solid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0" i="0" kern="1200" dirty="0">
              <a:solidFill>
                <a:srgbClr val="0D0D0D"/>
              </a:solidFill>
              <a:effectLst/>
              <a:latin typeface="Calibri"/>
              <a:ea typeface="Calibri"/>
              <a:cs typeface="Calibri"/>
            </a:rPr>
            <a:t>Real-time safety hazard identification, progress tracking.</a:t>
          </a:r>
          <a:endParaRPr lang="en-MY" sz="1200" kern="1200" dirty="0"/>
        </a:p>
      </dsp:txBody>
      <dsp:txXfrm>
        <a:off x="2792764" y="1691082"/>
        <a:ext cx="1159305" cy="919732"/>
      </dsp:txXfrm>
    </dsp:sp>
    <dsp:sp modelId="{F8300F10-C83B-4264-AB79-F3EA7F3BB138}">
      <dsp:nvSpPr>
        <dsp:cNvPr id="0" name=""/>
        <dsp:cNvSpPr/>
      </dsp:nvSpPr>
      <dsp:spPr>
        <a:xfrm>
          <a:off x="3082590" y="2826111"/>
          <a:ext cx="1048848" cy="524424"/>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mn-lt"/>
              <a:ea typeface="Calibri"/>
              <a:cs typeface="Helvetica"/>
            </a:rPr>
            <a:t>Safety Hazards</a:t>
          </a:r>
          <a:endParaRPr lang="en-US" sz="1100" kern="1200" dirty="0">
            <a:latin typeface="+mn-lt"/>
            <a:ea typeface="Calibri"/>
            <a:cs typeface="Helvetica"/>
          </a:endParaRPr>
        </a:p>
      </dsp:txBody>
      <dsp:txXfrm>
        <a:off x="3082590" y="2826111"/>
        <a:ext cx="1048848" cy="524424"/>
      </dsp:txXfrm>
    </dsp:sp>
    <dsp:sp modelId="{EB597C95-1947-42EC-9019-B073B640B85E}">
      <dsp:nvSpPr>
        <dsp:cNvPr id="0" name=""/>
        <dsp:cNvSpPr/>
      </dsp:nvSpPr>
      <dsp:spPr>
        <a:xfrm>
          <a:off x="3082590" y="3565830"/>
          <a:ext cx="1048848" cy="524424"/>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mn-lt"/>
              <a:ea typeface="Calibri"/>
              <a:cs typeface="Helvetica"/>
            </a:rPr>
            <a:t>Project Progress Tracking</a:t>
          </a:r>
          <a:endParaRPr lang="en-US" sz="1100" kern="1200" dirty="0">
            <a:latin typeface="+mn-lt"/>
            <a:ea typeface="Calibri"/>
            <a:cs typeface="Helvetica"/>
          </a:endParaRPr>
        </a:p>
      </dsp:txBody>
      <dsp:txXfrm>
        <a:off x="3082590" y="3565830"/>
        <a:ext cx="1048848" cy="524424"/>
      </dsp:txXfrm>
    </dsp:sp>
    <dsp:sp modelId="{D5B16E02-EC14-4B73-920E-2B337B956934}">
      <dsp:nvSpPr>
        <dsp:cNvPr id="0" name=""/>
        <dsp:cNvSpPr/>
      </dsp:nvSpPr>
      <dsp:spPr>
        <a:xfrm>
          <a:off x="3082590" y="4305550"/>
          <a:ext cx="1048848" cy="524424"/>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mn-lt"/>
              <a:ea typeface="Calibri"/>
              <a:cs typeface="Helvetica"/>
            </a:rPr>
            <a:t>Project Schedule Adherence</a:t>
          </a:r>
          <a:endParaRPr lang="en-US" sz="1100" kern="1200" dirty="0">
            <a:latin typeface="+mn-lt"/>
            <a:ea typeface="Calibri"/>
            <a:cs typeface="Helvetica"/>
          </a:endParaRPr>
        </a:p>
      </dsp:txBody>
      <dsp:txXfrm>
        <a:off x="3082590" y="4305550"/>
        <a:ext cx="1048848" cy="524424"/>
      </dsp:txXfrm>
    </dsp:sp>
    <dsp:sp modelId="{44C71EDE-16E5-45A0-8D92-4230BB22298D}">
      <dsp:nvSpPr>
        <dsp:cNvPr id="0" name=""/>
        <dsp:cNvSpPr/>
      </dsp:nvSpPr>
      <dsp:spPr>
        <a:xfrm>
          <a:off x="4215309" y="1012373"/>
          <a:ext cx="1064196" cy="461901"/>
        </a:xfrm>
        <a:prstGeom prst="rect">
          <a:avLst/>
        </a:prstGeom>
        <a:solidFill>
          <a:schemeClr val="accent5">
            <a:lumMod val="40000"/>
            <a:lumOff val="60000"/>
          </a:schemeClr>
        </a:solidFill>
        <a:ln w="19050" cap="flat" cmpd="sng" algn="ctr">
          <a:solidFill>
            <a:srgbClr val="0C406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i="0" kern="1200" dirty="0">
              <a:solidFill>
                <a:srgbClr val="0D0D0D"/>
              </a:solidFill>
              <a:effectLst/>
              <a:latin typeface="Calibri"/>
              <a:ea typeface="Calibri"/>
              <a:cs typeface="Calibri"/>
            </a:rPr>
            <a:t>Predictive Maintenance</a:t>
          </a:r>
          <a:endParaRPr lang="en-IN" sz="1400" b="1" kern="1200" cap="none" spc="0" dirty="0">
            <a:ln w="0"/>
            <a:effectLst/>
          </a:endParaRPr>
        </a:p>
      </dsp:txBody>
      <dsp:txXfrm>
        <a:off x="4215309" y="1012373"/>
        <a:ext cx="1064196" cy="461901"/>
      </dsp:txXfrm>
    </dsp:sp>
    <dsp:sp modelId="{DD272F41-D36B-45FF-8142-B31D9C5ACDE5}">
      <dsp:nvSpPr>
        <dsp:cNvPr id="0" name=""/>
        <dsp:cNvSpPr/>
      </dsp:nvSpPr>
      <dsp:spPr>
        <a:xfrm>
          <a:off x="4167365" y="1689570"/>
          <a:ext cx="1160084" cy="919732"/>
        </a:xfrm>
        <a:prstGeom prst="rect">
          <a:avLst/>
        </a:prstGeom>
        <a:solidFill>
          <a:schemeClr val="lt1">
            <a:hueOff val="0"/>
            <a:satOff val="0"/>
            <a:lumOff val="0"/>
            <a:alphaOff val="0"/>
          </a:schemeClr>
        </a:solid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0" i="0" kern="1200" dirty="0">
              <a:solidFill>
                <a:srgbClr val="0D0D0D"/>
              </a:solidFill>
              <a:effectLst/>
              <a:latin typeface="Calibri"/>
              <a:ea typeface="Calibri"/>
              <a:cs typeface="Calibri"/>
            </a:rPr>
            <a:t>Sensor data analysis for equipment maintenance needs.</a:t>
          </a:r>
          <a:endParaRPr lang="en-IN" sz="1200" b="0" kern="1200" cap="none" spc="0" dirty="0">
            <a:ln w="0"/>
            <a:effectLst/>
          </a:endParaRPr>
        </a:p>
      </dsp:txBody>
      <dsp:txXfrm>
        <a:off x="4167365" y="1689570"/>
        <a:ext cx="1160084" cy="919732"/>
      </dsp:txXfrm>
    </dsp:sp>
    <dsp:sp modelId="{300F9833-5B81-4073-9368-30B01434A73C}">
      <dsp:nvSpPr>
        <dsp:cNvPr id="0" name=""/>
        <dsp:cNvSpPr/>
      </dsp:nvSpPr>
      <dsp:spPr>
        <a:xfrm>
          <a:off x="4457386" y="2824598"/>
          <a:ext cx="1048848" cy="524424"/>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mn-lt"/>
              <a:ea typeface="Calibri"/>
              <a:cs typeface="Helvetica"/>
            </a:rPr>
            <a:t>Sensor Data Analysis</a:t>
          </a:r>
          <a:endParaRPr lang="en-US" sz="1100" kern="1200" dirty="0">
            <a:latin typeface="+mn-lt"/>
            <a:ea typeface="Calibri"/>
            <a:cs typeface="Helvetica"/>
          </a:endParaRPr>
        </a:p>
      </dsp:txBody>
      <dsp:txXfrm>
        <a:off x="4457386" y="2824598"/>
        <a:ext cx="1048848" cy="524424"/>
      </dsp:txXfrm>
    </dsp:sp>
    <dsp:sp modelId="{D4E84346-2D54-42E1-A6DF-0F93B7302850}">
      <dsp:nvSpPr>
        <dsp:cNvPr id="0" name=""/>
        <dsp:cNvSpPr/>
      </dsp:nvSpPr>
      <dsp:spPr>
        <a:xfrm>
          <a:off x="4457386" y="3564318"/>
          <a:ext cx="1048848" cy="524424"/>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mn-lt"/>
              <a:ea typeface="Calibri"/>
              <a:cs typeface="Helvetica"/>
            </a:rPr>
            <a:t>Downtime Reduction Planning</a:t>
          </a:r>
          <a:endParaRPr lang="en-US" sz="1100" kern="1200" dirty="0">
            <a:latin typeface="+mn-lt"/>
            <a:ea typeface="Calibri"/>
            <a:cs typeface="Helvetica"/>
          </a:endParaRPr>
        </a:p>
      </dsp:txBody>
      <dsp:txXfrm>
        <a:off x="4457386" y="3564318"/>
        <a:ext cx="1048848" cy="524424"/>
      </dsp:txXfrm>
    </dsp:sp>
    <dsp:sp modelId="{DEFECCF9-AAC3-4E95-A964-E5577522C468}">
      <dsp:nvSpPr>
        <dsp:cNvPr id="0" name=""/>
        <dsp:cNvSpPr/>
      </dsp:nvSpPr>
      <dsp:spPr>
        <a:xfrm>
          <a:off x="4457386" y="4304038"/>
          <a:ext cx="1048848" cy="524424"/>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mn-lt"/>
              <a:ea typeface="Calibri"/>
              <a:cs typeface="Helvetica"/>
            </a:rPr>
            <a:t>Improved Maintenance Planning</a:t>
          </a:r>
          <a:endParaRPr lang="en-MY" sz="1100" kern="1200">
            <a:latin typeface="+mn-lt"/>
          </a:endParaRPr>
        </a:p>
      </dsp:txBody>
      <dsp:txXfrm>
        <a:off x="4457386" y="4304038"/>
        <a:ext cx="1048848" cy="524424"/>
      </dsp:txXfrm>
    </dsp:sp>
    <dsp:sp modelId="{55C14283-4F85-4243-B559-57534AB40269}">
      <dsp:nvSpPr>
        <dsp:cNvPr id="0" name=""/>
        <dsp:cNvSpPr/>
      </dsp:nvSpPr>
      <dsp:spPr>
        <a:xfrm>
          <a:off x="5494801" y="1012373"/>
          <a:ext cx="1064196" cy="461152"/>
        </a:xfrm>
        <a:prstGeom prst="rect">
          <a:avLst/>
        </a:prstGeom>
        <a:solidFill>
          <a:schemeClr val="lt1">
            <a:hueOff val="0"/>
            <a:satOff val="0"/>
            <a:lumOff val="0"/>
            <a:alphaOff val="0"/>
          </a:schemeClr>
        </a:solidFill>
        <a:ln w="19050" cap="flat" cmpd="sng" algn="ctr">
          <a:solidFill>
            <a:srgbClr val="0C406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i="0" kern="1200" dirty="0">
              <a:solidFill>
                <a:srgbClr val="0D0D0D"/>
              </a:solidFill>
              <a:effectLst/>
              <a:latin typeface="Calibri"/>
              <a:ea typeface="Calibri"/>
              <a:cs typeface="Calibri"/>
            </a:rPr>
            <a:t>Supply Chain Optimization</a:t>
          </a:r>
          <a:endParaRPr lang="en-IN" sz="1400" b="1" kern="1200" cap="none" spc="0" dirty="0">
            <a:ln w="0"/>
            <a:effectLst/>
          </a:endParaRPr>
        </a:p>
      </dsp:txBody>
      <dsp:txXfrm>
        <a:off x="5494801" y="1012373"/>
        <a:ext cx="1064196" cy="461152"/>
      </dsp:txXfrm>
    </dsp:sp>
    <dsp:sp modelId="{2E521F63-A1E7-4F98-AF1E-D851AE057EDF}">
      <dsp:nvSpPr>
        <dsp:cNvPr id="0" name=""/>
        <dsp:cNvSpPr/>
      </dsp:nvSpPr>
      <dsp:spPr>
        <a:xfrm>
          <a:off x="5760850" y="1688822"/>
          <a:ext cx="1172520" cy="715278"/>
        </a:xfrm>
        <a:prstGeom prst="rect">
          <a:avLst/>
        </a:prstGeom>
        <a:solidFill>
          <a:schemeClr val="lt1">
            <a:hueOff val="0"/>
            <a:satOff val="0"/>
            <a:lumOff val="0"/>
            <a:alphaOff val="0"/>
          </a:schemeClr>
        </a:solid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0" i="0" kern="1200" dirty="0">
              <a:solidFill>
                <a:srgbClr val="0D0D0D"/>
              </a:solidFill>
              <a:effectLst/>
              <a:latin typeface="Calibri"/>
              <a:ea typeface="Calibri"/>
              <a:cs typeface="Calibri"/>
            </a:rPr>
            <a:t>Forecasting, inventory management, transport logistics</a:t>
          </a:r>
          <a:endParaRPr lang="en-IN" sz="1200" b="0" kern="1200" cap="none" spc="0" dirty="0">
            <a:ln w="0"/>
            <a:effectLst/>
          </a:endParaRPr>
        </a:p>
      </dsp:txBody>
      <dsp:txXfrm>
        <a:off x="5760850" y="1688822"/>
        <a:ext cx="1172520" cy="715278"/>
      </dsp:txXfrm>
    </dsp:sp>
    <dsp:sp modelId="{E4FB4453-028E-4583-8CDE-7067801D9FFD}">
      <dsp:nvSpPr>
        <dsp:cNvPr id="0" name=""/>
        <dsp:cNvSpPr/>
      </dsp:nvSpPr>
      <dsp:spPr>
        <a:xfrm>
          <a:off x="6882617" y="1012373"/>
          <a:ext cx="1064196" cy="461152"/>
        </a:xfrm>
        <a:prstGeom prst="rect">
          <a:avLst/>
        </a:prstGeom>
        <a:solidFill>
          <a:schemeClr val="lt1">
            <a:hueOff val="0"/>
            <a:satOff val="0"/>
            <a:lumOff val="0"/>
            <a:alphaOff val="0"/>
          </a:schemeClr>
        </a:solidFill>
        <a:ln w="19050" cap="flat" cmpd="sng" algn="ctr">
          <a:solidFill>
            <a:srgbClr val="0C406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cap="none" spc="0" dirty="0">
              <a:ln w="0"/>
              <a:effectLst/>
            </a:rPr>
            <a:t>Safety Management</a:t>
          </a:r>
        </a:p>
      </dsp:txBody>
      <dsp:txXfrm>
        <a:off x="6882617" y="1012373"/>
        <a:ext cx="1064196" cy="461152"/>
      </dsp:txXfrm>
    </dsp:sp>
    <dsp:sp modelId="{FA4D8A97-5A2A-4BDD-BD6E-C1C57867E6AE}">
      <dsp:nvSpPr>
        <dsp:cNvPr id="0" name=""/>
        <dsp:cNvSpPr/>
      </dsp:nvSpPr>
      <dsp:spPr>
        <a:xfrm>
          <a:off x="7148666" y="1688822"/>
          <a:ext cx="1176354" cy="712941"/>
        </a:xfrm>
        <a:prstGeom prst="rect">
          <a:avLst/>
        </a:prstGeom>
        <a:solidFill>
          <a:schemeClr val="lt1">
            <a:hueOff val="0"/>
            <a:satOff val="0"/>
            <a:lumOff val="0"/>
            <a:alphaOff val="0"/>
          </a:schemeClr>
        </a:solid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0" i="0" kern="1200" dirty="0">
              <a:solidFill>
                <a:srgbClr val="0D0D0D"/>
              </a:solidFill>
              <a:effectLst/>
              <a:latin typeface="Calibri"/>
              <a:ea typeface="Calibri"/>
              <a:cs typeface="Calibri"/>
            </a:rPr>
            <a:t>Detecting unsafe behaviours/ conditions via sensors/ CCTV</a:t>
          </a:r>
          <a:endParaRPr lang="en-US" sz="1200" b="0" kern="1200" cap="none" spc="0" dirty="0">
            <a:ln w="0"/>
            <a:effectLst/>
          </a:endParaRPr>
        </a:p>
      </dsp:txBody>
      <dsp:txXfrm>
        <a:off x="7148666" y="1688822"/>
        <a:ext cx="1176354" cy="712941"/>
      </dsp:txXfrm>
    </dsp:sp>
    <dsp:sp modelId="{BEAF069C-B6B4-43A2-8FB3-28F6F1076308}">
      <dsp:nvSpPr>
        <dsp:cNvPr id="0" name=""/>
        <dsp:cNvSpPr/>
      </dsp:nvSpPr>
      <dsp:spPr>
        <a:xfrm>
          <a:off x="8274267" y="1012373"/>
          <a:ext cx="1064196" cy="461152"/>
        </a:xfrm>
        <a:prstGeom prst="rect">
          <a:avLst/>
        </a:prstGeom>
        <a:solidFill>
          <a:schemeClr val="lt1">
            <a:hueOff val="0"/>
            <a:satOff val="0"/>
            <a:lumOff val="0"/>
            <a:alphaOff val="0"/>
          </a:schemeClr>
        </a:solidFill>
        <a:ln w="19050" cap="flat" cmpd="sng" algn="ctr">
          <a:solidFill>
            <a:srgbClr val="0C406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cap="none" spc="0" dirty="0">
              <a:ln w="0"/>
              <a:effectLst/>
            </a:rPr>
            <a:t>Quality Control</a:t>
          </a:r>
        </a:p>
      </dsp:txBody>
      <dsp:txXfrm>
        <a:off x="8274267" y="1012373"/>
        <a:ext cx="1064196" cy="461152"/>
      </dsp:txXfrm>
    </dsp:sp>
    <dsp:sp modelId="{A390BEB2-2F54-4540-AE66-6F9513544508}">
      <dsp:nvSpPr>
        <dsp:cNvPr id="0" name=""/>
        <dsp:cNvSpPr/>
      </dsp:nvSpPr>
      <dsp:spPr>
        <a:xfrm>
          <a:off x="8540316" y="1688822"/>
          <a:ext cx="1163047" cy="710619"/>
        </a:xfrm>
        <a:prstGeom prst="rect">
          <a:avLst/>
        </a:prstGeom>
        <a:solidFill>
          <a:schemeClr val="lt1">
            <a:hueOff val="0"/>
            <a:satOff val="0"/>
            <a:lumOff val="0"/>
            <a:alphaOff val="0"/>
          </a:schemeClr>
        </a:solid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0" i="0" kern="1200" dirty="0">
              <a:solidFill>
                <a:srgbClr val="0D0D0D"/>
              </a:solidFill>
              <a:effectLst/>
              <a:latin typeface="Calibri"/>
              <a:ea typeface="Calibri"/>
              <a:cs typeface="Calibri"/>
            </a:rPr>
            <a:t>AI-based image processing for defect detection</a:t>
          </a:r>
          <a:endParaRPr lang="en-US" sz="1200" b="0" kern="1200" cap="none" spc="0" dirty="0">
            <a:ln w="0"/>
            <a:effectLst/>
          </a:endParaRPr>
        </a:p>
      </dsp:txBody>
      <dsp:txXfrm>
        <a:off x="8540316" y="1688822"/>
        <a:ext cx="1163047" cy="710619"/>
      </dsp:txXfrm>
    </dsp:sp>
    <dsp:sp modelId="{96549499-1B14-4EAE-AFA9-5B15BBD51502}">
      <dsp:nvSpPr>
        <dsp:cNvPr id="0" name=""/>
        <dsp:cNvSpPr/>
      </dsp:nvSpPr>
      <dsp:spPr>
        <a:xfrm>
          <a:off x="9652610" y="1012373"/>
          <a:ext cx="1064196" cy="461152"/>
        </a:xfrm>
        <a:prstGeom prst="rect">
          <a:avLst/>
        </a:prstGeom>
        <a:solidFill>
          <a:schemeClr val="lt1">
            <a:hueOff val="0"/>
            <a:satOff val="0"/>
            <a:lumOff val="0"/>
            <a:alphaOff val="0"/>
          </a:schemeClr>
        </a:solidFill>
        <a:ln w="19050" cap="flat" cmpd="sng" algn="ctr">
          <a:solidFill>
            <a:srgbClr val="0C406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cap="none" spc="0" dirty="0">
              <a:ln w="0"/>
              <a:effectLst/>
            </a:rPr>
            <a:t>Sustainability</a:t>
          </a:r>
        </a:p>
      </dsp:txBody>
      <dsp:txXfrm>
        <a:off x="9652610" y="1012373"/>
        <a:ext cx="1064196" cy="461152"/>
      </dsp:txXfrm>
    </dsp:sp>
    <dsp:sp modelId="{91C9B093-595F-4085-B438-3820F03F87CE}">
      <dsp:nvSpPr>
        <dsp:cNvPr id="0" name=""/>
        <dsp:cNvSpPr/>
      </dsp:nvSpPr>
      <dsp:spPr>
        <a:xfrm>
          <a:off x="9918659" y="1688822"/>
          <a:ext cx="1164933" cy="703739"/>
        </a:xfrm>
        <a:prstGeom prst="rect">
          <a:avLst/>
        </a:prstGeom>
        <a:solidFill>
          <a:schemeClr val="lt1">
            <a:hueOff val="0"/>
            <a:satOff val="0"/>
            <a:lumOff val="0"/>
            <a:alphaOff val="0"/>
          </a:schemeClr>
        </a:solid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0" i="0" kern="1200" dirty="0">
              <a:solidFill>
                <a:srgbClr val="0D0D0D"/>
              </a:solidFill>
              <a:effectLst/>
              <a:latin typeface="Calibri"/>
              <a:ea typeface="Calibri"/>
              <a:cs typeface="Calibri"/>
            </a:rPr>
            <a:t>Building energy management and consumption pattern prediction</a:t>
          </a:r>
          <a:endParaRPr lang="en-US" sz="1200" b="0" kern="1200" cap="none" spc="0" dirty="0">
            <a:ln w="0"/>
            <a:effectLst/>
          </a:endParaRPr>
        </a:p>
      </dsp:txBody>
      <dsp:txXfrm>
        <a:off x="9918659" y="1688822"/>
        <a:ext cx="1164933" cy="7037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A4E42-0F71-465A-9884-DAC5BE805D00}">
      <dsp:nvSpPr>
        <dsp:cNvPr id="0" name=""/>
        <dsp:cNvSpPr/>
      </dsp:nvSpPr>
      <dsp:spPr>
        <a:xfrm>
          <a:off x="300182" y="691840"/>
          <a:ext cx="931798" cy="931798"/>
        </a:xfrm>
        <a:prstGeom prst="rect">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5B2453-DD84-4180-9BA9-44BC41D919DB}">
      <dsp:nvSpPr>
        <dsp:cNvPr id="0" name=""/>
        <dsp:cNvSpPr/>
      </dsp:nvSpPr>
      <dsp:spPr>
        <a:xfrm>
          <a:off x="498762" y="890420"/>
          <a:ext cx="534638" cy="5346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79F1EE-E938-4E21-A2B3-A5F6471EC52A}">
      <dsp:nvSpPr>
        <dsp:cNvPr id="0" name=""/>
        <dsp:cNvSpPr/>
      </dsp:nvSpPr>
      <dsp:spPr>
        <a:xfrm>
          <a:off x="2312" y="1913871"/>
          <a:ext cx="1527539" cy="1929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IN" sz="1400" b="1" i="0" kern="1200" cap="none" dirty="0">
              <a:latin typeface="+mn-lt"/>
            </a:rPr>
            <a:t>PROPER TRAINING:</a:t>
          </a:r>
        </a:p>
        <a:p>
          <a:pPr marL="0" lvl="0" indent="0" algn="ctr" defTabSz="622300">
            <a:lnSpc>
              <a:spcPct val="100000"/>
            </a:lnSpc>
            <a:spcBef>
              <a:spcPct val="0"/>
            </a:spcBef>
            <a:spcAft>
              <a:spcPct val="35000"/>
            </a:spcAft>
            <a:buNone/>
            <a:defRPr cap="all"/>
          </a:pPr>
          <a:r>
            <a:rPr lang="en-GB" sz="1400" kern="1200" cap="none" dirty="0"/>
            <a:t>Implement a comprehensive training programme for project planners, designers, &amp; construction teams, with a particular focus on TRAI regulations, guidelines, and best practices</a:t>
          </a:r>
          <a:endParaRPr lang="en-US" sz="1400" kern="1200" cap="none" dirty="0">
            <a:latin typeface="+mn-lt"/>
          </a:endParaRPr>
        </a:p>
      </dsp:txBody>
      <dsp:txXfrm>
        <a:off x="2312" y="1913871"/>
        <a:ext cx="1527539" cy="1929711"/>
      </dsp:txXfrm>
    </dsp:sp>
    <dsp:sp modelId="{2540D3F7-029E-4298-A6DA-480B981D1874}">
      <dsp:nvSpPr>
        <dsp:cNvPr id="0" name=""/>
        <dsp:cNvSpPr/>
      </dsp:nvSpPr>
      <dsp:spPr>
        <a:xfrm>
          <a:off x="2095040" y="691840"/>
          <a:ext cx="931798" cy="931798"/>
        </a:xfrm>
        <a:prstGeom prst="rect">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C69DC6-F729-411A-A901-B77795108CC5}">
      <dsp:nvSpPr>
        <dsp:cNvPr id="0" name=""/>
        <dsp:cNvSpPr/>
      </dsp:nvSpPr>
      <dsp:spPr>
        <a:xfrm>
          <a:off x="2293621" y="890420"/>
          <a:ext cx="534638" cy="5346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A4A70A-4C29-4128-9AFE-47F2F522DF82}">
      <dsp:nvSpPr>
        <dsp:cNvPr id="0" name=""/>
        <dsp:cNvSpPr/>
      </dsp:nvSpPr>
      <dsp:spPr>
        <a:xfrm>
          <a:off x="1797170" y="1913871"/>
          <a:ext cx="1527539" cy="1929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IN" sz="1400" b="1" i="0" kern="1200" cap="none" dirty="0"/>
            <a:t>INTEGRATION WITH EXISTING SYSTEMS &amp; WORKFLOW</a:t>
          </a:r>
          <a:r>
            <a:rPr lang="en-IN" sz="1400" b="0" i="0" kern="1200" cap="none" dirty="0"/>
            <a:t>: </a:t>
          </a:r>
        </a:p>
        <a:p>
          <a:pPr marL="0" lvl="0" indent="0" algn="ctr" defTabSz="622300">
            <a:lnSpc>
              <a:spcPct val="100000"/>
            </a:lnSpc>
            <a:spcBef>
              <a:spcPct val="0"/>
            </a:spcBef>
            <a:spcAft>
              <a:spcPct val="35000"/>
            </a:spcAft>
            <a:buNone/>
            <a:defRPr cap="all"/>
          </a:pPr>
          <a:r>
            <a:rPr lang="en-US" sz="1400" b="0" i="0" kern="1200" cap="none" dirty="0"/>
            <a:t>Developing new communication protocols or data formats to ensure compatibility between systems</a:t>
          </a:r>
          <a:r>
            <a:rPr lang="en-IN" sz="1400" b="0" i="0" kern="1200" cap="none" dirty="0"/>
            <a:t>.</a:t>
          </a:r>
          <a:endParaRPr lang="en-US" sz="1400" kern="1200" cap="none" dirty="0"/>
        </a:p>
      </dsp:txBody>
      <dsp:txXfrm>
        <a:off x="1797170" y="1913871"/>
        <a:ext cx="1527539" cy="1929711"/>
      </dsp:txXfrm>
    </dsp:sp>
    <dsp:sp modelId="{10D09C07-EB98-43FC-A606-FC30AAA07F18}">
      <dsp:nvSpPr>
        <dsp:cNvPr id="0" name=""/>
        <dsp:cNvSpPr/>
      </dsp:nvSpPr>
      <dsp:spPr>
        <a:xfrm>
          <a:off x="3889899" y="691840"/>
          <a:ext cx="931798" cy="931798"/>
        </a:xfrm>
        <a:prstGeom prst="rect">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A10FBE-796B-4853-BE8D-F20252C8D886}">
      <dsp:nvSpPr>
        <dsp:cNvPr id="0" name=""/>
        <dsp:cNvSpPr/>
      </dsp:nvSpPr>
      <dsp:spPr>
        <a:xfrm>
          <a:off x="4088479" y="890420"/>
          <a:ext cx="534638" cy="5346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780DF5-5444-4763-B291-A88E25FBFCFD}">
      <dsp:nvSpPr>
        <dsp:cNvPr id="0" name=""/>
        <dsp:cNvSpPr/>
      </dsp:nvSpPr>
      <dsp:spPr>
        <a:xfrm>
          <a:off x="3592029" y="1913871"/>
          <a:ext cx="1527539" cy="1929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IN" sz="1400" b="1" i="0" kern="1200" cap="none" dirty="0"/>
            <a:t>DATA PRIVACY &amp; SECURITY</a:t>
          </a:r>
          <a:r>
            <a:rPr lang="en-IN" sz="1400" b="0" i="0" kern="1200" cap="none" dirty="0"/>
            <a:t>:</a:t>
          </a:r>
          <a:endParaRPr lang="en-US" sz="1400" b="0" i="0" kern="1200" cap="none" dirty="0"/>
        </a:p>
        <a:p>
          <a:pPr marL="0" lvl="0" indent="0" algn="ctr" defTabSz="622300">
            <a:lnSpc>
              <a:spcPct val="100000"/>
            </a:lnSpc>
            <a:spcBef>
              <a:spcPct val="0"/>
            </a:spcBef>
            <a:spcAft>
              <a:spcPct val="35000"/>
            </a:spcAft>
            <a:buNone/>
            <a:defRPr cap="all"/>
          </a:pPr>
          <a:r>
            <a:rPr lang="en-US" sz="1400" b="0" i="0" kern="1200" cap="none" dirty="0"/>
            <a:t>Implement robust encryption protocols and access controls. Conduct regular security audits and ensure compliance with privacy regulations</a:t>
          </a:r>
          <a:r>
            <a:rPr lang="en-IN" sz="1400" b="0" i="0" kern="1200" cap="none" dirty="0"/>
            <a:t>.</a:t>
          </a:r>
          <a:endParaRPr lang="en-US" sz="1400" kern="1200" cap="none" dirty="0"/>
        </a:p>
      </dsp:txBody>
      <dsp:txXfrm>
        <a:off x="3592029" y="1913871"/>
        <a:ext cx="1527539" cy="1929711"/>
      </dsp:txXfrm>
    </dsp:sp>
    <dsp:sp modelId="{16A4BEFF-83BE-46B5-B381-6FF15D59B1EA}">
      <dsp:nvSpPr>
        <dsp:cNvPr id="0" name=""/>
        <dsp:cNvSpPr/>
      </dsp:nvSpPr>
      <dsp:spPr>
        <a:xfrm>
          <a:off x="5684757" y="691840"/>
          <a:ext cx="931798" cy="931798"/>
        </a:xfrm>
        <a:prstGeom prst="rect">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1487E8-D4AB-47BC-9D83-7AC40D5A0D0F}">
      <dsp:nvSpPr>
        <dsp:cNvPr id="0" name=""/>
        <dsp:cNvSpPr/>
      </dsp:nvSpPr>
      <dsp:spPr>
        <a:xfrm>
          <a:off x="5883337" y="890420"/>
          <a:ext cx="534638" cy="53463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4A3EA3-4B55-4CC8-8A55-503E1EEEE32C}">
      <dsp:nvSpPr>
        <dsp:cNvPr id="0" name=""/>
        <dsp:cNvSpPr/>
      </dsp:nvSpPr>
      <dsp:spPr>
        <a:xfrm>
          <a:off x="5386887" y="1913871"/>
          <a:ext cx="1527539" cy="1929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IN" sz="1400" b="1" i="0" kern="1200" cap="none" dirty="0"/>
            <a:t>HIGH IMPLEMENTATION COST</a:t>
          </a:r>
          <a:r>
            <a:rPr lang="en-IN" sz="1400" b="0" i="0" kern="1200" cap="none" dirty="0"/>
            <a:t>: </a:t>
          </a:r>
        </a:p>
        <a:p>
          <a:pPr marL="0" lvl="0" indent="0" algn="ctr" defTabSz="622300">
            <a:lnSpc>
              <a:spcPct val="100000"/>
            </a:lnSpc>
            <a:spcBef>
              <a:spcPct val="0"/>
            </a:spcBef>
            <a:spcAft>
              <a:spcPct val="35000"/>
            </a:spcAft>
            <a:buNone/>
            <a:defRPr cap="all"/>
          </a:pPr>
          <a:r>
            <a:rPr lang="en-US" sz="1400" b="0" i="0" kern="1200" cap="none" dirty="0"/>
            <a:t>Conduct cost-benefit analysis. Explore phased implementation or cloud-based solutions to mitigate upfront costs.</a:t>
          </a:r>
          <a:endParaRPr lang="en-US" sz="1400" kern="1200" cap="none" dirty="0"/>
        </a:p>
      </dsp:txBody>
      <dsp:txXfrm>
        <a:off x="5386887" y="1913871"/>
        <a:ext cx="1527539" cy="1929711"/>
      </dsp:txXfrm>
    </dsp:sp>
    <dsp:sp modelId="{46987A56-6941-45E0-8FD6-B1FEBC6FC121}">
      <dsp:nvSpPr>
        <dsp:cNvPr id="0" name=""/>
        <dsp:cNvSpPr/>
      </dsp:nvSpPr>
      <dsp:spPr>
        <a:xfrm>
          <a:off x="7479616" y="691840"/>
          <a:ext cx="931798" cy="931798"/>
        </a:xfrm>
        <a:prstGeom prst="rect">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DC3072-EC08-4793-A79E-4C11EA3E559A}">
      <dsp:nvSpPr>
        <dsp:cNvPr id="0" name=""/>
        <dsp:cNvSpPr/>
      </dsp:nvSpPr>
      <dsp:spPr>
        <a:xfrm>
          <a:off x="7678196" y="890420"/>
          <a:ext cx="534638" cy="53463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9D8E4D-87D9-4AD9-84EA-E06404EE66CB}">
      <dsp:nvSpPr>
        <dsp:cNvPr id="0" name=""/>
        <dsp:cNvSpPr/>
      </dsp:nvSpPr>
      <dsp:spPr>
        <a:xfrm>
          <a:off x="7181746" y="1913871"/>
          <a:ext cx="1527539" cy="1929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IN" sz="1400" b="1" i="0" kern="1200" cap="none" dirty="0"/>
            <a:t>INTEGRATION DIVERSE TECHNOLOGIES:</a:t>
          </a:r>
        </a:p>
        <a:p>
          <a:pPr marL="0" lvl="0" indent="0" algn="ctr" defTabSz="622300">
            <a:lnSpc>
              <a:spcPct val="100000"/>
            </a:lnSpc>
            <a:spcBef>
              <a:spcPct val="0"/>
            </a:spcBef>
            <a:spcAft>
              <a:spcPct val="35000"/>
            </a:spcAft>
            <a:buNone/>
            <a:defRPr cap="all"/>
          </a:pPr>
          <a:r>
            <a:rPr lang="en-US" sz="1400" b="0" i="0" kern="1200" cap="none" dirty="0"/>
            <a:t>Develop standardized data formats and protocols for seamless interoperability. Utilize middleware solutions or APIs for data exchange</a:t>
          </a:r>
          <a:r>
            <a:rPr lang="en-US" sz="1200" b="0" i="0" kern="1200" cap="none" dirty="0"/>
            <a:t>.</a:t>
          </a:r>
          <a:endParaRPr lang="en-US" sz="1200" kern="1200" cap="none" dirty="0"/>
        </a:p>
      </dsp:txBody>
      <dsp:txXfrm>
        <a:off x="7181746" y="1913871"/>
        <a:ext cx="1527539" cy="1929711"/>
      </dsp:txXfrm>
    </dsp:sp>
    <dsp:sp modelId="{EB4FEF69-F3EA-4197-98F7-50C2539E30F7}">
      <dsp:nvSpPr>
        <dsp:cNvPr id="0" name=""/>
        <dsp:cNvSpPr/>
      </dsp:nvSpPr>
      <dsp:spPr>
        <a:xfrm>
          <a:off x="9274474" y="691840"/>
          <a:ext cx="931798" cy="931798"/>
        </a:xfrm>
        <a:prstGeom prst="rect">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A15B9A-E9B4-4029-B104-2C4C0937EB89}">
      <dsp:nvSpPr>
        <dsp:cNvPr id="0" name=""/>
        <dsp:cNvSpPr/>
      </dsp:nvSpPr>
      <dsp:spPr>
        <a:xfrm>
          <a:off x="9473054" y="890420"/>
          <a:ext cx="534638" cy="53463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A29635-D367-41E8-A443-FABAF2CC2C8A}">
      <dsp:nvSpPr>
        <dsp:cNvPr id="0" name=""/>
        <dsp:cNvSpPr/>
      </dsp:nvSpPr>
      <dsp:spPr>
        <a:xfrm>
          <a:off x="8976604" y="1913871"/>
          <a:ext cx="1527539" cy="1929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IN" sz="1400" b="1" i="0" kern="1200" cap="none" dirty="0"/>
            <a:t>LACK OF STANDARD EVALUATION METRICS: </a:t>
          </a:r>
        </a:p>
        <a:p>
          <a:pPr marL="0" lvl="0" indent="0" algn="ctr" defTabSz="622300">
            <a:lnSpc>
              <a:spcPct val="100000"/>
            </a:lnSpc>
            <a:spcBef>
              <a:spcPct val="0"/>
            </a:spcBef>
            <a:spcAft>
              <a:spcPct val="35000"/>
            </a:spcAft>
            <a:buNone/>
            <a:defRPr cap="all"/>
          </a:pPr>
          <a:r>
            <a:rPr lang="en-US" sz="1400" b="0" i="0" kern="1200" cap="none" dirty="0"/>
            <a:t>Proposed various evaluation metrics, such as prediction accuracy, mean squared error, and precision and recall</a:t>
          </a:r>
          <a:r>
            <a:rPr lang="en-IN" sz="1400" b="0" i="0" kern="1200" cap="none" dirty="0"/>
            <a:t>.</a:t>
          </a:r>
          <a:endParaRPr lang="en-US" sz="1400" b="0" kern="1200" cap="none" dirty="0"/>
        </a:p>
      </dsp:txBody>
      <dsp:txXfrm>
        <a:off x="8976604" y="1913871"/>
        <a:ext cx="1527539" cy="19297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FADF1-8038-42EE-8059-A4A9226DC5E7}">
      <dsp:nvSpPr>
        <dsp:cNvPr id="0" name=""/>
        <dsp:cNvSpPr/>
      </dsp:nvSpPr>
      <dsp:spPr>
        <a:xfrm>
          <a:off x="211923" y="337763"/>
          <a:ext cx="1335702" cy="1335702"/>
        </a:xfrm>
        <a:prstGeom prst="rect">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75048E-1A04-4278-BF90-6C1BC68BC82C}">
      <dsp:nvSpPr>
        <dsp:cNvPr id="0" name=""/>
        <dsp:cNvSpPr/>
      </dsp:nvSpPr>
      <dsp:spPr>
        <a:xfrm>
          <a:off x="492420" y="618261"/>
          <a:ext cx="774707" cy="7747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D2486A-20AA-4EA8-9878-27FAE600906B}">
      <dsp:nvSpPr>
        <dsp:cNvPr id="0" name=""/>
        <dsp:cNvSpPr/>
      </dsp:nvSpPr>
      <dsp:spPr>
        <a:xfrm>
          <a:off x="1833847" y="337763"/>
          <a:ext cx="3148440" cy="1335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dirty="0"/>
            <a:t>Lack of Industry-specific Ethical Frameworks</a:t>
          </a:r>
          <a:r>
            <a:rPr lang="en-US" sz="1700" b="0" i="0" kern="1200" dirty="0"/>
            <a:t>: Limited research on ethical AI frameworks tailored to the unique challenges of the construction industry.</a:t>
          </a:r>
          <a:endParaRPr lang="en-US" sz="1700" kern="1200" dirty="0"/>
        </a:p>
      </dsp:txBody>
      <dsp:txXfrm>
        <a:off x="1833847" y="337763"/>
        <a:ext cx="3148440" cy="1335702"/>
      </dsp:txXfrm>
    </dsp:sp>
    <dsp:sp modelId="{CA4A067A-67D7-4348-8995-C2761B179AE2}">
      <dsp:nvSpPr>
        <dsp:cNvPr id="0" name=""/>
        <dsp:cNvSpPr/>
      </dsp:nvSpPr>
      <dsp:spPr>
        <a:xfrm>
          <a:off x="5530879" y="337763"/>
          <a:ext cx="1335702" cy="1335702"/>
        </a:xfrm>
        <a:prstGeom prst="rect">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026ABF-163A-40FC-9BC2-3FC41BE057F4}">
      <dsp:nvSpPr>
        <dsp:cNvPr id="0" name=""/>
        <dsp:cNvSpPr/>
      </dsp:nvSpPr>
      <dsp:spPr>
        <a:xfrm>
          <a:off x="5811377" y="618261"/>
          <a:ext cx="774707" cy="77470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A9561B-1474-4ACE-8CDF-489B66F69B54}">
      <dsp:nvSpPr>
        <dsp:cNvPr id="0" name=""/>
        <dsp:cNvSpPr/>
      </dsp:nvSpPr>
      <dsp:spPr>
        <a:xfrm>
          <a:off x="7152804" y="337763"/>
          <a:ext cx="3148440" cy="1335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a:t>Data Management and Governance</a:t>
          </a:r>
          <a:r>
            <a:rPr lang="en-US" sz="1700" b="0" i="0" kern="1200"/>
            <a:t>: Insufficient studies on the governance of data in construction, including collection, storage, and usage policies.</a:t>
          </a:r>
          <a:endParaRPr lang="en-US" sz="1700" kern="1200"/>
        </a:p>
      </dsp:txBody>
      <dsp:txXfrm>
        <a:off x="7152804" y="337763"/>
        <a:ext cx="3148440" cy="1335702"/>
      </dsp:txXfrm>
    </dsp:sp>
    <dsp:sp modelId="{940AE08B-FDCA-48AC-9D16-90FEACEFCDB1}">
      <dsp:nvSpPr>
        <dsp:cNvPr id="0" name=""/>
        <dsp:cNvSpPr/>
      </dsp:nvSpPr>
      <dsp:spPr>
        <a:xfrm>
          <a:off x="211923" y="2358982"/>
          <a:ext cx="1335702" cy="1335702"/>
        </a:xfrm>
        <a:prstGeom prst="rect">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D9045-9515-47C6-9D25-851E18F5F1F0}">
      <dsp:nvSpPr>
        <dsp:cNvPr id="0" name=""/>
        <dsp:cNvSpPr/>
      </dsp:nvSpPr>
      <dsp:spPr>
        <a:xfrm>
          <a:off x="492420" y="2639479"/>
          <a:ext cx="774707" cy="7747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8ADCA5-6A33-4432-845A-6EA8FB03F505}">
      <dsp:nvSpPr>
        <dsp:cNvPr id="0" name=""/>
        <dsp:cNvSpPr/>
      </dsp:nvSpPr>
      <dsp:spPr>
        <a:xfrm>
          <a:off x="1833847" y="2358982"/>
          <a:ext cx="3148440" cy="1335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a:t>Integration with Legacy Systems</a:t>
          </a:r>
          <a:r>
            <a:rPr lang="en-US" sz="1700" b="0" i="0" kern="1200"/>
            <a:t>: Limited guidance on how AI can be integrated with older, non-digital systems prevalent in the construction industry.</a:t>
          </a:r>
          <a:endParaRPr lang="en-US" sz="1700" kern="1200"/>
        </a:p>
      </dsp:txBody>
      <dsp:txXfrm>
        <a:off x="1833847" y="2358982"/>
        <a:ext cx="3148440" cy="1335702"/>
      </dsp:txXfrm>
    </dsp:sp>
    <dsp:sp modelId="{9B8CC4EB-BA6A-4C26-9F3E-7F142ADFEBA2}">
      <dsp:nvSpPr>
        <dsp:cNvPr id="0" name=""/>
        <dsp:cNvSpPr/>
      </dsp:nvSpPr>
      <dsp:spPr>
        <a:xfrm>
          <a:off x="5530879" y="2358982"/>
          <a:ext cx="1335702" cy="1335702"/>
        </a:xfrm>
        <a:prstGeom prst="rect">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7E8FAF-34E8-4593-B197-D54EBA9D5344}">
      <dsp:nvSpPr>
        <dsp:cNvPr id="0" name=""/>
        <dsp:cNvSpPr/>
      </dsp:nvSpPr>
      <dsp:spPr>
        <a:xfrm>
          <a:off x="5811377" y="2639479"/>
          <a:ext cx="774707" cy="7747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F286B5-F8B7-47C3-A023-B70314853FC8}">
      <dsp:nvSpPr>
        <dsp:cNvPr id="0" name=""/>
        <dsp:cNvSpPr/>
      </dsp:nvSpPr>
      <dsp:spPr>
        <a:xfrm>
          <a:off x="7152804" y="2358982"/>
          <a:ext cx="3148440" cy="1335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a:t>Performance Metrics</a:t>
          </a:r>
          <a:r>
            <a:rPr lang="en-US" sz="1700" b="0" i="0" kern="1200"/>
            <a:t>: A gap exists in standardized metrics for evaluating the performance and impact of AI in construction projects.</a:t>
          </a:r>
          <a:endParaRPr lang="en-US" sz="1700" kern="1200"/>
        </a:p>
      </dsp:txBody>
      <dsp:txXfrm>
        <a:off x="7152804" y="2358982"/>
        <a:ext cx="3148440" cy="13357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F6412A-2087-4160-9EE7-77F574906CE1}">
      <dsp:nvSpPr>
        <dsp:cNvPr id="0" name=""/>
        <dsp:cNvSpPr/>
      </dsp:nvSpPr>
      <dsp:spPr>
        <a:xfrm>
          <a:off x="632683" y="1753742"/>
          <a:ext cx="2324924" cy="2324924"/>
        </a:xfrm>
        <a:prstGeom prst="rect">
          <a:avLst/>
        </a:prstGeom>
        <a:noFill/>
        <a:ln w="19050" cap="flat" cmpd="sng" algn="ctr">
          <a:solidFill>
            <a:srgbClr val="0C406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MY" sz="2000" b="1" kern="1200" dirty="0">
              <a:solidFill>
                <a:schemeClr val="tx1"/>
              </a:solidFill>
            </a:rPr>
            <a:t>Site Monitoring AI Application</a:t>
          </a:r>
        </a:p>
        <a:p>
          <a:pPr marL="0" lvl="0" indent="0" algn="ctr" defTabSz="889000">
            <a:lnSpc>
              <a:spcPct val="90000"/>
            </a:lnSpc>
            <a:spcBef>
              <a:spcPct val="0"/>
            </a:spcBef>
            <a:spcAft>
              <a:spcPct val="35000"/>
            </a:spcAft>
            <a:buNone/>
          </a:pPr>
          <a:r>
            <a:rPr lang="en-MY" sz="2000" kern="1200" dirty="0">
              <a:solidFill>
                <a:schemeClr val="tx1"/>
              </a:solidFill>
            </a:rPr>
            <a:t>1. </a:t>
          </a:r>
          <a:r>
            <a:rPr lang="en-MY" sz="2000" kern="1200" dirty="0" err="1">
              <a:solidFill>
                <a:schemeClr val="tx1"/>
              </a:solidFill>
            </a:rPr>
            <a:t>Proxxi</a:t>
          </a:r>
          <a:endParaRPr lang="en-MY" sz="2000" kern="1200" dirty="0">
            <a:solidFill>
              <a:schemeClr val="tx1"/>
            </a:solidFill>
          </a:endParaRPr>
        </a:p>
        <a:p>
          <a:pPr marL="0" lvl="0" indent="0" algn="ctr" defTabSz="889000">
            <a:lnSpc>
              <a:spcPct val="90000"/>
            </a:lnSpc>
            <a:spcBef>
              <a:spcPct val="0"/>
            </a:spcBef>
            <a:spcAft>
              <a:spcPct val="35000"/>
            </a:spcAft>
            <a:buNone/>
          </a:pPr>
          <a:r>
            <a:rPr lang="en-MY" sz="2000" kern="1200" dirty="0">
              <a:solidFill>
                <a:schemeClr val="tx1"/>
              </a:solidFill>
            </a:rPr>
            <a:t>2. Smartvid.io</a:t>
          </a:r>
        </a:p>
        <a:p>
          <a:pPr marL="0" lvl="0" indent="0" algn="ctr" defTabSz="889000">
            <a:lnSpc>
              <a:spcPct val="90000"/>
            </a:lnSpc>
            <a:spcBef>
              <a:spcPct val="0"/>
            </a:spcBef>
            <a:spcAft>
              <a:spcPct val="35000"/>
            </a:spcAft>
            <a:buNone/>
          </a:pPr>
          <a:r>
            <a:rPr lang="en-MY" sz="2000" kern="1200" dirty="0">
              <a:solidFill>
                <a:schemeClr val="tx1"/>
              </a:solidFill>
            </a:rPr>
            <a:t>3. OpenSpace</a:t>
          </a:r>
        </a:p>
        <a:p>
          <a:pPr marL="0" lvl="0" indent="0" algn="ctr" defTabSz="889000">
            <a:lnSpc>
              <a:spcPct val="90000"/>
            </a:lnSpc>
            <a:spcBef>
              <a:spcPct val="0"/>
            </a:spcBef>
            <a:spcAft>
              <a:spcPct val="35000"/>
            </a:spcAft>
            <a:buNone/>
          </a:pPr>
          <a:r>
            <a:rPr lang="en-MY" sz="2000" kern="1200" dirty="0">
              <a:solidFill>
                <a:schemeClr val="tx1"/>
              </a:solidFill>
            </a:rPr>
            <a:t>4. </a:t>
          </a:r>
          <a:r>
            <a:rPr lang="en-MY" sz="2000" kern="1200" dirty="0" err="1">
              <a:solidFill>
                <a:schemeClr val="tx1"/>
              </a:solidFill>
            </a:rPr>
            <a:t>BrickControl</a:t>
          </a:r>
          <a:endParaRPr lang="en-MY" sz="2000" kern="1200" dirty="0">
            <a:solidFill>
              <a:schemeClr val="tx1"/>
            </a:solidFill>
          </a:endParaRPr>
        </a:p>
      </dsp:txBody>
      <dsp:txXfrm>
        <a:off x="632683" y="1753742"/>
        <a:ext cx="2324924" cy="2324924"/>
      </dsp:txXfrm>
    </dsp:sp>
    <dsp:sp modelId="{BBFE9EC3-C8F4-491B-B408-7212300FA587}">
      <dsp:nvSpPr>
        <dsp:cNvPr id="0" name=""/>
        <dsp:cNvSpPr/>
      </dsp:nvSpPr>
      <dsp:spPr>
        <a:xfrm rot="18056613">
          <a:off x="2533439" y="2150032"/>
          <a:ext cx="1746241" cy="34638"/>
        </a:xfrm>
        <a:custGeom>
          <a:avLst/>
          <a:gdLst/>
          <a:ahLst/>
          <a:cxnLst/>
          <a:rect l="0" t="0" r="0" b="0"/>
          <a:pathLst>
            <a:path>
              <a:moveTo>
                <a:pt x="0" y="17319"/>
              </a:moveTo>
              <a:lnTo>
                <a:pt x="1746241" y="17319"/>
              </a:lnTo>
            </a:path>
          </a:pathLst>
        </a:custGeom>
        <a:noFill/>
        <a:ln w="1270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MY" sz="600" kern="1200"/>
        </a:p>
      </dsp:txBody>
      <dsp:txXfrm>
        <a:off x="3362904" y="2123695"/>
        <a:ext cx="87312" cy="87312"/>
      </dsp:txXfrm>
    </dsp:sp>
    <dsp:sp modelId="{4D6C7E48-C84D-4B42-9B25-6047AF419B9A}">
      <dsp:nvSpPr>
        <dsp:cNvPr id="0" name=""/>
        <dsp:cNvSpPr/>
      </dsp:nvSpPr>
      <dsp:spPr>
        <a:xfrm>
          <a:off x="3855513" y="857307"/>
          <a:ext cx="2244764" cy="1122382"/>
        </a:xfrm>
        <a:prstGeom prst="rect">
          <a:avLst/>
        </a:prstGeom>
        <a:noFill/>
        <a:ln w="19050" cap="flat" cmpd="sng" algn="ctr">
          <a:solidFill>
            <a:srgbClr val="0C406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Human Behavior Monitoring</a:t>
          </a:r>
          <a:endParaRPr lang="en-MY" sz="1800" kern="1200" dirty="0">
            <a:solidFill>
              <a:schemeClr val="tx1"/>
            </a:solidFill>
          </a:endParaRPr>
        </a:p>
      </dsp:txBody>
      <dsp:txXfrm>
        <a:off x="3855513" y="857307"/>
        <a:ext cx="2244764" cy="1122382"/>
      </dsp:txXfrm>
    </dsp:sp>
    <dsp:sp modelId="{E5A1C898-52CE-4110-8345-40622D68E0DB}">
      <dsp:nvSpPr>
        <dsp:cNvPr id="0" name=""/>
        <dsp:cNvSpPr/>
      </dsp:nvSpPr>
      <dsp:spPr>
        <a:xfrm rot="18518248">
          <a:off x="5830205" y="839538"/>
          <a:ext cx="1438051" cy="34638"/>
        </a:xfrm>
        <a:custGeom>
          <a:avLst/>
          <a:gdLst/>
          <a:ahLst/>
          <a:cxnLst/>
          <a:rect l="0" t="0" r="0" b="0"/>
          <a:pathLst>
            <a:path>
              <a:moveTo>
                <a:pt x="0" y="17319"/>
              </a:moveTo>
              <a:lnTo>
                <a:pt x="1438051" y="17319"/>
              </a:lnTo>
            </a:path>
          </a:pathLst>
        </a:custGeom>
        <a:noFill/>
        <a:ln w="1270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MY" sz="500" kern="1200"/>
        </a:p>
      </dsp:txBody>
      <dsp:txXfrm>
        <a:off x="6513279" y="820906"/>
        <a:ext cx="71902" cy="71902"/>
      </dsp:txXfrm>
    </dsp:sp>
    <dsp:sp modelId="{27319E37-FD8E-401B-8B1E-8A12C9A4A105}">
      <dsp:nvSpPr>
        <dsp:cNvPr id="0" name=""/>
        <dsp:cNvSpPr/>
      </dsp:nvSpPr>
      <dsp:spPr>
        <a:xfrm>
          <a:off x="6998183" y="4969"/>
          <a:ext cx="2324924" cy="580496"/>
        </a:xfrm>
        <a:prstGeom prst="rect">
          <a:avLst/>
        </a:prstGeom>
        <a:no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MY" sz="1600" kern="1200" dirty="0">
              <a:solidFill>
                <a:schemeClr val="tx1"/>
              </a:solidFill>
            </a:rPr>
            <a:t>Safety: PPE compliance</a:t>
          </a:r>
        </a:p>
      </dsp:txBody>
      <dsp:txXfrm>
        <a:off x="6998183" y="4969"/>
        <a:ext cx="2324924" cy="580496"/>
      </dsp:txXfrm>
    </dsp:sp>
    <dsp:sp modelId="{AF212906-9C7A-461A-9F9D-5C5BFB6DF023}">
      <dsp:nvSpPr>
        <dsp:cNvPr id="0" name=""/>
        <dsp:cNvSpPr/>
      </dsp:nvSpPr>
      <dsp:spPr>
        <a:xfrm rot="20241832">
          <a:off x="6062807" y="1213965"/>
          <a:ext cx="972846" cy="34638"/>
        </a:xfrm>
        <a:custGeom>
          <a:avLst/>
          <a:gdLst/>
          <a:ahLst/>
          <a:cxnLst/>
          <a:rect l="0" t="0" r="0" b="0"/>
          <a:pathLst>
            <a:path>
              <a:moveTo>
                <a:pt x="0" y="17319"/>
              </a:moveTo>
              <a:lnTo>
                <a:pt x="972846" y="17319"/>
              </a:lnTo>
            </a:path>
          </a:pathLst>
        </a:custGeom>
        <a:noFill/>
        <a:ln w="1270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MY" sz="500" kern="1200"/>
        </a:p>
      </dsp:txBody>
      <dsp:txXfrm>
        <a:off x="6524909" y="1206963"/>
        <a:ext cx="48642" cy="48642"/>
      </dsp:txXfrm>
    </dsp:sp>
    <dsp:sp modelId="{2CBEF8A2-E044-4FE0-A8D9-5F6A52C7C757}">
      <dsp:nvSpPr>
        <dsp:cNvPr id="0" name=""/>
        <dsp:cNvSpPr/>
      </dsp:nvSpPr>
      <dsp:spPr>
        <a:xfrm>
          <a:off x="6998183" y="753823"/>
          <a:ext cx="2324924" cy="580496"/>
        </a:xfrm>
        <a:prstGeom prst="rect">
          <a:avLst/>
        </a:prstGeom>
        <a:no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MY" sz="1600" kern="1200" dirty="0">
              <a:solidFill>
                <a:schemeClr val="tx1"/>
              </a:solidFill>
            </a:rPr>
            <a:t>Work Patterns: Worker’s activities or movements</a:t>
          </a:r>
        </a:p>
      </dsp:txBody>
      <dsp:txXfrm>
        <a:off x="6998183" y="753823"/>
        <a:ext cx="2324924" cy="580496"/>
      </dsp:txXfrm>
    </dsp:sp>
    <dsp:sp modelId="{55ED5A30-2636-461F-92EF-8A109F3DEC8F}">
      <dsp:nvSpPr>
        <dsp:cNvPr id="0" name=""/>
        <dsp:cNvSpPr/>
      </dsp:nvSpPr>
      <dsp:spPr>
        <a:xfrm rot="1358168">
          <a:off x="6062807" y="1588392"/>
          <a:ext cx="972846" cy="34638"/>
        </a:xfrm>
        <a:custGeom>
          <a:avLst/>
          <a:gdLst/>
          <a:ahLst/>
          <a:cxnLst/>
          <a:rect l="0" t="0" r="0" b="0"/>
          <a:pathLst>
            <a:path>
              <a:moveTo>
                <a:pt x="0" y="17319"/>
              </a:moveTo>
              <a:lnTo>
                <a:pt x="972846" y="17319"/>
              </a:lnTo>
            </a:path>
          </a:pathLst>
        </a:custGeom>
        <a:noFill/>
        <a:ln w="1270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MY" sz="500" kern="1200"/>
        </a:p>
      </dsp:txBody>
      <dsp:txXfrm>
        <a:off x="6524909" y="1581390"/>
        <a:ext cx="48642" cy="48642"/>
      </dsp:txXfrm>
    </dsp:sp>
    <dsp:sp modelId="{395F4D33-1276-4A8B-9F33-E38BE87512A2}">
      <dsp:nvSpPr>
        <dsp:cNvPr id="0" name=""/>
        <dsp:cNvSpPr/>
      </dsp:nvSpPr>
      <dsp:spPr>
        <a:xfrm>
          <a:off x="6998183" y="1502676"/>
          <a:ext cx="2324924" cy="580496"/>
        </a:xfrm>
        <a:prstGeom prst="rect">
          <a:avLst/>
        </a:prstGeom>
        <a:no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MY" sz="1600" kern="1200" dirty="0">
              <a:solidFill>
                <a:schemeClr val="tx1"/>
              </a:solidFill>
            </a:rPr>
            <a:t>Fatigue Detection: Workers' signs of fatigue</a:t>
          </a:r>
        </a:p>
      </dsp:txBody>
      <dsp:txXfrm>
        <a:off x="6998183" y="1502676"/>
        <a:ext cx="2324924" cy="580496"/>
      </dsp:txXfrm>
    </dsp:sp>
    <dsp:sp modelId="{78944345-3FC4-412A-9BC0-CE61F6176D8E}">
      <dsp:nvSpPr>
        <dsp:cNvPr id="0" name=""/>
        <dsp:cNvSpPr/>
      </dsp:nvSpPr>
      <dsp:spPr>
        <a:xfrm rot="3081752">
          <a:off x="5830205" y="1962818"/>
          <a:ext cx="1438051" cy="34638"/>
        </a:xfrm>
        <a:custGeom>
          <a:avLst/>
          <a:gdLst/>
          <a:ahLst/>
          <a:cxnLst/>
          <a:rect l="0" t="0" r="0" b="0"/>
          <a:pathLst>
            <a:path>
              <a:moveTo>
                <a:pt x="0" y="17319"/>
              </a:moveTo>
              <a:lnTo>
                <a:pt x="1438051" y="17319"/>
              </a:lnTo>
            </a:path>
          </a:pathLst>
        </a:custGeom>
        <a:noFill/>
        <a:ln w="1270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MY" sz="500" kern="1200"/>
        </a:p>
      </dsp:txBody>
      <dsp:txXfrm>
        <a:off x="6513279" y="1944186"/>
        <a:ext cx="71902" cy="71902"/>
      </dsp:txXfrm>
    </dsp:sp>
    <dsp:sp modelId="{87C50C38-1AB5-446A-94D0-6421D610BCC2}">
      <dsp:nvSpPr>
        <dsp:cNvPr id="0" name=""/>
        <dsp:cNvSpPr/>
      </dsp:nvSpPr>
      <dsp:spPr>
        <a:xfrm>
          <a:off x="6998183" y="2251530"/>
          <a:ext cx="2324924" cy="580496"/>
        </a:xfrm>
        <a:prstGeom prst="rect">
          <a:avLst/>
        </a:prstGeom>
        <a:no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MY" sz="1600" kern="1200" dirty="0">
              <a:solidFill>
                <a:schemeClr val="tx1"/>
              </a:solidFill>
            </a:rPr>
            <a:t>Data Privacy: Face blurring</a:t>
          </a:r>
        </a:p>
      </dsp:txBody>
      <dsp:txXfrm>
        <a:off x="6998183" y="2251530"/>
        <a:ext cx="2324924" cy="580496"/>
      </dsp:txXfrm>
    </dsp:sp>
    <dsp:sp modelId="{9D6E2DCC-4916-4195-99D2-9A29A3AB542B}">
      <dsp:nvSpPr>
        <dsp:cNvPr id="0" name=""/>
        <dsp:cNvSpPr/>
      </dsp:nvSpPr>
      <dsp:spPr>
        <a:xfrm rot="3543387">
          <a:off x="2533439" y="3647738"/>
          <a:ext cx="1746241" cy="34638"/>
        </a:xfrm>
        <a:custGeom>
          <a:avLst/>
          <a:gdLst/>
          <a:ahLst/>
          <a:cxnLst/>
          <a:rect l="0" t="0" r="0" b="0"/>
          <a:pathLst>
            <a:path>
              <a:moveTo>
                <a:pt x="0" y="17319"/>
              </a:moveTo>
              <a:lnTo>
                <a:pt x="1746241" y="17319"/>
              </a:lnTo>
            </a:path>
          </a:pathLst>
        </a:custGeom>
        <a:noFill/>
        <a:ln w="1270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MY" sz="600" kern="1200"/>
        </a:p>
      </dsp:txBody>
      <dsp:txXfrm>
        <a:off x="3362904" y="3621402"/>
        <a:ext cx="87312" cy="87312"/>
      </dsp:txXfrm>
    </dsp:sp>
    <dsp:sp modelId="{DBBB1AD6-1D1E-489B-8E2F-5013034ED7D2}">
      <dsp:nvSpPr>
        <dsp:cNvPr id="0" name=""/>
        <dsp:cNvSpPr/>
      </dsp:nvSpPr>
      <dsp:spPr>
        <a:xfrm>
          <a:off x="3855513" y="3852720"/>
          <a:ext cx="2244764" cy="1122382"/>
        </a:xfrm>
        <a:prstGeom prst="rect">
          <a:avLst/>
        </a:prstGeom>
        <a:noFill/>
        <a:ln w="19050" cap="flat" cmpd="sng" algn="ctr">
          <a:solidFill>
            <a:srgbClr val="0C406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Machine Behavior Monitoring</a:t>
          </a:r>
          <a:endParaRPr lang="en-MY" sz="1800" kern="1200" dirty="0">
            <a:solidFill>
              <a:schemeClr val="tx1"/>
            </a:solidFill>
          </a:endParaRPr>
        </a:p>
      </dsp:txBody>
      <dsp:txXfrm>
        <a:off x="3855513" y="3852720"/>
        <a:ext cx="2244764" cy="1122382"/>
      </dsp:txXfrm>
    </dsp:sp>
    <dsp:sp modelId="{0EA263A5-AB55-4CB5-B43D-A28D648D8899}">
      <dsp:nvSpPr>
        <dsp:cNvPr id="0" name=""/>
        <dsp:cNvSpPr/>
      </dsp:nvSpPr>
      <dsp:spPr>
        <a:xfrm rot="18518248">
          <a:off x="5830205" y="3834952"/>
          <a:ext cx="1438051" cy="34638"/>
        </a:xfrm>
        <a:custGeom>
          <a:avLst/>
          <a:gdLst/>
          <a:ahLst/>
          <a:cxnLst/>
          <a:rect l="0" t="0" r="0" b="0"/>
          <a:pathLst>
            <a:path>
              <a:moveTo>
                <a:pt x="0" y="17319"/>
              </a:moveTo>
              <a:lnTo>
                <a:pt x="1438051" y="17319"/>
              </a:lnTo>
            </a:path>
          </a:pathLst>
        </a:custGeom>
        <a:noFill/>
        <a:ln w="1270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MY" sz="500" kern="1200"/>
        </a:p>
      </dsp:txBody>
      <dsp:txXfrm>
        <a:off x="6513279" y="3816320"/>
        <a:ext cx="71902" cy="71902"/>
      </dsp:txXfrm>
    </dsp:sp>
    <dsp:sp modelId="{4A796F52-64A6-4A25-A18C-163BCE3F4A37}">
      <dsp:nvSpPr>
        <dsp:cNvPr id="0" name=""/>
        <dsp:cNvSpPr/>
      </dsp:nvSpPr>
      <dsp:spPr>
        <a:xfrm>
          <a:off x="6998183" y="3000383"/>
          <a:ext cx="2324924" cy="580496"/>
        </a:xfrm>
        <a:prstGeom prst="rect">
          <a:avLst/>
        </a:prstGeom>
        <a:no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MY" sz="1600" kern="1200" dirty="0">
              <a:solidFill>
                <a:schemeClr val="tx1"/>
              </a:solidFill>
            </a:rPr>
            <a:t>Performance Metrics: Machine tracking</a:t>
          </a:r>
        </a:p>
      </dsp:txBody>
      <dsp:txXfrm>
        <a:off x="6998183" y="3000383"/>
        <a:ext cx="2324924" cy="580496"/>
      </dsp:txXfrm>
    </dsp:sp>
    <dsp:sp modelId="{8D4FD3F4-52F9-4173-91E1-B7726BC22278}">
      <dsp:nvSpPr>
        <dsp:cNvPr id="0" name=""/>
        <dsp:cNvSpPr/>
      </dsp:nvSpPr>
      <dsp:spPr>
        <a:xfrm rot="20241832">
          <a:off x="6062807" y="4209378"/>
          <a:ext cx="972846" cy="34638"/>
        </a:xfrm>
        <a:custGeom>
          <a:avLst/>
          <a:gdLst/>
          <a:ahLst/>
          <a:cxnLst/>
          <a:rect l="0" t="0" r="0" b="0"/>
          <a:pathLst>
            <a:path>
              <a:moveTo>
                <a:pt x="0" y="17319"/>
              </a:moveTo>
              <a:lnTo>
                <a:pt x="972846" y="17319"/>
              </a:lnTo>
            </a:path>
          </a:pathLst>
        </a:custGeom>
        <a:noFill/>
        <a:ln w="1270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MY" sz="500" kern="1200"/>
        </a:p>
      </dsp:txBody>
      <dsp:txXfrm>
        <a:off x="6524909" y="4202377"/>
        <a:ext cx="48642" cy="48642"/>
      </dsp:txXfrm>
    </dsp:sp>
    <dsp:sp modelId="{EA8665D1-18E5-4C89-9FA8-FEDF92B2E913}">
      <dsp:nvSpPr>
        <dsp:cNvPr id="0" name=""/>
        <dsp:cNvSpPr/>
      </dsp:nvSpPr>
      <dsp:spPr>
        <a:xfrm>
          <a:off x="6998183" y="3749237"/>
          <a:ext cx="2324924" cy="580496"/>
        </a:xfrm>
        <a:prstGeom prst="rect">
          <a:avLst/>
        </a:prstGeom>
        <a:no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MY" sz="1600" kern="1200" dirty="0">
              <a:solidFill>
                <a:schemeClr val="tx1"/>
              </a:solidFill>
            </a:rPr>
            <a:t>Anomaly Detection: Abnormal vibrations/ temperature/ noise</a:t>
          </a:r>
        </a:p>
      </dsp:txBody>
      <dsp:txXfrm>
        <a:off x="6998183" y="3749237"/>
        <a:ext cx="2324924" cy="580496"/>
      </dsp:txXfrm>
    </dsp:sp>
    <dsp:sp modelId="{C7910058-8777-41E0-A9E1-E5C8C3E86FCF}">
      <dsp:nvSpPr>
        <dsp:cNvPr id="0" name=""/>
        <dsp:cNvSpPr/>
      </dsp:nvSpPr>
      <dsp:spPr>
        <a:xfrm rot="1358168">
          <a:off x="6062807" y="4583805"/>
          <a:ext cx="972846" cy="34638"/>
        </a:xfrm>
        <a:custGeom>
          <a:avLst/>
          <a:gdLst/>
          <a:ahLst/>
          <a:cxnLst/>
          <a:rect l="0" t="0" r="0" b="0"/>
          <a:pathLst>
            <a:path>
              <a:moveTo>
                <a:pt x="0" y="17319"/>
              </a:moveTo>
              <a:lnTo>
                <a:pt x="972846" y="17319"/>
              </a:lnTo>
            </a:path>
          </a:pathLst>
        </a:custGeom>
        <a:noFill/>
        <a:ln w="1270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MY" sz="500" kern="1200"/>
        </a:p>
      </dsp:txBody>
      <dsp:txXfrm>
        <a:off x="6524909" y="4576804"/>
        <a:ext cx="48642" cy="48642"/>
      </dsp:txXfrm>
    </dsp:sp>
    <dsp:sp modelId="{AB235584-B0CA-4527-9A68-EAAAA17B1EA2}">
      <dsp:nvSpPr>
        <dsp:cNvPr id="0" name=""/>
        <dsp:cNvSpPr/>
      </dsp:nvSpPr>
      <dsp:spPr>
        <a:xfrm>
          <a:off x="6998183" y="4498090"/>
          <a:ext cx="2324924" cy="580496"/>
        </a:xfrm>
        <a:prstGeom prst="rect">
          <a:avLst/>
        </a:prstGeom>
        <a:no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MY" sz="1600" kern="1200" dirty="0">
              <a:solidFill>
                <a:schemeClr val="tx1"/>
              </a:solidFill>
            </a:rPr>
            <a:t>Energy Consumption: Energy efficiency &amp; cost saving</a:t>
          </a:r>
        </a:p>
      </dsp:txBody>
      <dsp:txXfrm>
        <a:off x="6998183" y="4498090"/>
        <a:ext cx="2324924" cy="580496"/>
      </dsp:txXfrm>
    </dsp:sp>
    <dsp:sp modelId="{B95B2E78-EF84-4790-B5B5-B8C38DBBF313}">
      <dsp:nvSpPr>
        <dsp:cNvPr id="0" name=""/>
        <dsp:cNvSpPr/>
      </dsp:nvSpPr>
      <dsp:spPr>
        <a:xfrm rot="3081752">
          <a:off x="5830205" y="4958232"/>
          <a:ext cx="1438051" cy="34638"/>
        </a:xfrm>
        <a:custGeom>
          <a:avLst/>
          <a:gdLst/>
          <a:ahLst/>
          <a:cxnLst/>
          <a:rect l="0" t="0" r="0" b="0"/>
          <a:pathLst>
            <a:path>
              <a:moveTo>
                <a:pt x="0" y="17319"/>
              </a:moveTo>
              <a:lnTo>
                <a:pt x="1438051" y="17319"/>
              </a:lnTo>
            </a:path>
          </a:pathLst>
        </a:custGeom>
        <a:noFill/>
        <a:ln w="1270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MY" sz="500" kern="1200"/>
        </a:p>
      </dsp:txBody>
      <dsp:txXfrm>
        <a:off x="6513279" y="4939600"/>
        <a:ext cx="71902" cy="71902"/>
      </dsp:txXfrm>
    </dsp:sp>
    <dsp:sp modelId="{19968595-57E3-4284-8BE8-6629BC6F2727}">
      <dsp:nvSpPr>
        <dsp:cNvPr id="0" name=""/>
        <dsp:cNvSpPr/>
      </dsp:nvSpPr>
      <dsp:spPr>
        <a:xfrm>
          <a:off x="6998183" y="5246943"/>
          <a:ext cx="2324924" cy="580496"/>
        </a:xfrm>
        <a:prstGeom prst="rect">
          <a:avLst/>
        </a:prstGeom>
        <a:no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MY" sz="1600" kern="1200" dirty="0">
              <a:solidFill>
                <a:schemeClr val="tx1"/>
              </a:solidFill>
            </a:rPr>
            <a:t>Predictive Maintenance: Historical data &amp; performance trends</a:t>
          </a:r>
        </a:p>
      </dsp:txBody>
      <dsp:txXfrm>
        <a:off x="6998183" y="5246943"/>
        <a:ext cx="2324924" cy="5804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6CCE8-73E7-4073-B399-AC48B1D47D86}">
      <dsp:nvSpPr>
        <dsp:cNvPr id="0" name=""/>
        <dsp:cNvSpPr/>
      </dsp:nvSpPr>
      <dsp:spPr>
        <a:xfrm>
          <a:off x="4106657" y="2809525"/>
          <a:ext cx="1434685" cy="824949"/>
        </a:xfrm>
        <a:prstGeom prst="flowChartProcess">
          <a:avLst/>
        </a:prstGeom>
        <a:noFill/>
        <a:ln w="19050" cap="flat" cmpd="sng" algn="ctr">
          <a:solidFill>
            <a:srgbClr val="0C406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solidFill>
                <a:schemeClr val="tx1"/>
              </a:solidFill>
            </a:rPr>
            <a:t>Benefits </a:t>
          </a:r>
          <a:endParaRPr lang="en-MY" sz="3300" kern="1200" dirty="0">
            <a:solidFill>
              <a:schemeClr val="tx1"/>
            </a:solidFill>
          </a:endParaRPr>
        </a:p>
      </dsp:txBody>
      <dsp:txXfrm>
        <a:off x="4106657" y="2809525"/>
        <a:ext cx="1434685" cy="824949"/>
      </dsp:txXfrm>
    </dsp:sp>
    <dsp:sp modelId="{0AEBD55C-C060-4E6C-9B1F-2BE8192D8D6D}">
      <dsp:nvSpPr>
        <dsp:cNvPr id="0" name=""/>
        <dsp:cNvSpPr/>
      </dsp:nvSpPr>
      <dsp:spPr>
        <a:xfrm rot="16175511">
          <a:off x="4341880" y="2320188"/>
          <a:ext cx="951584" cy="27120"/>
        </a:xfrm>
        <a:custGeom>
          <a:avLst/>
          <a:gdLst/>
          <a:ahLst/>
          <a:cxnLst/>
          <a:rect l="0" t="0" r="0" b="0"/>
          <a:pathLst>
            <a:path>
              <a:moveTo>
                <a:pt x="0" y="13560"/>
              </a:moveTo>
              <a:lnTo>
                <a:pt x="951584" y="13560"/>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MY" sz="500" kern="1200"/>
        </a:p>
      </dsp:txBody>
      <dsp:txXfrm rot="10800000">
        <a:off x="4793882" y="2309958"/>
        <a:ext cx="47579" cy="47579"/>
      </dsp:txXfrm>
    </dsp:sp>
    <dsp:sp modelId="{7272B5FB-8A83-4339-91CC-0D48D05BB93D}">
      <dsp:nvSpPr>
        <dsp:cNvPr id="0" name=""/>
        <dsp:cNvSpPr/>
      </dsp:nvSpPr>
      <dsp:spPr>
        <a:xfrm>
          <a:off x="4094002" y="1033022"/>
          <a:ext cx="1434685" cy="824949"/>
        </a:xfrm>
        <a:prstGeom prst="flowChartProcess">
          <a:avLst/>
        </a:prstGeom>
        <a:no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solidFill>
                <a:schemeClr val="tx1"/>
              </a:solidFill>
            </a:rPr>
            <a:t>Enhanced Safety and Risk Management</a:t>
          </a:r>
          <a:endParaRPr lang="en-MY" sz="1700" kern="1200" dirty="0">
            <a:solidFill>
              <a:schemeClr val="tx1"/>
            </a:solidFill>
          </a:endParaRPr>
        </a:p>
      </dsp:txBody>
      <dsp:txXfrm>
        <a:off x="4094002" y="1033022"/>
        <a:ext cx="1434685" cy="824949"/>
      </dsp:txXfrm>
    </dsp:sp>
    <dsp:sp modelId="{A6CC7659-3AF9-4625-8BB0-E258E230BA11}">
      <dsp:nvSpPr>
        <dsp:cNvPr id="0" name=""/>
        <dsp:cNvSpPr/>
      </dsp:nvSpPr>
      <dsp:spPr>
        <a:xfrm rot="19615649">
          <a:off x="5183673" y="2511493"/>
          <a:ext cx="1421123" cy="27120"/>
        </a:xfrm>
        <a:custGeom>
          <a:avLst/>
          <a:gdLst/>
          <a:ahLst/>
          <a:cxnLst/>
          <a:rect l="0" t="0" r="0" b="0"/>
          <a:pathLst>
            <a:path>
              <a:moveTo>
                <a:pt x="0" y="13560"/>
              </a:moveTo>
              <a:lnTo>
                <a:pt x="1421123" y="13560"/>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MY" sz="500" kern="1200"/>
        </a:p>
      </dsp:txBody>
      <dsp:txXfrm>
        <a:off x="5858707" y="2489525"/>
        <a:ext cx="71056" cy="71056"/>
      </dsp:txXfrm>
    </dsp:sp>
    <dsp:sp modelId="{EF63AFB5-4A6D-4C14-A152-865B9BC3DED9}">
      <dsp:nvSpPr>
        <dsp:cNvPr id="0" name=""/>
        <dsp:cNvSpPr/>
      </dsp:nvSpPr>
      <dsp:spPr>
        <a:xfrm>
          <a:off x="6247128" y="1415631"/>
          <a:ext cx="1434685" cy="824949"/>
        </a:xfrm>
        <a:prstGeom prst="flowChartProcess">
          <a:avLst/>
        </a:prstGeom>
        <a:no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solidFill>
                <a:schemeClr val="tx1"/>
              </a:solidFill>
            </a:rPr>
            <a:t>Increased Operational Efficiency</a:t>
          </a:r>
          <a:endParaRPr lang="en-MY" sz="1700" kern="1200" dirty="0">
            <a:solidFill>
              <a:schemeClr val="tx1"/>
            </a:solidFill>
          </a:endParaRPr>
        </a:p>
      </dsp:txBody>
      <dsp:txXfrm>
        <a:off x="6247128" y="1415631"/>
        <a:ext cx="1434685" cy="824949"/>
      </dsp:txXfrm>
    </dsp:sp>
    <dsp:sp modelId="{79855AB8-BB7F-465F-B030-0482D31A7300}">
      <dsp:nvSpPr>
        <dsp:cNvPr id="0" name=""/>
        <dsp:cNvSpPr/>
      </dsp:nvSpPr>
      <dsp:spPr>
        <a:xfrm>
          <a:off x="5541342" y="3208439"/>
          <a:ext cx="1240186" cy="27120"/>
        </a:xfrm>
        <a:custGeom>
          <a:avLst/>
          <a:gdLst/>
          <a:ahLst/>
          <a:cxnLst/>
          <a:rect l="0" t="0" r="0" b="0"/>
          <a:pathLst>
            <a:path>
              <a:moveTo>
                <a:pt x="0" y="13560"/>
              </a:moveTo>
              <a:lnTo>
                <a:pt x="1240186" y="13560"/>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MY" sz="500" kern="1200"/>
        </a:p>
      </dsp:txBody>
      <dsp:txXfrm>
        <a:off x="6130431" y="3190995"/>
        <a:ext cx="62009" cy="62009"/>
      </dsp:txXfrm>
    </dsp:sp>
    <dsp:sp modelId="{94713884-F44C-48FC-A7EC-E29A95034755}">
      <dsp:nvSpPr>
        <dsp:cNvPr id="0" name=""/>
        <dsp:cNvSpPr/>
      </dsp:nvSpPr>
      <dsp:spPr>
        <a:xfrm>
          <a:off x="6781529" y="2809525"/>
          <a:ext cx="1434685" cy="824949"/>
        </a:xfrm>
        <a:prstGeom prst="flowChartProcess">
          <a:avLst/>
        </a:prstGeom>
        <a:no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solidFill>
                <a:schemeClr val="tx1"/>
              </a:solidFill>
            </a:rPr>
            <a:t>Improved Compliance and Documentation</a:t>
          </a:r>
          <a:endParaRPr lang="en-MY" sz="1700" kern="1200" dirty="0">
            <a:solidFill>
              <a:schemeClr val="tx1"/>
            </a:solidFill>
          </a:endParaRPr>
        </a:p>
      </dsp:txBody>
      <dsp:txXfrm>
        <a:off x="6781529" y="2809525"/>
        <a:ext cx="1434685" cy="824949"/>
      </dsp:txXfrm>
    </dsp:sp>
    <dsp:sp modelId="{E4A7D4C7-464C-4A1B-AD96-13A5ABB6982A}">
      <dsp:nvSpPr>
        <dsp:cNvPr id="0" name=""/>
        <dsp:cNvSpPr/>
      </dsp:nvSpPr>
      <dsp:spPr>
        <a:xfrm rot="2068591">
          <a:off x="5154634" y="3943351"/>
          <a:ext cx="1479216" cy="27120"/>
        </a:xfrm>
        <a:custGeom>
          <a:avLst/>
          <a:gdLst/>
          <a:ahLst/>
          <a:cxnLst/>
          <a:rect l="0" t="0" r="0" b="0"/>
          <a:pathLst>
            <a:path>
              <a:moveTo>
                <a:pt x="0" y="13560"/>
              </a:moveTo>
              <a:lnTo>
                <a:pt x="1479216" y="13560"/>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MY" sz="500" kern="1200"/>
        </a:p>
      </dsp:txBody>
      <dsp:txXfrm>
        <a:off x="5857262" y="3919931"/>
        <a:ext cx="73960" cy="73960"/>
      </dsp:txXfrm>
    </dsp:sp>
    <dsp:sp modelId="{7504AA35-D72D-4E0D-8FA3-729D0AE2DA45}">
      <dsp:nvSpPr>
        <dsp:cNvPr id="0" name=""/>
        <dsp:cNvSpPr/>
      </dsp:nvSpPr>
      <dsp:spPr>
        <a:xfrm>
          <a:off x="6247143" y="4279349"/>
          <a:ext cx="1434685" cy="824949"/>
        </a:xfrm>
        <a:prstGeom prst="flowChartProcess">
          <a:avLst/>
        </a:prstGeom>
        <a:no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solidFill>
                <a:schemeClr val="tx1"/>
              </a:solidFill>
            </a:rPr>
            <a:t>Data Privacy and Security</a:t>
          </a:r>
          <a:endParaRPr lang="en-MY" sz="1700" kern="1200" dirty="0">
            <a:solidFill>
              <a:schemeClr val="tx1"/>
            </a:solidFill>
          </a:endParaRPr>
        </a:p>
      </dsp:txBody>
      <dsp:txXfrm>
        <a:off x="6247143" y="4279349"/>
        <a:ext cx="1434685" cy="824949"/>
      </dsp:txXfrm>
    </dsp:sp>
    <dsp:sp modelId="{D703A00D-FD90-43C3-B881-714300A5F376}">
      <dsp:nvSpPr>
        <dsp:cNvPr id="0" name=""/>
        <dsp:cNvSpPr/>
      </dsp:nvSpPr>
      <dsp:spPr>
        <a:xfrm rot="5400000">
          <a:off x="4329287" y="4115627"/>
          <a:ext cx="989425" cy="27120"/>
        </a:xfrm>
        <a:custGeom>
          <a:avLst/>
          <a:gdLst/>
          <a:ahLst/>
          <a:cxnLst/>
          <a:rect l="0" t="0" r="0" b="0"/>
          <a:pathLst>
            <a:path>
              <a:moveTo>
                <a:pt x="0" y="13560"/>
              </a:moveTo>
              <a:lnTo>
                <a:pt x="989425" y="13560"/>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MY" sz="500" kern="1200"/>
        </a:p>
      </dsp:txBody>
      <dsp:txXfrm>
        <a:off x="4799264" y="4104451"/>
        <a:ext cx="49471" cy="49471"/>
      </dsp:txXfrm>
    </dsp:sp>
    <dsp:sp modelId="{F15B12E1-4267-4AFF-AFD3-F6868057E074}">
      <dsp:nvSpPr>
        <dsp:cNvPr id="0" name=""/>
        <dsp:cNvSpPr/>
      </dsp:nvSpPr>
      <dsp:spPr>
        <a:xfrm>
          <a:off x="4106657" y="4623899"/>
          <a:ext cx="1434685" cy="824949"/>
        </a:xfrm>
        <a:prstGeom prst="flowChartProcess">
          <a:avLst/>
        </a:prstGeom>
        <a:no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a:solidFill>
                <a:schemeClr val="tx1"/>
              </a:solidFill>
            </a:rPr>
            <a:t>Worker and Community Trust</a:t>
          </a:r>
          <a:endParaRPr lang="en-MY" sz="1700" kern="1200">
            <a:solidFill>
              <a:schemeClr val="tx1"/>
            </a:solidFill>
          </a:endParaRPr>
        </a:p>
      </dsp:txBody>
      <dsp:txXfrm>
        <a:off x="4106657" y="4623899"/>
        <a:ext cx="1434685" cy="824949"/>
      </dsp:txXfrm>
    </dsp:sp>
    <dsp:sp modelId="{CF846DE3-D7A7-4C54-A965-708BE02DADA9}">
      <dsp:nvSpPr>
        <dsp:cNvPr id="0" name=""/>
        <dsp:cNvSpPr/>
      </dsp:nvSpPr>
      <dsp:spPr>
        <a:xfrm rot="8795979">
          <a:off x="2939212" y="3943338"/>
          <a:ext cx="1540539" cy="27120"/>
        </a:xfrm>
        <a:custGeom>
          <a:avLst/>
          <a:gdLst/>
          <a:ahLst/>
          <a:cxnLst/>
          <a:rect l="0" t="0" r="0" b="0"/>
          <a:pathLst>
            <a:path>
              <a:moveTo>
                <a:pt x="0" y="13560"/>
              </a:moveTo>
              <a:lnTo>
                <a:pt x="1540539" y="13560"/>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MY" sz="500" kern="1200"/>
        </a:p>
      </dsp:txBody>
      <dsp:txXfrm rot="10800000">
        <a:off x="3670968" y="3918385"/>
        <a:ext cx="77026" cy="77026"/>
      </dsp:txXfrm>
    </dsp:sp>
    <dsp:sp modelId="{6D4A4F2C-98D8-404E-A58F-D89B10FF8FD2}">
      <dsp:nvSpPr>
        <dsp:cNvPr id="0" name=""/>
        <dsp:cNvSpPr/>
      </dsp:nvSpPr>
      <dsp:spPr>
        <a:xfrm>
          <a:off x="1877621" y="4279323"/>
          <a:ext cx="1434685" cy="824949"/>
        </a:xfrm>
        <a:prstGeom prst="flowChartProcess">
          <a:avLst/>
        </a:prstGeom>
        <a:no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a:solidFill>
                <a:schemeClr val="tx1"/>
              </a:solidFill>
            </a:rPr>
            <a:t>Scalability and Flexibility</a:t>
          </a:r>
          <a:endParaRPr lang="en-MY" sz="1700" kern="1200">
            <a:solidFill>
              <a:schemeClr val="tx1"/>
            </a:solidFill>
          </a:endParaRPr>
        </a:p>
      </dsp:txBody>
      <dsp:txXfrm>
        <a:off x="1877621" y="4279323"/>
        <a:ext cx="1434685" cy="824949"/>
      </dsp:txXfrm>
    </dsp:sp>
    <dsp:sp modelId="{F6FAD4F6-AD23-4CC3-8072-1C5E3F7B427D}">
      <dsp:nvSpPr>
        <dsp:cNvPr id="0" name=""/>
        <dsp:cNvSpPr/>
      </dsp:nvSpPr>
      <dsp:spPr>
        <a:xfrm rot="10800000">
          <a:off x="2803178" y="3208439"/>
          <a:ext cx="1303478" cy="27120"/>
        </a:xfrm>
        <a:custGeom>
          <a:avLst/>
          <a:gdLst/>
          <a:ahLst/>
          <a:cxnLst/>
          <a:rect l="0" t="0" r="0" b="0"/>
          <a:pathLst>
            <a:path>
              <a:moveTo>
                <a:pt x="0" y="13560"/>
              </a:moveTo>
              <a:lnTo>
                <a:pt x="1303478" y="13560"/>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MY" sz="500" kern="1200"/>
        </a:p>
      </dsp:txBody>
      <dsp:txXfrm rot="10800000">
        <a:off x="3422331" y="3189413"/>
        <a:ext cx="65173" cy="65173"/>
      </dsp:txXfrm>
    </dsp:sp>
    <dsp:sp modelId="{52EC864F-EAE5-4CAC-B14E-D38B94C40DB1}">
      <dsp:nvSpPr>
        <dsp:cNvPr id="0" name=""/>
        <dsp:cNvSpPr/>
      </dsp:nvSpPr>
      <dsp:spPr>
        <a:xfrm>
          <a:off x="1368493" y="2809525"/>
          <a:ext cx="1434685" cy="824949"/>
        </a:xfrm>
        <a:prstGeom prst="flowChartProcess">
          <a:avLst/>
        </a:prstGeom>
        <a:no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a:solidFill>
                <a:schemeClr val="tx1"/>
              </a:solidFill>
            </a:rPr>
            <a:t>Environmental Impact</a:t>
          </a:r>
          <a:endParaRPr lang="en-MY" sz="1700" kern="1200">
            <a:solidFill>
              <a:schemeClr val="tx1"/>
            </a:solidFill>
          </a:endParaRPr>
        </a:p>
      </dsp:txBody>
      <dsp:txXfrm>
        <a:off x="1368493" y="2809525"/>
        <a:ext cx="1434685" cy="824949"/>
      </dsp:txXfrm>
    </dsp:sp>
    <dsp:sp modelId="{C933B201-F30B-4AB3-AEC2-6DB3B257613A}">
      <dsp:nvSpPr>
        <dsp:cNvPr id="0" name=""/>
        <dsp:cNvSpPr/>
      </dsp:nvSpPr>
      <dsp:spPr>
        <a:xfrm rot="12746862">
          <a:off x="2955462" y="2498824"/>
          <a:ext cx="1504836" cy="27120"/>
        </a:xfrm>
        <a:custGeom>
          <a:avLst/>
          <a:gdLst/>
          <a:ahLst/>
          <a:cxnLst/>
          <a:rect l="0" t="0" r="0" b="0"/>
          <a:pathLst>
            <a:path>
              <a:moveTo>
                <a:pt x="0" y="13560"/>
              </a:moveTo>
              <a:lnTo>
                <a:pt x="1504836" y="13560"/>
              </a:lnTo>
            </a:path>
          </a:pathLst>
        </a:custGeom>
        <a:noFill/>
        <a:ln w="19050" cap="flat" cmpd="sng" algn="ctr">
          <a:solidFill>
            <a:srgbClr val="0C406D"/>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MY" sz="500" kern="1200"/>
        </a:p>
      </dsp:txBody>
      <dsp:txXfrm rot="10800000">
        <a:off x="3670259" y="2474764"/>
        <a:ext cx="75241" cy="75241"/>
      </dsp:txXfrm>
    </dsp:sp>
    <dsp:sp modelId="{DBED03B6-7935-46F2-B4CB-9E534CE331F9}">
      <dsp:nvSpPr>
        <dsp:cNvPr id="0" name=""/>
        <dsp:cNvSpPr/>
      </dsp:nvSpPr>
      <dsp:spPr>
        <a:xfrm>
          <a:off x="1874418" y="1390295"/>
          <a:ext cx="1434685" cy="824949"/>
        </a:xfrm>
        <a:prstGeom prst="flowChartProcess">
          <a:avLst/>
        </a:prstGeom>
        <a:noFill/>
        <a:ln w="19050" cap="flat" cmpd="sng" algn="ctr">
          <a:solidFill>
            <a:srgbClr val="0C406D"/>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solidFill>
                <a:schemeClr val="tx1"/>
              </a:solidFill>
            </a:rPr>
            <a:t>Enhanced Decision Making</a:t>
          </a:r>
          <a:endParaRPr lang="en-MY" sz="1700" kern="1200" dirty="0">
            <a:solidFill>
              <a:schemeClr val="tx1"/>
            </a:solidFill>
          </a:endParaRPr>
        </a:p>
      </dsp:txBody>
      <dsp:txXfrm>
        <a:off x="1874418" y="1390295"/>
        <a:ext cx="1434685" cy="82494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latin typeface="Arial" panose="020B0604020202020204" pitchFamily="34" charset="0"/>
              <a:ea typeface="Arial" panose="020B0604020202020204" pitchFamily="34" charset="0"/>
              <a:cs typeface="Arial" panose="020B0604020202020204" pitchFamily="34" charset="0"/>
            </a:endParaRPr>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96F8EA1D-728A-4E5F-9A4B-D1A7FD31BCED}" type="datetimeFigureOut">
              <a:rPr lang="en-GB" smtClean="0">
                <a:latin typeface="Arial" panose="020B0604020202020204" pitchFamily="34" charset="0"/>
                <a:ea typeface="Arial" panose="020B0604020202020204" pitchFamily="34" charset="0"/>
                <a:cs typeface="Arial" panose="020B0604020202020204" pitchFamily="34" charset="0"/>
              </a:rPr>
              <a:t>23/04/2024</a:t>
            </a:fld>
            <a:endParaRPr lang="en-GB">
              <a:latin typeface="Arial" panose="020B0604020202020204" pitchFamily="34" charset="0"/>
              <a:ea typeface="Arial" panose="020B0604020202020204" pitchFamily="34" charset="0"/>
              <a:cs typeface="Arial" panose="020B0604020202020204" pitchFamily="34" charset="0"/>
            </a:endParaRPr>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latin typeface="Arial" panose="020B0604020202020204" pitchFamily="34" charset="0"/>
              <a:ea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539A8912-DC56-4920-85F1-EA9817C1761F}" type="slidenum">
              <a:rPr lang="en-GB" smtClean="0">
                <a:latin typeface="Arial" panose="020B0604020202020204" pitchFamily="34" charset="0"/>
                <a:ea typeface="Arial" panose="020B0604020202020204" pitchFamily="34" charset="0"/>
                <a:cs typeface="Arial" panose="020B0604020202020204" pitchFamily="34" charset="0"/>
              </a:rPr>
              <a:t>‹#›</a:t>
            </a:fld>
            <a:endParaRPr lang="en-GB">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463CE1C2-7DC9-FC47-9848-69281FD2BD18}" type="datetimeFigureOut">
              <a:rPr lang="en-US" smtClean="0"/>
              <a:t>4/23/2024</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3B11FC8D-FEAC-3A4D-B17B-284E661AD23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B11FC8D-FEAC-3A4D-B17B-284E661AD230}" type="slidenum">
              <a:rPr lang="en-US" smtClean="0"/>
              <a:t>1</a:t>
            </a:fld>
            <a:endParaRPr lang="en-US"/>
          </a:p>
        </p:txBody>
      </p:sp>
    </p:spTree>
    <p:extLst>
      <p:ext uri="{BB962C8B-B14F-4D97-AF65-F5344CB8AC3E}">
        <p14:creationId xmlns:p14="http://schemas.microsoft.com/office/powerpoint/2010/main" val="2748368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803d9f7a28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803d9f7a28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This is a roadmap for implementation, and when we meet challenging issues for TRAI, we create a framework for development based on the different issues on a one-by-one approach.</a:t>
            </a:r>
          </a:p>
          <a:p>
            <a:r>
              <a:rPr lang="en-US"/>
              <a:t>Then There is  a division of responsibilities  between designers, regulators and consumers working together.  The case study will be introduced by Nu.</a:t>
            </a:r>
            <a:endParaRPr lang="en-IN"/>
          </a:p>
        </p:txBody>
      </p:sp>
    </p:spTree>
    <p:extLst>
      <p:ext uri="{BB962C8B-B14F-4D97-AF65-F5344CB8AC3E}">
        <p14:creationId xmlns:p14="http://schemas.microsoft.com/office/powerpoint/2010/main" val="413373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3B11FC8D-FEAC-3A4D-B17B-284E661AD230}" type="slidenum">
              <a:rPr lang="en-US" smtClean="0"/>
              <a:t>15</a:t>
            </a:fld>
            <a:endParaRPr lang="en-US"/>
          </a:p>
        </p:txBody>
      </p:sp>
    </p:spTree>
    <p:extLst>
      <p:ext uri="{BB962C8B-B14F-4D97-AF65-F5344CB8AC3E}">
        <p14:creationId xmlns:p14="http://schemas.microsoft.com/office/powerpoint/2010/main" val="1157615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spcBef>
                <a:spcPts val="900"/>
              </a:spcBef>
              <a:spcAft>
                <a:spcPts val="0"/>
              </a:spcAft>
            </a:pPr>
            <a:r>
              <a:rPr lang="en-GB" sz="1800" dirty="0">
                <a:solidFill>
                  <a:srgbClr val="0D0D0D"/>
                </a:solidFill>
                <a:effectLst/>
                <a:latin typeface="Arial" panose="020B0604020202020204" pitchFamily="34" charset="0"/>
                <a:ea typeface="Times New Roman" panose="02020603050405020304" pitchFamily="18" charset="0"/>
                <a:cs typeface="Arial" panose="020B0604020202020204" pitchFamily="34" charset="0"/>
              </a:rPr>
              <a:t>1. Enhanced Safety &amp; Risk Management</a:t>
            </a:r>
            <a:r>
              <a:rPr lang="en-MY" sz="1800" dirty="0">
                <a:solidFill>
                  <a:srgbClr val="0D0D0D"/>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800" dirty="0">
                <a:effectLst/>
                <a:latin typeface="Arial" panose="020B0604020202020204" pitchFamily="34" charset="0"/>
                <a:ea typeface="Times New Roman" panose="02020603050405020304" pitchFamily="18" charset="0"/>
                <a:cs typeface="Arial" panose="020B0604020202020204" pitchFamily="34" charset="0"/>
              </a:rPr>
              <a:t> safety risks and PPE non-compliance, allowing for proactive prevention and automated alerts for prompt corrective action.</a:t>
            </a:r>
            <a:endParaRPr lang="en-MY" sz="18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Bef>
                <a:spcPts val="900"/>
              </a:spcBef>
              <a:spcAft>
                <a:spcPts val="0"/>
              </a:spcAft>
            </a:pPr>
            <a:r>
              <a:rPr lang="en-GB" sz="1800" dirty="0">
                <a:solidFill>
                  <a:srgbClr val="0D0D0D"/>
                </a:solidFill>
                <a:effectLst/>
                <a:latin typeface="Arial" panose="020B0604020202020204" pitchFamily="34" charset="0"/>
                <a:ea typeface="Times New Roman" panose="02020603050405020304" pitchFamily="18" charset="0"/>
                <a:cs typeface="Arial" panose="020B0604020202020204" pitchFamily="34" charset="0"/>
              </a:rPr>
              <a:t>2. Increased Operational Efficiency</a:t>
            </a:r>
            <a:r>
              <a:rPr lang="en-MY" sz="1800" dirty="0">
                <a:solidFill>
                  <a:srgbClr val="0D0D0D"/>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800" dirty="0">
                <a:effectLst/>
                <a:latin typeface="Arial" panose="020B0604020202020204" pitchFamily="34" charset="0"/>
                <a:ea typeface="Times New Roman" panose="02020603050405020304" pitchFamily="18" charset="0"/>
                <a:cs typeface="Arial" panose="020B0604020202020204" pitchFamily="34" charset="0"/>
              </a:rPr>
              <a:t> AI maximizes the use of equipment and resources, enhances project deadline adherence, and lowers operating costs.</a:t>
            </a:r>
            <a:endParaRPr lang="en-MY" sz="18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Bef>
                <a:spcPts val="900"/>
              </a:spcBef>
              <a:spcAft>
                <a:spcPts val="0"/>
              </a:spcAft>
            </a:pPr>
            <a:r>
              <a:rPr lang="en-GB" sz="1800" dirty="0">
                <a:solidFill>
                  <a:srgbClr val="0D0D0D"/>
                </a:solidFill>
                <a:effectLst/>
                <a:latin typeface="Arial" panose="020B0604020202020204" pitchFamily="34" charset="0"/>
                <a:ea typeface="Times New Roman" panose="02020603050405020304" pitchFamily="18" charset="0"/>
                <a:cs typeface="Arial" panose="020B0604020202020204" pitchFamily="34" charset="0"/>
              </a:rPr>
              <a:t>3. Improved Compliance and Documentation</a:t>
            </a:r>
            <a:r>
              <a:rPr lang="en-MY" sz="1800" dirty="0">
                <a:solidFill>
                  <a:srgbClr val="0D0D0D"/>
                </a:solidFill>
                <a:effectLst/>
                <a:latin typeface="Arial" panose="020B0604020202020204" pitchFamily="34" charset="0"/>
                <a:ea typeface="Times New Roman" panose="02020603050405020304" pitchFamily="18" charset="0"/>
                <a:cs typeface="Times New Roman" panose="02020603050405020304" pitchFamily="18" charset="0"/>
              </a:rPr>
              <a:t> - </a:t>
            </a:r>
            <a:r>
              <a:rPr lang="en-GB" sz="1800" dirty="0">
                <a:effectLst/>
                <a:latin typeface="Arial" panose="020B0604020202020204" pitchFamily="34" charset="0"/>
                <a:ea typeface="Times New Roman" panose="02020603050405020304" pitchFamily="18" charset="0"/>
                <a:cs typeface="Arial" panose="020B0604020202020204" pitchFamily="34" charset="0"/>
              </a:rPr>
              <a:t>Automated keeping track provides an audit trail for legal and review purposes</a:t>
            </a:r>
            <a:endParaRPr lang="en-MY" sz="18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Bef>
                <a:spcPts val="900"/>
              </a:spcBef>
              <a:spcAft>
                <a:spcPts val="0"/>
              </a:spcAft>
            </a:pPr>
            <a:r>
              <a:rPr lang="en-GB" sz="1800" dirty="0">
                <a:solidFill>
                  <a:srgbClr val="0D0D0D"/>
                </a:solidFill>
                <a:effectLst/>
                <a:latin typeface="Arial" panose="020B0604020202020204" pitchFamily="34" charset="0"/>
                <a:ea typeface="Times New Roman" panose="02020603050405020304" pitchFamily="18" charset="0"/>
                <a:cs typeface="Arial" panose="020B0604020202020204" pitchFamily="34" charset="0"/>
              </a:rPr>
              <a:t>4. Data Privacy and Security</a:t>
            </a:r>
            <a:r>
              <a:rPr lang="en-MY" sz="1800" dirty="0">
                <a:solidFill>
                  <a:srgbClr val="0D0D0D"/>
                </a:solidFill>
                <a:effectLst/>
                <a:latin typeface="Arial" panose="020B0604020202020204" pitchFamily="34" charset="0"/>
                <a:ea typeface="Times New Roman" panose="02020603050405020304" pitchFamily="18" charset="0"/>
                <a:cs typeface="Times New Roman" panose="02020603050405020304" pitchFamily="18" charset="0"/>
              </a:rPr>
              <a:t> - </a:t>
            </a:r>
            <a:r>
              <a:rPr lang="en-GB" sz="1800" dirty="0">
                <a:effectLst/>
                <a:latin typeface="Arial" panose="020B0604020202020204" pitchFamily="34" charset="0"/>
                <a:ea typeface="Times New Roman" panose="02020603050405020304" pitchFamily="18" charset="0"/>
                <a:cs typeface="Arial" panose="020B0604020202020204" pitchFamily="34" charset="0"/>
              </a:rPr>
              <a:t>Protects sensitive data and complies with privacy laws by putting privacy-preserving techniques like face blurring and safe data management</a:t>
            </a:r>
            <a:endParaRPr lang="en-MY" sz="18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Bef>
                <a:spcPts val="900"/>
              </a:spcBef>
              <a:spcAft>
                <a:spcPts val="0"/>
              </a:spcAft>
            </a:pPr>
            <a:r>
              <a:rPr lang="en-GB" sz="1800" dirty="0">
                <a:solidFill>
                  <a:srgbClr val="0D0D0D"/>
                </a:solidFill>
                <a:effectLst/>
                <a:latin typeface="Arial" panose="020B0604020202020204" pitchFamily="34" charset="0"/>
                <a:ea typeface="Times New Roman" panose="02020603050405020304" pitchFamily="18" charset="0"/>
                <a:cs typeface="Arial" panose="020B0604020202020204" pitchFamily="34" charset="0"/>
              </a:rPr>
              <a:t>5. Worker and Community Trust</a:t>
            </a:r>
            <a:r>
              <a:rPr lang="en-MY" sz="1800" dirty="0">
                <a:solidFill>
                  <a:srgbClr val="0D0D0D"/>
                </a:solidFill>
                <a:effectLst/>
                <a:latin typeface="Arial" panose="020B0604020202020204" pitchFamily="34" charset="0"/>
                <a:ea typeface="Times New Roman" panose="02020603050405020304" pitchFamily="18" charset="0"/>
                <a:cs typeface="Times New Roman" panose="02020603050405020304" pitchFamily="18" charset="0"/>
              </a:rPr>
              <a:t> - </a:t>
            </a:r>
            <a:r>
              <a:rPr lang="en-GB" sz="1800" dirty="0">
                <a:effectLst/>
                <a:latin typeface="Arial" panose="020B0604020202020204" pitchFamily="34" charset="0"/>
                <a:ea typeface="Times New Roman" panose="02020603050405020304" pitchFamily="18" charset="0"/>
                <a:cs typeface="Arial" panose="020B0604020202020204" pitchFamily="34" charset="0"/>
              </a:rPr>
              <a:t>By adhering to principles of fairness, transparency, and privacy.</a:t>
            </a:r>
            <a:endParaRPr lang="en-MY" sz="18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Bef>
                <a:spcPts val="900"/>
              </a:spcBef>
              <a:spcAft>
                <a:spcPts val="0"/>
              </a:spcAft>
            </a:pPr>
            <a:r>
              <a:rPr lang="en-GB" sz="1800" dirty="0">
                <a:solidFill>
                  <a:srgbClr val="0D0D0D"/>
                </a:solidFill>
                <a:effectLst/>
                <a:latin typeface="Arial" panose="020B0604020202020204" pitchFamily="34" charset="0"/>
                <a:ea typeface="Times New Roman" panose="02020603050405020304" pitchFamily="18" charset="0"/>
                <a:cs typeface="Arial" panose="020B0604020202020204" pitchFamily="34" charset="0"/>
              </a:rPr>
              <a:t>6. Scalability and Flexibility</a:t>
            </a:r>
            <a:r>
              <a:rPr lang="en-MY" sz="1800" dirty="0">
                <a:solidFill>
                  <a:srgbClr val="0D0D0D"/>
                </a:solidFill>
                <a:effectLst/>
                <a:latin typeface="Arial" panose="020B0604020202020204" pitchFamily="34" charset="0"/>
                <a:ea typeface="Times New Roman" panose="02020603050405020304" pitchFamily="18" charset="0"/>
                <a:cs typeface="Times New Roman" panose="02020603050405020304" pitchFamily="18" charset="0"/>
              </a:rPr>
              <a:t> - </a:t>
            </a:r>
            <a:r>
              <a:rPr lang="en-GB" sz="1800" dirty="0">
                <a:effectLst/>
                <a:latin typeface="Arial" panose="020B0604020202020204" pitchFamily="34" charset="0"/>
                <a:ea typeface="Times New Roman" panose="02020603050405020304" pitchFamily="18" charset="0"/>
                <a:cs typeface="Arial" panose="020B0604020202020204" pitchFamily="34" charset="0"/>
              </a:rPr>
              <a:t>As AI gain machine learning experience, they get more accurate and efficient over time.</a:t>
            </a:r>
            <a:endParaRPr lang="en-MY" sz="18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Bef>
                <a:spcPts val="900"/>
              </a:spcBef>
              <a:spcAft>
                <a:spcPts val="0"/>
              </a:spcAft>
            </a:pPr>
            <a:r>
              <a:rPr lang="en-GB" sz="1800" dirty="0">
                <a:solidFill>
                  <a:srgbClr val="0D0D0D"/>
                </a:solidFill>
                <a:effectLst/>
                <a:latin typeface="Arial" panose="020B0604020202020204" pitchFamily="34" charset="0"/>
                <a:ea typeface="Times New Roman" panose="02020603050405020304" pitchFamily="18" charset="0"/>
                <a:cs typeface="Arial" panose="020B0604020202020204" pitchFamily="34" charset="0"/>
              </a:rPr>
              <a:t>7. Environmental Impact</a:t>
            </a:r>
            <a:r>
              <a:rPr lang="en-MY" sz="1800" dirty="0">
                <a:solidFill>
                  <a:srgbClr val="0D0D0D"/>
                </a:solidFill>
                <a:effectLst/>
                <a:latin typeface="Arial" panose="020B0604020202020204" pitchFamily="34" charset="0"/>
                <a:ea typeface="Times New Roman" panose="02020603050405020304" pitchFamily="18" charset="0"/>
                <a:cs typeface="Times New Roman" panose="02020603050405020304" pitchFamily="18" charset="0"/>
              </a:rPr>
              <a:t> – </a:t>
            </a:r>
            <a:r>
              <a:rPr lang="en-GB" sz="1800" dirty="0">
                <a:effectLst/>
                <a:latin typeface="Arial" panose="020B0604020202020204" pitchFamily="34" charset="0"/>
                <a:ea typeface="Times New Roman" panose="02020603050405020304" pitchFamily="18" charset="0"/>
                <a:cs typeface="Arial" panose="020B0604020202020204" pitchFamily="34" charset="0"/>
              </a:rPr>
              <a:t>AI  tracking and optimizing the use of materials and energy.</a:t>
            </a:r>
            <a:endParaRPr lang="en-MY" sz="18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Bef>
                <a:spcPts val="900"/>
              </a:spcBef>
              <a:spcAft>
                <a:spcPts val="0"/>
              </a:spcAft>
            </a:pPr>
            <a:r>
              <a:rPr lang="en-GB" sz="1800" dirty="0">
                <a:solidFill>
                  <a:srgbClr val="0D0D0D"/>
                </a:solidFill>
                <a:effectLst/>
                <a:latin typeface="Arial" panose="020B0604020202020204" pitchFamily="34" charset="0"/>
                <a:ea typeface="Times New Roman" panose="02020603050405020304" pitchFamily="18" charset="0"/>
                <a:cs typeface="Arial" panose="020B0604020202020204" pitchFamily="34" charset="0"/>
              </a:rPr>
              <a:t>8. Enhanced Decision Making</a:t>
            </a:r>
            <a:r>
              <a:rPr lang="en-MY" sz="1800" dirty="0">
                <a:solidFill>
                  <a:srgbClr val="0D0D0D"/>
                </a:solidFill>
                <a:effectLst/>
                <a:latin typeface="Arial" panose="020B0604020202020204" pitchFamily="34" charset="0"/>
                <a:ea typeface="Times New Roman" panose="02020603050405020304" pitchFamily="18" charset="0"/>
                <a:cs typeface="Times New Roman" panose="02020603050405020304" pitchFamily="18" charset="0"/>
              </a:rPr>
              <a:t> - </a:t>
            </a:r>
            <a:r>
              <a:rPr lang="en-GB" sz="1800" dirty="0">
                <a:effectLst/>
                <a:latin typeface="Arial" panose="020B0604020202020204" pitchFamily="34" charset="0"/>
                <a:ea typeface="Times New Roman" panose="02020603050405020304" pitchFamily="18" charset="0"/>
                <a:cs typeface="Arial" panose="020B0604020202020204" pitchFamily="34" charset="0"/>
              </a:rPr>
              <a:t>offer in-depth understanding of site operations, facilitating more effective strategic planning and decision-making.</a:t>
            </a:r>
            <a:endParaRPr lang="en-MY"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B11FC8D-FEAC-3A4D-B17B-284E661AD230}" type="slidenum">
              <a:rPr lang="en-US" smtClean="0"/>
              <a:t>16</a:t>
            </a:fld>
            <a:endParaRPr lang="en-US"/>
          </a:p>
        </p:txBody>
      </p:sp>
    </p:spTree>
    <p:extLst>
      <p:ext uri="{BB962C8B-B14F-4D97-AF65-F5344CB8AC3E}">
        <p14:creationId xmlns:p14="http://schemas.microsoft.com/office/powerpoint/2010/main" val="710498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3B11FC8D-FEAC-3A4D-B17B-284E661AD230}" type="slidenum">
              <a:rPr lang="en-US" smtClean="0"/>
              <a:t>17</a:t>
            </a:fld>
            <a:endParaRPr lang="en-US"/>
          </a:p>
        </p:txBody>
      </p:sp>
    </p:spTree>
    <p:extLst>
      <p:ext uri="{BB962C8B-B14F-4D97-AF65-F5344CB8AC3E}">
        <p14:creationId xmlns:p14="http://schemas.microsoft.com/office/powerpoint/2010/main" val="1823099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03d9f7a28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03d9f7a28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260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ffectLst/>
              </a:rPr>
              <a:t>This slide presents the core elements of Trusted &amp; Responsible AI, which are essential for ethical AI development and deployment. Transparency ensures AI systems are understandable to users, while Accountability addresses errors and biases. Privacy &amp; Security are about protecting personal data, and Safety &amp; Reliability emphasize safeguards against failure. Ethical Considerations require compliance with laws and the inclusion of diverse perspectives. Lastly, Sustainability focuses on minimizing environmental impact and promoting social and economic benefits, exemplified here with AI in construction to optimize resource management and reduce waste.</a:t>
            </a:r>
          </a:p>
        </p:txBody>
      </p:sp>
      <p:sp>
        <p:nvSpPr>
          <p:cNvPr id="4" name="Slide Number Placeholder 3"/>
          <p:cNvSpPr>
            <a:spLocks noGrp="1"/>
          </p:cNvSpPr>
          <p:nvPr>
            <p:ph type="sldNum" sz="quarter" idx="5"/>
          </p:nvPr>
        </p:nvSpPr>
        <p:spPr/>
        <p:txBody>
          <a:bodyPr/>
          <a:lstStyle/>
          <a:p>
            <a:fld id="{3B11FC8D-FEAC-3A4D-B17B-284E661AD230}" type="slidenum">
              <a:rPr lang="en-US" smtClean="0"/>
              <a:t>6</a:t>
            </a:fld>
            <a:endParaRPr lang="en-US"/>
          </a:p>
        </p:txBody>
      </p:sp>
    </p:spTree>
    <p:extLst>
      <p:ext uri="{BB962C8B-B14F-4D97-AF65-F5344CB8AC3E}">
        <p14:creationId xmlns:p14="http://schemas.microsoft.com/office/powerpoint/2010/main" val="1714044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D0D0D"/>
                </a:solidFill>
                <a:effectLst/>
                <a:latin typeface="Söhne"/>
              </a:rPr>
              <a:t>This slide from our literature review outlines the primary applications of AI in the construction industry. In Design &amp; Planning, AI enables data-driven decision-making for cost-effective, high-performance designs. BIM Integration uses historical data to enhance insights and digital operations. For Site Monitoring, AI provides real-time safety hazard identification and progress tracking. Predictive Maintenance utilizes sensor data to foresee equipment needs, while Supply Chain Optimization applies AI for efficient inventory and transport logistics. Safety Management AI detects unsafe behaviors, and Quality Control uses AI for defect detection. Lastly, Sustainability is addressed with AI optimizing energy management and predicting consumption patterns, ensuring a future where construction is as smart as it is solid.</a:t>
            </a:r>
            <a:endParaRPr lang="en-IN"/>
          </a:p>
        </p:txBody>
      </p:sp>
      <p:sp>
        <p:nvSpPr>
          <p:cNvPr id="4" name="Slide Number Placeholder 3"/>
          <p:cNvSpPr>
            <a:spLocks noGrp="1"/>
          </p:cNvSpPr>
          <p:nvPr>
            <p:ph type="sldNum" sz="quarter" idx="5"/>
          </p:nvPr>
        </p:nvSpPr>
        <p:spPr/>
        <p:txBody>
          <a:bodyPr/>
          <a:lstStyle/>
          <a:p>
            <a:fld id="{3B11FC8D-FEAC-3A4D-B17B-284E661AD230}" type="slidenum">
              <a:rPr lang="en-US" smtClean="0"/>
              <a:t>7</a:t>
            </a:fld>
            <a:endParaRPr lang="en-US"/>
          </a:p>
        </p:txBody>
      </p:sp>
    </p:spTree>
    <p:extLst>
      <p:ext uri="{BB962C8B-B14F-4D97-AF65-F5344CB8AC3E}">
        <p14:creationId xmlns:p14="http://schemas.microsoft.com/office/powerpoint/2010/main" val="3992160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Following are the challenges bas on our literature review for primary AI applications and the applications considered are Site monitoring, Predictive maintenance, BIM and design and planning.</a:t>
            </a:r>
            <a:endParaRPr lang="en-IN"/>
          </a:p>
        </p:txBody>
      </p:sp>
      <p:sp>
        <p:nvSpPr>
          <p:cNvPr id="4" name="Slide Number Placeholder 3"/>
          <p:cNvSpPr>
            <a:spLocks noGrp="1"/>
          </p:cNvSpPr>
          <p:nvPr>
            <p:ph type="sldNum" sz="quarter" idx="5"/>
          </p:nvPr>
        </p:nvSpPr>
        <p:spPr/>
        <p:txBody>
          <a:bodyPr/>
          <a:lstStyle/>
          <a:p>
            <a:fld id="{3B11FC8D-FEAC-3A4D-B17B-284E661AD230}" type="slidenum">
              <a:rPr lang="en-US" smtClean="0"/>
              <a:t>8</a:t>
            </a:fld>
            <a:endParaRPr lang="en-US"/>
          </a:p>
        </p:txBody>
      </p:sp>
    </p:spTree>
    <p:extLst>
      <p:ext uri="{BB962C8B-B14F-4D97-AF65-F5344CB8AC3E}">
        <p14:creationId xmlns:p14="http://schemas.microsoft.com/office/powerpoint/2010/main" val="1917907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D0D0D"/>
                </a:solidFill>
                <a:effectLst/>
                <a:latin typeface="Söhne"/>
              </a:rPr>
              <a:t>Here are the key research gaps in the application of AI within the construction industry. Firstly, there's a need for industry-specific ethical frameworks, as current research is limited in addressing the unique ethical challenges AI presents in construction. Secondly, the integration of AI with legacy systems is poorly understood, with limited guidance available for blending new AI technologies with older, non-digital systems. Thirdly, data management and governance within construction require further study, particularly regarding how data is collected, stored, and used. Lastly, there is a notable lack of standardized performance metrics to evaluate the impact and effectiveness of AI in construction projects. Addressing these gaps is critical for the responsible and efficient adoption of AI technologies in the field.</a:t>
            </a:r>
            <a:endParaRPr lang="en-IN"/>
          </a:p>
        </p:txBody>
      </p:sp>
      <p:sp>
        <p:nvSpPr>
          <p:cNvPr id="4" name="Slide Number Placeholder 3"/>
          <p:cNvSpPr>
            <a:spLocks noGrp="1"/>
          </p:cNvSpPr>
          <p:nvPr>
            <p:ph type="sldNum" sz="quarter" idx="5"/>
          </p:nvPr>
        </p:nvSpPr>
        <p:spPr/>
        <p:txBody>
          <a:bodyPr/>
          <a:lstStyle/>
          <a:p>
            <a:fld id="{3B11FC8D-FEAC-3A4D-B17B-284E661AD230}" type="slidenum">
              <a:rPr lang="en-US" smtClean="0"/>
              <a:t>9</a:t>
            </a:fld>
            <a:endParaRPr lang="en-US"/>
          </a:p>
        </p:txBody>
      </p:sp>
    </p:spTree>
    <p:extLst>
      <p:ext uri="{BB962C8B-B14F-4D97-AF65-F5344CB8AC3E}">
        <p14:creationId xmlns:p14="http://schemas.microsoft.com/office/powerpoint/2010/main" val="2255603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core keywords of the framework define the content of our framework as well as the development plan. Next, I am going to present the keywords of the development conceptual framework as well as a detailed framework diagram. The diagram shows that eight keywords are included and they are .... The diagram shows how these elements relate to each other. Each element demonstrates how TRAI elements interact with each other to form an ecosystem that aligns stakeholder values, ethical considerations, and continuous progress with society's expectations and emerging technologies. This is the main goal of the framework. </a:t>
            </a:r>
          </a:p>
        </p:txBody>
      </p:sp>
      <p:sp>
        <p:nvSpPr>
          <p:cNvPr id="4" name="Slide Number Placeholder 3"/>
          <p:cNvSpPr>
            <a:spLocks noGrp="1"/>
          </p:cNvSpPr>
          <p:nvPr>
            <p:ph type="sldNum" sz="quarter" idx="5"/>
          </p:nvPr>
        </p:nvSpPr>
        <p:spPr/>
        <p:txBody>
          <a:bodyPr/>
          <a:lstStyle/>
          <a:p>
            <a:fld id="{3B11FC8D-FEAC-3A4D-B17B-284E661AD230}" type="slidenum">
              <a:rPr lang="en-US" smtClean="0"/>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This diagram gives a more specific explanation in detail, as an example, we can improve operational efficiency through predictive maintenance, performance analytics, resource </a:t>
            </a:r>
            <a:r>
              <a:rPr lang="en-US" err="1"/>
              <a:t>optimisation</a:t>
            </a:r>
            <a:r>
              <a:rPr lang="en-US"/>
              <a:t>, real-time monitoring. Each element in the diagram focuses on ensuring that AI is applied in a way that is trustworthy, ethical and beneficial to the construction industry.</a:t>
            </a:r>
            <a:endParaRPr lang="en-IN">
              <a:cs typeface="Calibri"/>
            </a:endParaRPr>
          </a:p>
        </p:txBody>
      </p:sp>
      <p:sp>
        <p:nvSpPr>
          <p:cNvPr id="4" name="Slide Number Placeholder 3"/>
          <p:cNvSpPr>
            <a:spLocks noGrp="1"/>
          </p:cNvSpPr>
          <p:nvPr>
            <p:ph type="sldNum" sz="quarter" idx="5"/>
          </p:nvPr>
        </p:nvSpPr>
        <p:spPr/>
        <p:txBody>
          <a:bodyPr/>
          <a:lstStyle/>
          <a:p>
            <a:fld id="{3B11FC8D-FEAC-3A4D-B17B-284E661AD230}" type="slidenum">
              <a:rPr lang="en-US" smtClean="0"/>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want to talk about a  strategy that is setting a new standard in the construction industry: we created a framework like this, which includes ethical standards, safety, and responsibility. Think of this framework as a wheel with three spoke: design, development and deployment. Each stage is necessary and essential to keep the wheel moving smoothly and to ensure that all stakeholders - AI designers, regulators, and consumers - play their part in moving forward responsibly.</a:t>
            </a:r>
          </a:p>
          <a:p>
            <a:r>
              <a:rPr lang="en-US"/>
              <a:t>1.In the design phase, AI designers are at the helm. Their task is to conceive AI solutions that are not only trustworthy and responsible, but also meet strict criteria for compliance. </a:t>
            </a:r>
            <a:endParaRPr lang="en-US">
              <a:cs typeface="Calibri"/>
            </a:endParaRPr>
          </a:p>
          <a:p>
            <a:r>
              <a:rPr lang="en-US"/>
              <a:t>2.The development phase is when these plans take shape and are tested to ensure that they benefit society and respect our environment. In this phase, collaboration with stakeholders is crucial. Everyone affected by the implementation of AI has a voice to participate and give good advice.</a:t>
            </a:r>
            <a:endParaRPr lang="en-US">
              <a:cs typeface="Calibri"/>
            </a:endParaRPr>
          </a:p>
          <a:p>
            <a:r>
              <a:rPr lang="en-US"/>
              <a:t>3.We then move to the deployment phase, integrating the AI solution into the construction site. The consumers of AI, the end users, become the focus of attention. They play a key role in providing feedback, collaborating on solutions, and fostering a culture that values innovation, safety, and environmental stewardship.</a:t>
            </a:r>
            <a:endParaRPr lang="en-US">
              <a:cs typeface="Calibri"/>
            </a:endParaRPr>
          </a:p>
          <a:p>
            <a:r>
              <a:rPr lang="en-US"/>
              <a:t>In short, the framework is more than a guideline; it is a promise to the construction industry that it is possible to use AI not only to build buildings, but also to build a tradition of innovation, ethical practice, and human responsibility.</a:t>
            </a:r>
            <a:endParaRPr lang="en-US">
              <a:cs typeface="Calibri"/>
            </a:endParaRPr>
          </a:p>
        </p:txBody>
      </p:sp>
      <p:sp>
        <p:nvSpPr>
          <p:cNvPr id="4" name="Slide Number Placeholder 3"/>
          <p:cNvSpPr>
            <a:spLocks noGrp="1"/>
          </p:cNvSpPr>
          <p:nvPr>
            <p:ph type="sldNum" sz="quarter" idx="5"/>
          </p:nvPr>
        </p:nvSpPr>
        <p:spPr/>
        <p:txBody>
          <a:bodyPr/>
          <a:lstStyle/>
          <a:p>
            <a:fld id="{3B11FC8D-FEAC-3A4D-B17B-284E661AD230}" type="slidenum">
              <a:rPr lang="en-US" smtClean="0"/>
              <a:t>12</a:t>
            </a:fld>
            <a:endParaRPr lang="en-US"/>
          </a:p>
        </p:txBody>
      </p:sp>
    </p:spTree>
    <p:extLst>
      <p:ext uri="{BB962C8B-B14F-4D97-AF65-F5344CB8AC3E}">
        <p14:creationId xmlns:p14="http://schemas.microsoft.com/office/powerpoint/2010/main" val="19616821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slide">
    <p:spTree>
      <p:nvGrpSpPr>
        <p:cNvPr id="1" name=""/>
        <p:cNvGrpSpPr/>
        <p:nvPr/>
      </p:nvGrpSpPr>
      <p:grpSpPr>
        <a:xfrm>
          <a:off x="0" y="0"/>
          <a:ext cx="0" cy="0"/>
          <a:chOff x="0" y="0"/>
          <a:chExt cx="0" cy="0"/>
        </a:xfrm>
      </p:grpSpPr>
      <p:sp>
        <p:nvSpPr>
          <p:cNvPr id="11" name="Text Placeholder 8"/>
          <p:cNvSpPr>
            <a:spLocks noGrp="1"/>
          </p:cNvSpPr>
          <p:nvPr>
            <p:ph type="body" sz="quarter" idx="11" hasCustomPrompt="1"/>
          </p:nvPr>
        </p:nvSpPr>
        <p:spPr>
          <a:xfrm>
            <a:off x="4871864" y="4149080"/>
            <a:ext cx="6264696" cy="792088"/>
          </a:xfrm>
          <a:prstGeom prst="rect">
            <a:avLst/>
          </a:prstGeom>
        </p:spPr>
        <p:txBody>
          <a:bodyPr anchor="ctr">
            <a:normAutofit/>
          </a:bodyPr>
          <a:lstStyle>
            <a:lvl1pPr marL="0" indent="0">
              <a:buNone/>
              <a:defRPr sz="2400" b="1" i="0">
                <a:solidFill>
                  <a:srgbClr val="633E88"/>
                </a:solidFill>
                <a:latin typeface="Arial" panose="020B0604020202020204" pitchFamily="34" charset="0"/>
                <a:ea typeface="Arial" panose="020B0604020202020204" pitchFamily="34" charset="0"/>
                <a:cs typeface="Arial" panose="020B0604020202020204" pitchFamily="34" charset="0"/>
              </a:defRPr>
            </a:lvl1pPr>
          </a:lstStyle>
          <a:p>
            <a:pPr lvl="0"/>
            <a:r>
              <a:rPr lang="en-GB"/>
              <a:t>Presenter’s Name and Title, </a:t>
            </a:r>
            <a:br>
              <a:rPr lang="en-GB"/>
            </a:br>
            <a:r>
              <a:rPr lang="en-GB"/>
              <a:t>Arial Bold 22pt</a:t>
            </a:r>
            <a:endParaRPr lang="en-US"/>
          </a:p>
        </p:txBody>
      </p:sp>
      <p:sp>
        <p:nvSpPr>
          <p:cNvPr id="13" name="Text Placeholder 8"/>
          <p:cNvSpPr>
            <a:spLocks noGrp="1"/>
          </p:cNvSpPr>
          <p:nvPr>
            <p:ph type="body" sz="quarter" idx="12" hasCustomPrompt="1"/>
          </p:nvPr>
        </p:nvSpPr>
        <p:spPr>
          <a:xfrm>
            <a:off x="4873469" y="5229200"/>
            <a:ext cx="6264696" cy="504056"/>
          </a:xfrm>
          <a:prstGeom prst="rect">
            <a:avLst/>
          </a:prstGeom>
        </p:spPr>
        <p:txBody>
          <a:bodyPr anchor="ctr">
            <a:normAutofit/>
          </a:bodyPr>
          <a:lstStyle>
            <a:lvl1pPr marL="0" indent="0">
              <a:buNone/>
              <a:defRPr sz="2400" b="0" i="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pPr lvl="0"/>
            <a:r>
              <a:rPr lang="en-GB"/>
              <a:t>Date, Arial 22pt</a:t>
            </a:r>
            <a:endParaRPr lang="en-US"/>
          </a:p>
        </p:txBody>
      </p:sp>
      <p:sp>
        <p:nvSpPr>
          <p:cNvPr id="5" name="Text Placeholder 17"/>
          <p:cNvSpPr txBox="1"/>
          <p:nvPr userDrawn="1"/>
        </p:nvSpPr>
        <p:spPr>
          <a:xfrm>
            <a:off x="4871864" y="6021288"/>
            <a:ext cx="6264696" cy="504056"/>
          </a:xfrm>
          <a:prstGeom prst="rect">
            <a:avLst/>
          </a:prstGeom>
        </p:spPr>
        <p:txBody>
          <a:bodyPr anchor="ctr"/>
          <a:lstStyle>
            <a:lvl1pPr marL="0" indent="0" algn="l" defTabSz="914400" rtl="0" eaLnBrk="1" latinLnBrk="0" hangingPunct="1">
              <a:spcBef>
                <a:spcPct val="20000"/>
              </a:spcBef>
              <a:buClr>
                <a:srgbClr val="00B0F0"/>
              </a:buClr>
              <a:buFont typeface="Arial" panose="020B0604020202020204" pitchFamily="34" charset="0"/>
              <a:buNone/>
              <a:defRPr sz="2200" b="1" kern="1200" baseline="0">
                <a:solidFill>
                  <a:srgbClr val="091932"/>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spcBef>
                <a:spcPct val="20000"/>
              </a:spcBef>
              <a:buClr>
                <a:srgbClr val="00B0F0"/>
              </a:buClr>
              <a:buFont typeface="Arial" panose="020B0604020202020204" pitchFamily="34" charset="0"/>
              <a:buChar char="•"/>
              <a:defRPr sz="2000" kern="1200">
                <a:solidFill>
                  <a:srgbClr val="66666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spcBef>
                <a:spcPct val="20000"/>
              </a:spcBef>
              <a:buClr>
                <a:srgbClr val="00B0F0"/>
              </a:buClr>
              <a:buFont typeface="Courier New" panose="02070309020205020404" charset="0"/>
              <a:buChar char="o"/>
              <a:defRPr sz="2000" kern="1200">
                <a:solidFill>
                  <a:srgbClr val="666666"/>
                </a:solidFill>
                <a:latin typeface="Arial" panose="020B0604020202020204" pitchFamily="34" charset="0"/>
                <a:ea typeface="+mn-ea"/>
                <a:cs typeface="Arial" panose="020B0604020202020204" pitchFamily="34" charset="0"/>
              </a:defRPr>
            </a:lvl3pPr>
            <a:lvl4pPr marL="1714500" indent="-342900" algn="l" defTabSz="914400" rtl="0" eaLnBrk="1" latinLnBrk="0" hangingPunct="1">
              <a:spcBef>
                <a:spcPct val="20000"/>
              </a:spcBef>
              <a:buClr>
                <a:srgbClr val="00B0F0"/>
              </a:buClr>
              <a:buFont typeface="Wingdings" panose="05000000000000000000" pitchFamily="2" charset="2"/>
              <a:buChar char="§"/>
              <a:defRPr sz="2000" kern="1200">
                <a:solidFill>
                  <a:srgbClr val="666666"/>
                </a:solidFill>
                <a:latin typeface="Arial" panose="020B0604020202020204" pitchFamily="34" charset="0"/>
                <a:ea typeface="+mn-ea"/>
                <a:cs typeface="Arial" panose="020B0604020202020204" pitchFamily="34" charset="0"/>
              </a:defRPr>
            </a:lvl4pPr>
            <a:lvl5pPr marL="2171700" indent="-342900" algn="l" defTabSz="914400" rtl="0" eaLnBrk="1" latinLnBrk="0" hangingPunct="1">
              <a:spcBef>
                <a:spcPct val="20000"/>
              </a:spcBef>
              <a:buClr>
                <a:srgbClr val="00B0F0"/>
              </a:buClr>
              <a:buFont typeface=".HelveticaNeueDeskInterface-Regular" charset="0"/>
              <a:buChar char="-"/>
              <a:defRPr sz="2000" kern="1200">
                <a:solidFill>
                  <a:srgbClr val="66666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400" b="0" err="1">
                <a:solidFill>
                  <a:srgbClr val="633E88"/>
                </a:solidFill>
              </a:rPr>
              <a:t>www.cranfield.ac.uk</a:t>
            </a:r>
            <a:endParaRPr lang="en-GB" sz="2400" b="0">
              <a:solidFill>
                <a:srgbClr val="633E88"/>
              </a:solidFill>
            </a:endParaRPr>
          </a:p>
        </p:txBody>
      </p:sp>
      <p:sp>
        <p:nvSpPr>
          <p:cNvPr id="2" name="Rectangle 1"/>
          <p:cNvSpPr/>
          <p:nvPr userDrawn="1"/>
        </p:nvSpPr>
        <p:spPr>
          <a:xfrm>
            <a:off x="263352" y="188640"/>
            <a:ext cx="1296144" cy="1368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6000" y="1028112"/>
            <a:ext cx="3409000" cy="3409000"/>
          </a:xfrm>
          <a:prstGeom prst="rect">
            <a:avLst/>
          </a:prstGeom>
        </p:spPr>
      </p:pic>
      <p:sp>
        <p:nvSpPr>
          <p:cNvPr id="10" name="Title 3"/>
          <p:cNvSpPr>
            <a:spLocks noGrp="1"/>
          </p:cNvSpPr>
          <p:nvPr>
            <p:ph type="title" hasCustomPrompt="1"/>
          </p:nvPr>
        </p:nvSpPr>
        <p:spPr>
          <a:xfrm>
            <a:off x="4871864" y="1700460"/>
            <a:ext cx="6264696" cy="2160588"/>
          </a:xfrm>
        </p:spPr>
        <p:txBody>
          <a:bodyPr>
            <a:normAutofit/>
          </a:bodyPr>
          <a:lstStyle>
            <a:lvl1pPr>
              <a:defRPr sz="3200"/>
            </a:lvl1pPr>
          </a:lstStyle>
          <a:p>
            <a:pPr lvl="0"/>
            <a:r>
              <a:rPr lang="en-GB"/>
              <a:t>Presentation or Chapter Title, Arial 32pt Bold</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ue impact slide">
    <p:spTree>
      <p:nvGrpSpPr>
        <p:cNvPr id="1" name=""/>
        <p:cNvGrpSpPr/>
        <p:nvPr/>
      </p:nvGrpSpPr>
      <p:grpSpPr>
        <a:xfrm>
          <a:off x="0" y="0"/>
          <a:ext cx="0" cy="0"/>
          <a:chOff x="0" y="0"/>
          <a:chExt cx="0" cy="0"/>
        </a:xfrm>
      </p:grpSpPr>
      <p:sp>
        <p:nvSpPr>
          <p:cNvPr id="2" name="Rectangle 1"/>
          <p:cNvSpPr/>
          <p:nvPr userDrawn="1"/>
        </p:nvSpPr>
        <p:spPr>
          <a:xfrm>
            <a:off x="0" y="1"/>
            <a:ext cx="5231904" cy="6857999"/>
          </a:xfrm>
          <a:prstGeom prst="rect">
            <a:avLst/>
          </a:prstGeom>
          <a:solidFill>
            <a:srgbClr val="2737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Content Placeholder 2"/>
          <p:cNvSpPr>
            <a:spLocks noGrp="1"/>
          </p:cNvSpPr>
          <p:nvPr>
            <p:ph sz="quarter" idx="18" hasCustomPrompt="1"/>
          </p:nvPr>
        </p:nvSpPr>
        <p:spPr>
          <a:xfrm>
            <a:off x="5231904" y="1"/>
            <a:ext cx="6960096" cy="6857999"/>
          </a:xfrm>
          <a:prstGeom prst="rect">
            <a:avLst/>
          </a:prstGeom>
        </p:spPr>
        <p:txBody>
          <a:bodyPr/>
          <a:lstStyle>
            <a:lvl1pPr>
              <a:defRPr b="0" i="0">
                <a:latin typeface="Arial" panose="020B0604020202020204" pitchFamily="34" charset="0"/>
                <a:ea typeface="Arial" panose="020B0604020202020204" pitchFamily="34" charset="0"/>
                <a:cs typeface="Arial" panose="020B0604020202020204" pitchFamily="34" charset="0"/>
              </a:defRPr>
            </a:lvl1pPr>
            <a:lvl2pPr>
              <a:defRPr b="0" i="0">
                <a:latin typeface="Arial" panose="020B0604020202020204" pitchFamily="34" charset="0"/>
                <a:ea typeface="Arial" panose="020B0604020202020204" pitchFamily="34" charset="0"/>
                <a:cs typeface="Arial" panose="020B0604020202020204" pitchFamily="34" charset="0"/>
              </a:defRPr>
            </a:lvl2pPr>
            <a:lvl3pPr>
              <a:defRPr b="0" i="0">
                <a:latin typeface="Arial" panose="020B0604020202020204" pitchFamily="34" charset="0"/>
                <a:ea typeface="Arial" panose="020B0604020202020204" pitchFamily="34" charset="0"/>
                <a:cs typeface="Arial" panose="020B0604020202020204" pitchFamily="34" charset="0"/>
              </a:defRPr>
            </a:lvl3pPr>
            <a:lvl4pPr>
              <a:defRPr b="0" i="0">
                <a:latin typeface="Arial" panose="020B0604020202020204" pitchFamily="34" charset="0"/>
                <a:ea typeface="Arial" panose="020B0604020202020204" pitchFamily="34" charset="0"/>
                <a:cs typeface="Arial" panose="020B0604020202020204" pitchFamily="34" charset="0"/>
              </a:defRPr>
            </a:lvl4pPr>
            <a:lvl5pPr>
              <a:defRPr b="0" i="0">
                <a:latin typeface="Arial" panose="020B0604020202020204" pitchFamily="34" charset="0"/>
                <a:ea typeface="Arial" panose="020B0604020202020204" pitchFamily="34" charset="0"/>
                <a:cs typeface="Arial" panose="020B0604020202020204" pitchFamily="34" charset="0"/>
              </a:defRPr>
            </a:lvl5pPr>
          </a:lstStyle>
          <a:p>
            <a:pPr lvl="0"/>
            <a:r>
              <a:rPr lang="en-US"/>
              <a:t>Image/media area</a:t>
            </a:r>
          </a:p>
        </p:txBody>
      </p:sp>
      <p:sp>
        <p:nvSpPr>
          <p:cNvPr id="10" name="Text Placeholder 8"/>
          <p:cNvSpPr>
            <a:spLocks noGrp="1"/>
          </p:cNvSpPr>
          <p:nvPr>
            <p:ph type="body" sz="quarter" idx="14" hasCustomPrompt="1"/>
          </p:nvPr>
        </p:nvSpPr>
        <p:spPr>
          <a:xfrm>
            <a:off x="407368" y="1268760"/>
            <a:ext cx="4440493" cy="5112566"/>
          </a:xfrm>
          <a:prstGeom prst="rect">
            <a:avLst/>
          </a:prstGeom>
        </p:spPr>
        <p:txBody>
          <a:bodyPr anchor="t" anchorCtr="0">
            <a:normAutofit/>
          </a:bodyPr>
          <a:lstStyle>
            <a:lvl1pPr marL="257175" indent="-257175">
              <a:lnSpc>
                <a:spcPct val="100000"/>
              </a:lnSpc>
              <a:buFont typeface="Arial" panose="020B0604020202020204" pitchFamily="34" charset="0"/>
              <a:buChar char="•"/>
              <a:defRPr sz="2000" b="0">
                <a:solidFill>
                  <a:schemeClr val="bg1"/>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2pPr>
            <a:lvl3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3pPr>
            <a:lvl4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4pPr>
            <a:lvl5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US"/>
              <a:t>Body copy, Arial 20pt minimum</a:t>
            </a:r>
          </a:p>
          <a:p>
            <a:pPr lvl="0"/>
            <a:r>
              <a:rPr lang="en-US"/>
              <a:t>Bullet points should always be round</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p:cNvSpPr>
            <a:spLocks noGrp="1"/>
          </p:cNvSpPr>
          <p:nvPr>
            <p:ph type="title" hasCustomPrompt="1"/>
          </p:nvPr>
        </p:nvSpPr>
        <p:spPr>
          <a:xfrm>
            <a:off x="407368" y="404665"/>
            <a:ext cx="4440493" cy="575966"/>
          </a:xfrm>
        </p:spPr>
        <p:txBody>
          <a:bodyPr>
            <a:normAutofit/>
          </a:bodyPr>
          <a:lstStyle>
            <a:lvl1pPr>
              <a:defRPr sz="2000">
                <a:solidFill>
                  <a:schemeClr val="bg1"/>
                </a:solidFill>
              </a:defRPr>
            </a:lvl1pPr>
          </a:lstStyle>
          <a:p>
            <a:r>
              <a:rPr lang="en-US"/>
              <a:t>Slide Title, Arial Bold 20pt</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een impact slide">
    <p:spTree>
      <p:nvGrpSpPr>
        <p:cNvPr id="1" name=""/>
        <p:cNvGrpSpPr/>
        <p:nvPr/>
      </p:nvGrpSpPr>
      <p:grpSpPr>
        <a:xfrm>
          <a:off x="0" y="0"/>
          <a:ext cx="0" cy="0"/>
          <a:chOff x="0" y="0"/>
          <a:chExt cx="0" cy="0"/>
        </a:xfrm>
      </p:grpSpPr>
      <p:sp>
        <p:nvSpPr>
          <p:cNvPr id="2" name="Rectangle 1"/>
          <p:cNvSpPr/>
          <p:nvPr userDrawn="1"/>
        </p:nvSpPr>
        <p:spPr>
          <a:xfrm>
            <a:off x="0" y="1"/>
            <a:ext cx="5231904" cy="6857999"/>
          </a:xfrm>
          <a:prstGeom prst="rect">
            <a:avLst/>
          </a:prstGeom>
          <a:solidFill>
            <a:srgbClr val="5B7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solidFill>
                <a:srgbClr val="5B7813"/>
              </a:solidFill>
            </a:endParaRPr>
          </a:p>
        </p:txBody>
      </p:sp>
      <p:sp>
        <p:nvSpPr>
          <p:cNvPr id="7" name="Content Placeholder 2"/>
          <p:cNvSpPr>
            <a:spLocks noGrp="1"/>
          </p:cNvSpPr>
          <p:nvPr>
            <p:ph sz="quarter" idx="18" hasCustomPrompt="1"/>
          </p:nvPr>
        </p:nvSpPr>
        <p:spPr>
          <a:xfrm>
            <a:off x="5231904" y="1"/>
            <a:ext cx="6960096" cy="6857999"/>
          </a:xfrm>
          <a:prstGeom prst="rect">
            <a:avLst/>
          </a:prstGeom>
        </p:spPr>
        <p:txBody>
          <a:bodyPr/>
          <a:lstStyle>
            <a:lvl1pPr>
              <a:defRPr b="0" i="0">
                <a:latin typeface="Arial" panose="020B0604020202020204" pitchFamily="34" charset="0"/>
                <a:ea typeface="Arial" panose="020B0604020202020204" pitchFamily="34" charset="0"/>
                <a:cs typeface="Arial" panose="020B0604020202020204" pitchFamily="34" charset="0"/>
              </a:defRPr>
            </a:lvl1pPr>
            <a:lvl2pPr>
              <a:defRPr b="0" i="0">
                <a:latin typeface="Arial" panose="020B0604020202020204" pitchFamily="34" charset="0"/>
                <a:ea typeface="Arial" panose="020B0604020202020204" pitchFamily="34" charset="0"/>
                <a:cs typeface="Arial" panose="020B0604020202020204" pitchFamily="34" charset="0"/>
              </a:defRPr>
            </a:lvl2pPr>
            <a:lvl3pPr>
              <a:defRPr b="0" i="0">
                <a:latin typeface="Arial" panose="020B0604020202020204" pitchFamily="34" charset="0"/>
                <a:ea typeface="Arial" panose="020B0604020202020204" pitchFamily="34" charset="0"/>
                <a:cs typeface="Arial" panose="020B0604020202020204" pitchFamily="34" charset="0"/>
              </a:defRPr>
            </a:lvl3pPr>
            <a:lvl4pPr>
              <a:defRPr b="0" i="0">
                <a:latin typeface="Arial" panose="020B0604020202020204" pitchFamily="34" charset="0"/>
                <a:ea typeface="Arial" panose="020B0604020202020204" pitchFamily="34" charset="0"/>
                <a:cs typeface="Arial" panose="020B0604020202020204" pitchFamily="34" charset="0"/>
              </a:defRPr>
            </a:lvl4pPr>
            <a:lvl5pPr>
              <a:defRPr b="0" i="0">
                <a:latin typeface="Arial" panose="020B0604020202020204" pitchFamily="34" charset="0"/>
                <a:ea typeface="Arial" panose="020B0604020202020204" pitchFamily="34" charset="0"/>
                <a:cs typeface="Arial" panose="020B0604020202020204" pitchFamily="34" charset="0"/>
              </a:defRPr>
            </a:lvl5pPr>
          </a:lstStyle>
          <a:p>
            <a:pPr lvl="0"/>
            <a:r>
              <a:rPr lang="en-US"/>
              <a:t>Image/media area</a:t>
            </a:r>
          </a:p>
        </p:txBody>
      </p:sp>
      <p:sp>
        <p:nvSpPr>
          <p:cNvPr id="6" name="Text Placeholder 8"/>
          <p:cNvSpPr>
            <a:spLocks noGrp="1"/>
          </p:cNvSpPr>
          <p:nvPr>
            <p:ph type="body" sz="quarter" idx="14" hasCustomPrompt="1"/>
          </p:nvPr>
        </p:nvSpPr>
        <p:spPr>
          <a:xfrm>
            <a:off x="407368" y="1268760"/>
            <a:ext cx="4440493" cy="5112566"/>
          </a:xfrm>
          <a:prstGeom prst="rect">
            <a:avLst/>
          </a:prstGeom>
        </p:spPr>
        <p:txBody>
          <a:bodyPr anchor="t" anchorCtr="0">
            <a:normAutofit/>
          </a:bodyPr>
          <a:lstStyle>
            <a:lvl1pPr marL="257175" indent="-257175">
              <a:lnSpc>
                <a:spcPct val="100000"/>
              </a:lnSpc>
              <a:buFont typeface="Arial" panose="020B0604020202020204" pitchFamily="34" charset="0"/>
              <a:buChar char="•"/>
              <a:defRPr sz="2000" b="0">
                <a:solidFill>
                  <a:schemeClr val="bg1"/>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2pPr>
            <a:lvl3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3pPr>
            <a:lvl4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4pPr>
            <a:lvl5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US"/>
              <a:t>Body copy, Arial 20pt minimum</a:t>
            </a:r>
          </a:p>
          <a:p>
            <a:pPr lvl="0"/>
            <a:r>
              <a:rPr lang="en-US"/>
              <a:t>Bullet points should always be round</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2"/>
          <p:cNvSpPr>
            <a:spLocks noGrp="1"/>
          </p:cNvSpPr>
          <p:nvPr>
            <p:ph type="title" hasCustomPrompt="1"/>
          </p:nvPr>
        </p:nvSpPr>
        <p:spPr>
          <a:xfrm>
            <a:off x="407368" y="404665"/>
            <a:ext cx="4440493" cy="575966"/>
          </a:xfrm>
        </p:spPr>
        <p:txBody>
          <a:bodyPr>
            <a:normAutofit/>
          </a:bodyPr>
          <a:lstStyle>
            <a:lvl1pPr>
              <a:defRPr sz="2000">
                <a:solidFill>
                  <a:schemeClr val="bg1"/>
                </a:solidFill>
              </a:defRPr>
            </a:lvl1pPr>
          </a:lstStyle>
          <a:p>
            <a:r>
              <a:rPr lang="en-US"/>
              <a:t>Slide Title, Arial Bold 20pt</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nk impact slide">
    <p:spTree>
      <p:nvGrpSpPr>
        <p:cNvPr id="1" name=""/>
        <p:cNvGrpSpPr/>
        <p:nvPr/>
      </p:nvGrpSpPr>
      <p:grpSpPr>
        <a:xfrm>
          <a:off x="0" y="0"/>
          <a:ext cx="0" cy="0"/>
          <a:chOff x="0" y="0"/>
          <a:chExt cx="0" cy="0"/>
        </a:xfrm>
      </p:grpSpPr>
      <p:sp>
        <p:nvSpPr>
          <p:cNvPr id="2" name="Rectangle 1"/>
          <p:cNvSpPr/>
          <p:nvPr userDrawn="1"/>
        </p:nvSpPr>
        <p:spPr>
          <a:xfrm>
            <a:off x="0" y="1"/>
            <a:ext cx="5231904" cy="6857999"/>
          </a:xfrm>
          <a:prstGeom prst="rect">
            <a:avLst/>
          </a:prstGeom>
          <a:solidFill>
            <a:srgbClr val="8121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Content Placeholder 2"/>
          <p:cNvSpPr>
            <a:spLocks noGrp="1"/>
          </p:cNvSpPr>
          <p:nvPr>
            <p:ph sz="quarter" idx="18" hasCustomPrompt="1"/>
          </p:nvPr>
        </p:nvSpPr>
        <p:spPr>
          <a:xfrm>
            <a:off x="5231904" y="1"/>
            <a:ext cx="6960096" cy="6857999"/>
          </a:xfrm>
          <a:prstGeom prst="rect">
            <a:avLst/>
          </a:prstGeom>
        </p:spPr>
        <p:txBody>
          <a:bodyPr/>
          <a:lstStyle>
            <a:lvl1pPr>
              <a:defRPr b="0" i="0">
                <a:latin typeface="Arial" panose="020B0604020202020204" pitchFamily="34" charset="0"/>
                <a:ea typeface="Arial" panose="020B0604020202020204" pitchFamily="34" charset="0"/>
                <a:cs typeface="Arial" panose="020B0604020202020204" pitchFamily="34" charset="0"/>
              </a:defRPr>
            </a:lvl1pPr>
            <a:lvl2pPr>
              <a:defRPr b="0" i="0">
                <a:latin typeface="Arial" panose="020B0604020202020204" pitchFamily="34" charset="0"/>
                <a:ea typeface="Arial" panose="020B0604020202020204" pitchFamily="34" charset="0"/>
                <a:cs typeface="Arial" panose="020B0604020202020204" pitchFamily="34" charset="0"/>
              </a:defRPr>
            </a:lvl2pPr>
            <a:lvl3pPr>
              <a:defRPr b="0" i="0">
                <a:latin typeface="Arial" panose="020B0604020202020204" pitchFamily="34" charset="0"/>
                <a:ea typeface="Arial" panose="020B0604020202020204" pitchFamily="34" charset="0"/>
                <a:cs typeface="Arial" panose="020B0604020202020204" pitchFamily="34" charset="0"/>
              </a:defRPr>
            </a:lvl3pPr>
            <a:lvl4pPr>
              <a:defRPr b="0" i="0">
                <a:latin typeface="Arial" panose="020B0604020202020204" pitchFamily="34" charset="0"/>
                <a:ea typeface="Arial" panose="020B0604020202020204" pitchFamily="34" charset="0"/>
                <a:cs typeface="Arial" panose="020B0604020202020204" pitchFamily="34" charset="0"/>
              </a:defRPr>
            </a:lvl4pPr>
            <a:lvl5pPr>
              <a:defRPr b="0" i="0">
                <a:latin typeface="Arial" panose="020B0604020202020204" pitchFamily="34" charset="0"/>
                <a:ea typeface="Arial" panose="020B0604020202020204" pitchFamily="34" charset="0"/>
                <a:cs typeface="Arial" panose="020B0604020202020204" pitchFamily="34" charset="0"/>
              </a:defRPr>
            </a:lvl5pPr>
          </a:lstStyle>
          <a:p>
            <a:pPr lvl="0"/>
            <a:r>
              <a:rPr lang="en-US"/>
              <a:t>Image/media area</a:t>
            </a:r>
          </a:p>
        </p:txBody>
      </p:sp>
      <p:sp>
        <p:nvSpPr>
          <p:cNvPr id="6" name="Text Placeholder 8"/>
          <p:cNvSpPr>
            <a:spLocks noGrp="1"/>
          </p:cNvSpPr>
          <p:nvPr>
            <p:ph type="body" sz="quarter" idx="14" hasCustomPrompt="1"/>
          </p:nvPr>
        </p:nvSpPr>
        <p:spPr>
          <a:xfrm>
            <a:off x="407368" y="1268760"/>
            <a:ext cx="4440493" cy="5112566"/>
          </a:xfrm>
          <a:prstGeom prst="rect">
            <a:avLst/>
          </a:prstGeom>
        </p:spPr>
        <p:txBody>
          <a:bodyPr anchor="t" anchorCtr="0">
            <a:normAutofit/>
          </a:bodyPr>
          <a:lstStyle>
            <a:lvl1pPr marL="257175" indent="-257175">
              <a:lnSpc>
                <a:spcPct val="100000"/>
              </a:lnSpc>
              <a:buFont typeface="Arial" panose="020B0604020202020204" pitchFamily="34" charset="0"/>
              <a:buChar char="•"/>
              <a:defRPr sz="2000" b="0">
                <a:solidFill>
                  <a:schemeClr val="bg1"/>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2pPr>
            <a:lvl3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3pPr>
            <a:lvl4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4pPr>
            <a:lvl5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US"/>
              <a:t>Body copy, Arial 20pt minimum</a:t>
            </a:r>
          </a:p>
          <a:p>
            <a:pPr lvl="0"/>
            <a:r>
              <a:rPr lang="en-US"/>
              <a:t>Bullet points should always be round</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2"/>
          <p:cNvSpPr>
            <a:spLocks noGrp="1"/>
          </p:cNvSpPr>
          <p:nvPr>
            <p:ph type="title" hasCustomPrompt="1"/>
          </p:nvPr>
        </p:nvSpPr>
        <p:spPr>
          <a:xfrm>
            <a:off x="407368" y="404665"/>
            <a:ext cx="4440493" cy="575966"/>
          </a:xfrm>
        </p:spPr>
        <p:txBody>
          <a:bodyPr>
            <a:normAutofit/>
          </a:bodyPr>
          <a:lstStyle>
            <a:lvl1pPr>
              <a:defRPr sz="2000">
                <a:solidFill>
                  <a:schemeClr val="bg1"/>
                </a:solidFill>
              </a:defRPr>
            </a:lvl1pPr>
          </a:lstStyle>
          <a:p>
            <a:r>
              <a:rPr lang="en-US"/>
              <a:t>Slide Title, Arial Bold 20pt</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urple impact slide">
    <p:spTree>
      <p:nvGrpSpPr>
        <p:cNvPr id="1" name=""/>
        <p:cNvGrpSpPr/>
        <p:nvPr/>
      </p:nvGrpSpPr>
      <p:grpSpPr>
        <a:xfrm>
          <a:off x="0" y="0"/>
          <a:ext cx="0" cy="0"/>
          <a:chOff x="0" y="0"/>
          <a:chExt cx="0" cy="0"/>
        </a:xfrm>
      </p:grpSpPr>
      <p:sp>
        <p:nvSpPr>
          <p:cNvPr id="2" name="Rectangle 1"/>
          <p:cNvSpPr/>
          <p:nvPr userDrawn="1"/>
        </p:nvSpPr>
        <p:spPr>
          <a:xfrm>
            <a:off x="0" y="1"/>
            <a:ext cx="5231904" cy="6857999"/>
          </a:xfrm>
          <a:prstGeom prst="rect">
            <a:avLst/>
          </a:prstGeom>
          <a:solidFill>
            <a:srgbClr val="44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Content Placeholder 2"/>
          <p:cNvSpPr>
            <a:spLocks noGrp="1"/>
          </p:cNvSpPr>
          <p:nvPr>
            <p:ph sz="quarter" idx="18" hasCustomPrompt="1"/>
          </p:nvPr>
        </p:nvSpPr>
        <p:spPr>
          <a:xfrm>
            <a:off x="5231904" y="1"/>
            <a:ext cx="6960096" cy="6857999"/>
          </a:xfrm>
          <a:prstGeom prst="rect">
            <a:avLst/>
          </a:prstGeom>
        </p:spPr>
        <p:txBody>
          <a:bodyPr/>
          <a:lstStyle>
            <a:lvl1pPr>
              <a:defRPr b="0" i="0">
                <a:latin typeface="Arial" panose="020B0604020202020204" pitchFamily="34" charset="0"/>
                <a:ea typeface="Arial" panose="020B0604020202020204" pitchFamily="34" charset="0"/>
                <a:cs typeface="Arial" panose="020B0604020202020204" pitchFamily="34" charset="0"/>
              </a:defRPr>
            </a:lvl1pPr>
            <a:lvl2pPr>
              <a:defRPr b="0" i="0">
                <a:latin typeface="Arial" panose="020B0604020202020204" pitchFamily="34" charset="0"/>
                <a:ea typeface="Arial" panose="020B0604020202020204" pitchFamily="34" charset="0"/>
                <a:cs typeface="Arial" panose="020B0604020202020204" pitchFamily="34" charset="0"/>
              </a:defRPr>
            </a:lvl2pPr>
            <a:lvl3pPr>
              <a:defRPr b="0" i="0">
                <a:latin typeface="Arial" panose="020B0604020202020204" pitchFamily="34" charset="0"/>
                <a:ea typeface="Arial" panose="020B0604020202020204" pitchFamily="34" charset="0"/>
                <a:cs typeface="Arial" panose="020B0604020202020204" pitchFamily="34" charset="0"/>
              </a:defRPr>
            </a:lvl3pPr>
            <a:lvl4pPr>
              <a:defRPr b="0" i="0">
                <a:latin typeface="Arial" panose="020B0604020202020204" pitchFamily="34" charset="0"/>
                <a:ea typeface="Arial" panose="020B0604020202020204" pitchFamily="34" charset="0"/>
                <a:cs typeface="Arial" panose="020B0604020202020204" pitchFamily="34" charset="0"/>
              </a:defRPr>
            </a:lvl4pPr>
            <a:lvl5pPr>
              <a:defRPr b="0" i="0">
                <a:latin typeface="Arial" panose="020B0604020202020204" pitchFamily="34" charset="0"/>
                <a:ea typeface="Arial" panose="020B0604020202020204" pitchFamily="34" charset="0"/>
                <a:cs typeface="Arial" panose="020B0604020202020204" pitchFamily="34" charset="0"/>
              </a:defRPr>
            </a:lvl5pPr>
          </a:lstStyle>
          <a:p>
            <a:pPr lvl="0"/>
            <a:r>
              <a:rPr lang="en-US"/>
              <a:t>Image/media area</a:t>
            </a:r>
          </a:p>
        </p:txBody>
      </p:sp>
      <p:sp>
        <p:nvSpPr>
          <p:cNvPr id="6" name="Text Placeholder 8"/>
          <p:cNvSpPr>
            <a:spLocks noGrp="1"/>
          </p:cNvSpPr>
          <p:nvPr>
            <p:ph type="body" sz="quarter" idx="14" hasCustomPrompt="1"/>
          </p:nvPr>
        </p:nvSpPr>
        <p:spPr>
          <a:xfrm>
            <a:off x="407368" y="1268760"/>
            <a:ext cx="4440493" cy="5112566"/>
          </a:xfrm>
          <a:prstGeom prst="rect">
            <a:avLst/>
          </a:prstGeom>
        </p:spPr>
        <p:txBody>
          <a:bodyPr anchor="t" anchorCtr="0">
            <a:normAutofit/>
          </a:bodyPr>
          <a:lstStyle>
            <a:lvl1pPr marL="257175" indent="-257175">
              <a:lnSpc>
                <a:spcPct val="100000"/>
              </a:lnSpc>
              <a:buFont typeface="Arial" panose="020B0604020202020204" pitchFamily="34" charset="0"/>
              <a:buChar char="•"/>
              <a:defRPr sz="2000" b="0">
                <a:solidFill>
                  <a:schemeClr val="bg1"/>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2pPr>
            <a:lvl3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3pPr>
            <a:lvl4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4pPr>
            <a:lvl5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US"/>
              <a:t>Body copy, Arial 20pt minimum</a:t>
            </a:r>
          </a:p>
          <a:p>
            <a:pPr lvl="0"/>
            <a:r>
              <a:rPr lang="en-US"/>
              <a:t>Bullet points should always be round</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2"/>
          <p:cNvSpPr>
            <a:spLocks noGrp="1"/>
          </p:cNvSpPr>
          <p:nvPr>
            <p:ph type="title" hasCustomPrompt="1"/>
          </p:nvPr>
        </p:nvSpPr>
        <p:spPr>
          <a:xfrm>
            <a:off x="407368" y="404665"/>
            <a:ext cx="4440493" cy="575966"/>
          </a:xfrm>
        </p:spPr>
        <p:txBody>
          <a:bodyPr>
            <a:normAutofit/>
          </a:bodyPr>
          <a:lstStyle>
            <a:lvl1pPr>
              <a:defRPr sz="2000">
                <a:solidFill>
                  <a:schemeClr val="bg1"/>
                </a:solidFill>
              </a:defRPr>
            </a:lvl1pPr>
          </a:lstStyle>
          <a:p>
            <a:r>
              <a:rPr lang="en-US"/>
              <a:t>Slide Title, Arial Bold 20pt</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d impact slide">
    <p:spTree>
      <p:nvGrpSpPr>
        <p:cNvPr id="1" name=""/>
        <p:cNvGrpSpPr/>
        <p:nvPr/>
      </p:nvGrpSpPr>
      <p:grpSpPr>
        <a:xfrm>
          <a:off x="0" y="0"/>
          <a:ext cx="0" cy="0"/>
          <a:chOff x="0" y="0"/>
          <a:chExt cx="0" cy="0"/>
        </a:xfrm>
      </p:grpSpPr>
      <p:sp>
        <p:nvSpPr>
          <p:cNvPr id="2" name="Rectangle 1"/>
          <p:cNvSpPr/>
          <p:nvPr userDrawn="1"/>
        </p:nvSpPr>
        <p:spPr>
          <a:xfrm>
            <a:off x="0" y="1"/>
            <a:ext cx="5231904" cy="6857999"/>
          </a:xfrm>
          <a:prstGeom prst="rect">
            <a:avLst/>
          </a:prstGeom>
          <a:solidFill>
            <a:srgbClr val="820E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Content Placeholder 2"/>
          <p:cNvSpPr>
            <a:spLocks noGrp="1"/>
          </p:cNvSpPr>
          <p:nvPr>
            <p:ph sz="quarter" idx="18" hasCustomPrompt="1"/>
          </p:nvPr>
        </p:nvSpPr>
        <p:spPr>
          <a:xfrm>
            <a:off x="5231904" y="1"/>
            <a:ext cx="6960096" cy="6857999"/>
          </a:xfrm>
          <a:prstGeom prst="rect">
            <a:avLst/>
          </a:prstGeom>
        </p:spPr>
        <p:txBody>
          <a:bodyPr/>
          <a:lstStyle>
            <a:lvl1pPr>
              <a:defRPr b="0" i="0">
                <a:latin typeface="Arial" panose="020B0604020202020204" pitchFamily="34" charset="0"/>
                <a:ea typeface="Arial" panose="020B0604020202020204" pitchFamily="34" charset="0"/>
                <a:cs typeface="Arial" panose="020B0604020202020204" pitchFamily="34" charset="0"/>
              </a:defRPr>
            </a:lvl1pPr>
            <a:lvl2pPr>
              <a:defRPr b="0" i="0">
                <a:latin typeface="Arial" panose="020B0604020202020204" pitchFamily="34" charset="0"/>
                <a:ea typeface="Arial" panose="020B0604020202020204" pitchFamily="34" charset="0"/>
                <a:cs typeface="Arial" panose="020B0604020202020204" pitchFamily="34" charset="0"/>
              </a:defRPr>
            </a:lvl2pPr>
            <a:lvl3pPr>
              <a:defRPr b="0" i="0">
                <a:latin typeface="Arial" panose="020B0604020202020204" pitchFamily="34" charset="0"/>
                <a:ea typeface="Arial" panose="020B0604020202020204" pitchFamily="34" charset="0"/>
                <a:cs typeface="Arial" panose="020B0604020202020204" pitchFamily="34" charset="0"/>
              </a:defRPr>
            </a:lvl3pPr>
            <a:lvl4pPr>
              <a:defRPr b="0" i="0">
                <a:latin typeface="Arial" panose="020B0604020202020204" pitchFamily="34" charset="0"/>
                <a:ea typeface="Arial" panose="020B0604020202020204" pitchFamily="34" charset="0"/>
                <a:cs typeface="Arial" panose="020B0604020202020204" pitchFamily="34" charset="0"/>
              </a:defRPr>
            </a:lvl4pPr>
            <a:lvl5pPr>
              <a:defRPr b="0" i="0">
                <a:latin typeface="Arial" panose="020B0604020202020204" pitchFamily="34" charset="0"/>
                <a:ea typeface="Arial" panose="020B0604020202020204" pitchFamily="34" charset="0"/>
                <a:cs typeface="Arial" panose="020B0604020202020204" pitchFamily="34" charset="0"/>
              </a:defRPr>
            </a:lvl5pPr>
          </a:lstStyle>
          <a:p>
            <a:pPr lvl="0"/>
            <a:r>
              <a:rPr lang="en-US"/>
              <a:t>Image/media area</a:t>
            </a:r>
          </a:p>
        </p:txBody>
      </p:sp>
      <p:sp>
        <p:nvSpPr>
          <p:cNvPr id="6" name="Text Placeholder 8"/>
          <p:cNvSpPr>
            <a:spLocks noGrp="1"/>
          </p:cNvSpPr>
          <p:nvPr>
            <p:ph type="body" sz="quarter" idx="14" hasCustomPrompt="1"/>
          </p:nvPr>
        </p:nvSpPr>
        <p:spPr>
          <a:xfrm>
            <a:off x="407368" y="1268760"/>
            <a:ext cx="4440493" cy="5112566"/>
          </a:xfrm>
          <a:prstGeom prst="rect">
            <a:avLst/>
          </a:prstGeom>
        </p:spPr>
        <p:txBody>
          <a:bodyPr anchor="t" anchorCtr="0">
            <a:normAutofit/>
          </a:bodyPr>
          <a:lstStyle>
            <a:lvl1pPr marL="257175" indent="-257175">
              <a:lnSpc>
                <a:spcPct val="100000"/>
              </a:lnSpc>
              <a:buFont typeface="Arial" panose="020B0604020202020204" pitchFamily="34" charset="0"/>
              <a:buChar char="•"/>
              <a:defRPr sz="2000" b="0">
                <a:solidFill>
                  <a:schemeClr val="bg1"/>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2pPr>
            <a:lvl3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3pPr>
            <a:lvl4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4pPr>
            <a:lvl5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US"/>
              <a:t>Body copy, Arial 20pt minimum</a:t>
            </a:r>
          </a:p>
          <a:p>
            <a:pPr lvl="0"/>
            <a:r>
              <a:rPr lang="en-US"/>
              <a:t>Bullet points should always be round</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2"/>
          <p:cNvSpPr>
            <a:spLocks noGrp="1"/>
          </p:cNvSpPr>
          <p:nvPr>
            <p:ph type="title" hasCustomPrompt="1"/>
          </p:nvPr>
        </p:nvSpPr>
        <p:spPr>
          <a:xfrm>
            <a:off x="407368" y="404665"/>
            <a:ext cx="4440493" cy="575966"/>
          </a:xfrm>
        </p:spPr>
        <p:txBody>
          <a:bodyPr>
            <a:normAutofit/>
          </a:bodyPr>
          <a:lstStyle>
            <a:lvl1pPr>
              <a:defRPr sz="2000">
                <a:solidFill>
                  <a:schemeClr val="bg1"/>
                </a:solidFill>
              </a:defRPr>
            </a:lvl1pPr>
          </a:lstStyle>
          <a:p>
            <a:r>
              <a:rPr lang="en-US"/>
              <a:t>Slide Title, Arial Bold 20pt</a:t>
            </a:r>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Yellow impact slide">
    <p:spTree>
      <p:nvGrpSpPr>
        <p:cNvPr id="1" name=""/>
        <p:cNvGrpSpPr/>
        <p:nvPr/>
      </p:nvGrpSpPr>
      <p:grpSpPr>
        <a:xfrm>
          <a:off x="0" y="0"/>
          <a:ext cx="0" cy="0"/>
          <a:chOff x="0" y="0"/>
          <a:chExt cx="0" cy="0"/>
        </a:xfrm>
      </p:grpSpPr>
      <p:sp>
        <p:nvSpPr>
          <p:cNvPr id="2" name="Rectangle 1"/>
          <p:cNvSpPr/>
          <p:nvPr userDrawn="1"/>
        </p:nvSpPr>
        <p:spPr>
          <a:xfrm>
            <a:off x="0" y="1"/>
            <a:ext cx="5231904" cy="6857999"/>
          </a:xfrm>
          <a:prstGeom prst="rect">
            <a:avLst/>
          </a:prstGeom>
          <a:solidFill>
            <a:srgbClr val="DD7A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Content Placeholder 2"/>
          <p:cNvSpPr>
            <a:spLocks noGrp="1"/>
          </p:cNvSpPr>
          <p:nvPr>
            <p:ph sz="quarter" idx="18" hasCustomPrompt="1"/>
          </p:nvPr>
        </p:nvSpPr>
        <p:spPr>
          <a:xfrm>
            <a:off x="5231904" y="1"/>
            <a:ext cx="6960096" cy="6857999"/>
          </a:xfrm>
          <a:prstGeom prst="rect">
            <a:avLst/>
          </a:prstGeom>
        </p:spPr>
        <p:txBody>
          <a:bodyPr/>
          <a:lstStyle>
            <a:lvl1pPr>
              <a:defRPr b="0" i="0">
                <a:latin typeface="Arial" panose="020B0604020202020204" pitchFamily="34" charset="0"/>
                <a:ea typeface="Arial" panose="020B0604020202020204" pitchFamily="34" charset="0"/>
                <a:cs typeface="Arial" panose="020B0604020202020204" pitchFamily="34" charset="0"/>
              </a:defRPr>
            </a:lvl1pPr>
            <a:lvl2pPr>
              <a:defRPr b="0" i="0">
                <a:latin typeface="Arial" panose="020B0604020202020204" pitchFamily="34" charset="0"/>
                <a:ea typeface="Arial" panose="020B0604020202020204" pitchFamily="34" charset="0"/>
                <a:cs typeface="Arial" panose="020B0604020202020204" pitchFamily="34" charset="0"/>
              </a:defRPr>
            </a:lvl2pPr>
            <a:lvl3pPr>
              <a:defRPr b="0" i="0">
                <a:latin typeface="Arial" panose="020B0604020202020204" pitchFamily="34" charset="0"/>
                <a:ea typeface="Arial" panose="020B0604020202020204" pitchFamily="34" charset="0"/>
                <a:cs typeface="Arial" panose="020B0604020202020204" pitchFamily="34" charset="0"/>
              </a:defRPr>
            </a:lvl3pPr>
            <a:lvl4pPr>
              <a:defRPr b="0" i="0">
                <a:latin typeface="Arial" panose="020B0604020202020204" pitchFamily="34" charset="0"/>
                <a:ea typeface="Arial" panose="020B0604020202020204" pitchFamily="34" charset="0"/>
                <a:cs typeface="Arial" panose="020B0604020202020204" pitchFamily="34" charset="0"/>
              </a:defRPr>
            </a:lvl4pPr>
            <a:lvl5pPr>
              <a:defRPr b="0" i="0">
                <a:latin typeface="Arial" panose="020B0604020202020204" pitchFamily="34" charset="0"/>
                <a:ea typeface="Arial" panose="020B0604020202020204" pitchFamily="34" charset="0"/>
                <a:cs typeface="Arial" panose="020B0604020202020204" pitchFamily="34" charset="0"/>
              </a:defRPr>
            </a:lvl5pPr>
          </a:lstStyle>
          <a:p>
            <a:pPr lvl="0"/>
            <a:r>
              <a:rPr lang="en-US"/>
              <a:t>Image/media area</a:t>
            </a:r>
          </a:p>
        </p:txBody>
      </p:sp>
      <p:sp>
        <p:nvSpPr>
          <p:cNvPr id="6" name="Text Placeholder 8"/>
          <p:cNvSpPr>
            <a:spLocks noGrp="1"/>
          </p:cNvSpPr>
          <p:nvPr>
            <p:ph type="body" sz="quarter" idx="14" hasCustomPrompt="1"/>
          </p:nvPr>
        </p:nvSpPr>
        <p:spPr>
          <a:xfrm>
            <a:off x="407368" y="1268760"/>
            <a:ext cx="4440493" cy="5112566"/>
          </a:xfrm>
          <a:prstGeom prst="rect">
            <a:avLst/>
          </a:prstGeom>
        </p:spPr>
        <p:txBody>
          <a:bodyPr anchor="t" anchorCtr="0">
            <a:normAutofit/>
          </a:bodyPr>
          <a:lstStyle>
            <a:lvl1pPr marL="257175" indent="-257175">
              <a:lnSpc>
                <a:spcPct val="100000"/>
              </a:lnSpc>
              <a:buFont typeface="Arial" panose="020B0604020202020204" pitchFamily="34" charset="0"/>
              <a:buChar char="•"/>
              <a:defRPr sz="2000" b="0">
                <a:solidFill>
                  <a:srgbClr val="091932"/>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sz="2000" b="0" i="0">
                <a:solidFill>
                  <a:srgbClr val="091932"/>
                </a:solidFill>
                <a:latin typeface="Arial" panose="020B0604020202020204" pitchFamily="34" charset="0"/>
                <a:ea typeface="Arial" panose="020B0604020202020204" pitchFamily="34" charset="0"/>
                <a:cs typeface="Arial" panose="020B0604020202020204" pitchFamily="34" charset="0"/>
              </a:defRPr>
            </a:lvl2pPr>
            <a:lvl3pPr>
              <a:lnSpc>
                <a:spcPct val="100000"/>
              </a:lnSpc>
              <a:defRPr sz="2000" b="0" i="0">
                <a:solidFill>
                  <a:srgbClr val="091932"/>
                </a:solidFill>
                <a:latin typeface="Arial" panose="020B0604020202020204" pitchFamily="34" charset="0"/>
                <a:ea typeface="Arial" panose="020B0604020202020204" pitchFamily="34" charset="0"/>
                <a:cs typeface="Arial" panose="020B0604020202020204" pitchFamily="34" charset="0"/>
              </a:defRPr>
            </a:lvl3pPr>
            <a:lvl4pPr>
              <a:lnSpc>
                <a:spcPct val="100000"/>
              </a:lnSpc>
              <a:defRPr sz="2000" b="0" i="0">
                <a:solidFill>
                  <a:srgbClr val="091932"/>
                </a:solidFill>
                <a:latin typeface="Arial" panose="020B0604020202020204" pitchFamily="34" charset="0"/>
                <a:ea typeface="Arial" panose="020B0604020202020204" pitchFamily="34" charset="0"/>
                <a:cs typeface="Arial" panose="020B0604020202020204" pitchFamily="34" charset="0"/>
              </a:defRPr>
            </a:lvl4pPr>
            <a:lvl5pPr>
              <a:lnSpc>
                <a:spcPct val="100000"/>
              </a:lnSpc>
              <a:defRPr sz="2000" b="0" i="0">
                <a:solidFill>
                  <a:srgbClr val="091932"/>
                </a:solidFill>
                <a:latin typeface="Arial" panose="020B0604020202020204" pitchFamily="34" charset="0"/>
                <a:ea typeface="Arial" panose="020B0604020202020204" pitchFamily="34" charset="0"/>
                <a:cs typeface="Arial" panose="020B0604020202020204" pitchFamily="34" charset="0"/>
              </a:defRPr>
            </a:lvl5pPr>
          </a:lstStyle>
          <a:p>
            <a:pPr lvl="0"/>
            <a:r>
              <a:rPr lang="en-US"/>
              <a:t>Body copy, Arial 20pt minimum</a:t>
            </a:r>
          </a:p>
          <a:p>
            <a:pPr lvl="0"/>
            <a:r>
              <a:rPr lang="en-US"/>
              <a:t>Bullet points should always be round</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2"/>
          <p:cNvSpPr>
            <a:spLocks noGrp="1"/>
          </p:cNvSpPr>
          <p:nvPr>
            <p:ph type="title" hasCustomPrompt="1"/>
          </p:nvPr>
        </p:nvSpPr>
        <p:spPr>
          <a:xfrm>
            <a:off x="407368" y="404665"/>
            <a:ext cx="4440493" cy="575966"/>
          </a:xfrm>
        </p:spPr>
        <p:txBody>
          <a:bodyPr>
            <a:normAutofit/>
          </a:bodyPr>
          <a:lstStyle>
            <a:lvl1pPr>
              <a:defRPr sz="2000">
                <a:solidFill>
                  <a:srgbClr val="091932"/>
                </a:solidFill>
              </a:defRPr>
            </a:lvl1pPr>
          </a:lstStyle>
          <a:p>
            <a:r>
              <a:rPr lang="en-US"/>
              <a:t>Slide Title, Arial Bold 20pt</a:t>
            </a:r>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6000" y="1028112"/>
            <a:ext cx="3409000" cy="3409000"/>
          </a:xfrm>
          <a:prstGeom prst="rect">
            <a:avLst/>
          </a:prstGeom>
        </p:spPr>
      </p:pic>
      <p:sp>
        <p:nvSpPr>
          <p:cNvPr id="12" name="TextBox 11"/>
          <p:cNvSpPr txBox="1"/>
          <p:nvPr userDrawn="1"/>
        </p:nvSpPr>
        <p:spPr>
          <a:xfrm>
            <a:off x="4871864" y="2924944"/>
            <a:ext cx="633670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2800" b="1">
                <a:solidFill>
                  <a:srgbClr val="633E88"/>
                </a:solidFill>
                <a:latin typeface="Arial" panose="020B0604020202020204" pitchFamily="34" charset="0"/>
                <a:ea typeface="Arial" panose="020B0604020202020204" pitchFamily="34" charset="0"/>
                <a:cs typeface="Arial" panose="020B0604020202020204" pitchFamily="34" charset="0"/>
              </a:rPr>
              <a:t>T: +44 (0)1234 750111</a:t>
            </a:r>
            <a:endParaRPr lang="en-US" sz="2800" b="1">
              <a:solidFill>
                <a:srgbClr val="633E88"/>
              </a:solidFill>
              <a:latin typeface="Arial" panose="020B0604020202020204" pitchFamily="34" charset="0"/>
              <a:ea typeface="Arial" panose="020B0604020202020204" pitchFamily="34" charset="0"/>
              <a:cs typeface="Arial" panose="020B0604020202020204" pitchFamily="34" charset="0"/>
            </a:endParaRPr>
          </a:p>
        </p:txBody>
      </p:sp>
      <p:grpSp>
        <p:nvGrpSpPr>
          <p:cNvPr id="9" name="Group 8"/>
          <p:cNvGrpSpPr/>
          <p:nvPr userDrawn="1"/>
        </p:nvGrpSpPr>
        <p:grpSpPr>
          <a:xfrm>
            <a:off x="4727848" y="4221088"/>
            <a:ext cx="3309496" cy="1836446"/>
            <a:chOff x="4727848" y="4487818"/>
            <a:chExt cx="3309496" cy="1836446"/>
          </a:xfrm>
        </p:grpSpPr>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27848" y="4487818"/>
              <a:ext cx="3309496" cy="1836446"/>
            </a:xfrm>
            <a:prstGeom prst="rect">
              <a:avLst/>
            </a:prstGeom>
          </p:spPr>
        </p:pic>
        <p:sp>
          <p:nvSpPr>
            <p:cNvPr id="13" name="Rectangle 12"/>
            <p:cNvSpPr/>
            <p:nvPr userDrawn="1"/>
          </p:nvSpPr>
          <p:spPr>
            <a:xfrm>
              <a:off x="4871864" y="5229200"/>
              <a:ext cx="50405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13" descr="Icon&#10;&#10;Description automatically generated"/>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943872" y="5218549"/>
              <a:ext cx="360040" cy="360040"/>
            </a:xfrm>
            <a:prstGeom prst="rect">
              <a:avLst/>
            </a:prstGeom>
          </p:spPr>
        </p:pic>
      </p:grpSp>
      <p:sp>
        <p:nvSpPr>
          <p:cNvPr id="2" name="Title 1"/>
          <p:cNvSpPr>
            <a:spLocks noGrp="1"/>
          </p:cNvSpPr>
          <p:nvPr>
            <p:ph type="title" hasCustomPrompt="1"/>
          </p:nvPr>
        </p:nvSpPr>
        <p:spPr>
          <a:xfrm>
            <a:off x="4871864" y="1988840"/>
            <a:ext cx="7056523" cy="864000"/>
          </a:xfrm>
        </p:spPr>
        <p:txBody>
          <a:bodyPr/>
          <a:lstStyle/>
          <a:p>
            <a:r>
              <a:rPr lang="en-GB" sz="2800" b="1" err="1">
                <a:solidFill>
                  <a:srgbClr val="0C406D"/>
                </a:solidFill>
                <a:latin typeface="Arial" panose="020B0604020202020204" pitchFamily="34" charset="0"/>
                <a:ea typeface="Arial" panose="020B0604020202020204" pitchFamily="34" charset="0"/>
                <a:cs typeface="Arial" panose="020B0604020202020204" pitchFamily="34" charset="0"/>
              </a:rPr>
              <a:t>www.cranfield.ac.uk</a:t>
            </a:r>
            <a:r>
              <a:rPr lang="en-GB" sz="2800" b="1">
                <a:solidFill>
                  <a:srgbClr val="0C406D"/>
                </a:solidFill>
                <a:latin typeface="Arial" panose="020B0604020202020204" pitchFamily="34" charset="0"/>
                <a:ea typeface="Arial" panose="020B0604020202020204" pitchFamily="34" charset="0"/>
                <a:cs typeface="Arial" panose="020B0604020202020204" pitchFamily="34" charset="0"/>
              </a:rPr>
              <a:t>/your-specific-</a:t>
            </a:r>
            <a:r>
              <a:rPr lang="en-GB" sz="2800" b="1" err="1">
                <a:solidFill>
                  <a:srgbClr val="0C406D"/>
                </a:solidFill>
                <a:latin typeface="Arial" panose="020B0604020202020204" pitchFamily="34" charset="0"/>
                <a:ea typeface="Arial" panose="020B0604020202020204" pitchFamily="34" charset="0"/>
                <a:cs typeface="Arial" panose="020B0604020202020204" pitchFamily="34" charset="0"/>
              </a:rPr>
              <a:t>url</a:t>
            </a:r>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Obj">
  <p:cSld name="Grey Two Content without band">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 Arial 32pt</a:t>
            </a:r>
            <a:endParaRPr lang="en-GB"/>
          </a:p>
        </p:txBody>
      </p:sp>
      <p:sp>
        <p:nvSpPr>
          <p:cNvPr id="3" name="Content Placeholder 2"/>
          <p:cNvSpPr>
            <a:spLocks noGrp="1"/>
          </p:cNvSpPr>
          <p:nvPr>
            <p:ph sz="half" idx="1"/>
          </p:nvPr>
        </p:nvSpPr>
        <p:spPr>
          <a:xfrm>
            <a:off x="609600" y="1844825"/>
            <a:ext cx="5384800" cy="4281339"/>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844825"/>
            <a:ext cx="5384800" cy="4281339"/>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809332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3580666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Body copy">
    <p:spTree>
      <p:nvGrpSpPr>
        <p:cNvPr id="1" name=""/>
        <p:cNvGrpSpPr/>
        <p:nvPr/>
      </p:nvGrpSpPr>
      <p:grpSpPr>
        <a:xfrm>
          <a:off x="0" y="0"/>
          <a:ext cx="0" cy="0"/>
          <a:chOff x="0" y="0"/>
          <a:chExt cx="0" cy="0"/>
        </a:xfrm>
      </p:grpSpPr>
      <p:sp>
        <p:nvSpPr>
          <p:cNvPr id="5" name="Text Placeholder 8"/>
          <p:cNvSpPr>
            <a:spLocks noGrp="1"/>
          </p:cNvSpPr>
          <p:nvPr>
            <p:ph type="body" sz="quarter" idx="11" hasCustomPrompt="1"/>
          </p:nvPr>
        </p:nvSpPr>
        <p:spPr>
          <a:xfrm>
            <a:off x="407368" y="1412776"/>
            <a:ext cx="11377264" cy="792088"/>
          </a:xfrm>
          <a:prstGeom prst="rect">
            <a:avLst/>
          </a:prstGeom>
        </p:spPr>
        <p:txBody>
          <a:bodyPr anchor="ctr" anchorCtr="0">
            <a:normAutofit/>
          </a:bodyPr>
          <a:lstStyle>
            <a:lvl1pPr marL="0" indent="0">
              <a:buNone/>
              <a:defRPr sz="2200" b="1">
                <a:solidFill>
                  <a:srgbClr val="633E88"/>
                </a:solidFill>
                <a:latin typeface="Arial" panose="020B0604020202020204" pitchFamily="34" charset="0"/>
                <a:ea typeface="Arial" panose="020B0604020202020204" pitchFamily="34" charset="0"/>
                <a:cs typeface="Arial" panose="020B0604020202020204" pitchFamily="34" charset="0"/>
              </a:defRPr>
            </a:lvl1pPr>
          </a:lstStyle>
          <a:p>
            <a:pPr lvl="0"/>
            <a:r>
              <a:rPr lang="en-GB"/>
              <a:t>Sub-header, Arial Bold 22pt</a:t>
            </a:r>
            <a:endParaRPr lang="en-US"/>
          </a:p>
        </p:txBody>
      </p:sp>
      <p:sp>
        <p:nvSpPr>
          <p:cNvPr id="10" name="Text Placeholder 8"/>
          <p:cNvSpPr>
            <a:spLocks noGrp="1"/>
          </p:cNvSpPr>
          <p:nvPr>
            <p:ph type="body" sz="quarter" idx="14" hasCustomPrompt="1"/>
          </p:nvPr>
        </p:nvSpPr>
        <p:spPr>
          <a:xfrm>
            <a:off x="407368" y="2348881"/>
            <a:ext cx="11377264" cy="3960439"/>
          </a:xfrm>
          <a:prstGeom prst="rect">
            <a:avLst/>
          </a:prstGeom>
        </p:spPr>
        <p:txBody>
          <a:bodyPr anchor="t" anchorCtr="0">
            <a:normAutofit/>
          </a:bodyPr>
          <a:lstStyle>
            <a:lvl1pPr marL="342900" indent="-342900">
              <a:lnSpc>
                <a:spcPct val="100000"/>
              </a:lnSpc>
              <a:buFont typeface="Arial" panose="020B0604020202020204" pitchFamily="34" charset="0"/>
              <a:buChar char="•"/>
              <a:defRPr sz="2000" b="0">
                <a:solidFill>
                  <a:schemeClr val="tx1"/>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sz="2000" b="0" i="0">
                <a:latin typeface="Arial" panose="020B0604020202020204" pitchFamily="34" charset="0"/>
                <a:ea typeface="Arial" panose="020B0604020202020204" pitchFamily="34" charset="0"/>
                <a:cs typeface="Arial" panose="020B0604020202020204" pitchFamily="34" charset="0"/>
              </a:defRPr>
            </a:lvl2pPr>
            <a:lvl3pPr>
              <a:lnSpc>
                <a:spcPct val="100000"/>
              </a:lnSpc>
              <a:defRPr sz="2000" b="0" i="0">
                <a:latin typeface="Arial" panose="020B0604020202020204" pitchFamily="34" charset="0"/>
                <a:ea typeface="Arial" panose="020B0604020202020204" pitchFamily="34" charset="0"/>
                <a:cs typeface="Arial" panose="020B0604020202020204" pitchFamily="34" charset="0"/>
              </a:defRPr>
            </a:lvl3pPr>
            <a:lvl4pPr>
              <a:lnSpc>
                <a:spcPct val="100000"/>
              </a:lnSpc>
              <a:defRPr sz="2000" b="0" i="0">
                <a:latin typeface="Arial" panose="020B0604020202020204" pitchFamily="34" charset="0"/>
                <a:ea typeface="Arial" panose="020B0604020202020204" pitchFamily="34" charset="0"/>
                <a:cs typeface="Arial" panose="020B0604020202020204" pitchFamily="34" charset="0"/>
              </a:defRPr>
            </a:lvl4pPr>
            <a:lvl5pPr>
              <a:lnSpc>
                <a:spcPct val="100000"/>
              </a:lnSpc>
              <a:defRPr sz="2000" b="0" i="0">
                <a:latin typeface="Arial" panose="020B0604020202020204" pitchFamily="34" charset="0"/>
                <a:ea typeface="Arial" panose="020B0604020202020204" pitchFamily="34" charset="0"/>
                <a:cs typeface="Arial" panose="020B0604020202020204" pitchFamily="34" charset="0"/>
              </a:defRPr>
            </a:lvl5pPr>
          </a:lstStyle>
          <a:p>
            <a:pPr lvl="0"/>
            <a:r>
              <a:rPr lang="en-US"/>
              <a:t>Body copy, Arial 20pt minimum</a:t>
            </a:r>
          </a:p>
          <a:p>
            <a:pPr lvl="0"/>
            <a:r>
              <a:rPr lang="en-US"/>
              <a:t>Bullet points should always be round</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hasCustomPrompt="1"/>
          </p:nvPr>
        </p:nvSpPr>
        <p:spPr/>
        <p:txBody>
          <a:bodyPr/>
          <a:lstStyle/>
          <a:p>
            <a:pPr lvl="0"/>
            <a:r>
              <a:rPr lang="en-US"/>
              <a:t>Slide Title, Arial Bold 28pt</a:t>
            </a:r>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tro slide, with copyright">
    <p:spTree>
      <p:nvGrpSpPr>
        <p:cNvPr id="1" name=""/>
        <p:cNvGrpSpPr/>
        <p:nvPr/>
      </p:nvGrpSpPr>
      <p:grpSpPr>
        <a:xfrm>
          <a:off x="0" y="0"/>
          <a:ext cx="0" cy="0"/>
          <a:chOff x="0" y="0"/>
          <a:chExt cx="0" cy="0"/>
        </a:xfrm>
      </p:grpSpPr>
      <p:sp>
        <p:nvSpPr>
          <p:cNvPr id="11" name="Text Placeholder 8"/>
          <p:cNvSpPr>
            <a:spLocks noGrp="1"/>
          </p:cNvSpPr>
          <p:nvPr>
            <p:ph type="body" sz="quarter" idx="11" hasCustomPrompt="1"/>
          </p:nvPr>
        </p:nvSpPr>
        <p:spPr>
          <a:xfrm>
            <a:off x="4871864" y="4005064"/>
            <a:ext cx="6264696" cy="792088"/>
          </a:xfrm>
          <a:prstGeom prst="rect">
            <a:avLst/>
          </a:prstGeom>
        </p:spPr>
        <p:txBody>
          <a:bodyPr anchor="ctr"/>
          <a:lstStyle>
            <a:lvl1pPr marL="0" indent="0">
              <a:buNone/>
              <a:defRPr sz="2200" b="1" i="0">
                <a:solidFill>
                  <a:srgbClr val="633E88"/>
                </a:solidFill>
                <a:latin typeface="Arial" panose="020B0604020202020204" pitchFamily="34" charset="0"/>
                <a:ea typeface="Arial" panose="020B0604020202020204" pitchFamily="34" charset="0"/>
                <a:cs typeface="Arial" panose="020B0604020202020204" pitchFamily="34" charset="0"/>
              </a:defRPr>
            </a:lvl1pPr>
          </a:lstStyle>
          <a:p>
            <a:pPr lvl="0"/>
            <a:r>
              <a:rPr lang="en-GB"/>
              <a:t>Presenter’s Name and Title, Arial Bold 22pt</a:t>
            </a:r>
            <a:endParaRPr lang="en-US"/>
          </a:p>
        </p:txBody>
      </p:sp>
      <p:sp>
        <p:nvSpPr>
          <p:cNvPr id="13" name="Text Placeholder 8"/>
          <p:cNvSpPr>
            <a:spLocks noGrp="1"/>
          </p:cNvSpPr>
          <p:nvPr>
            <p:ph type="body" sz="quarter" idx="12" hasCustomPrompt="1"/>
          </p:nvPr>
        </p:nvSpPr>
        <p:spPr>
          <a:xfrm>
            <a:off x="4873469" y="4941168"/>
            <a:ext cx="6264696" cy="504056"/>
          </a:xfrm>
          <a:prstGeom prst="rect">
            <a:avLst/>
          </a:prstGeom>
        </p:spPr>
        <p:txBody>
          <a:bodyPr anchor="ctr"/>
          <a:lstStyle>
            <a:lvl1pPr marL="0" indent="0">
              <a:buNone/>
              <a:defRPr sz="2000" b="1" i="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pPr lvl="0"/>
            <a:r>
              <a:rPr lang="en-GB"/>
              <a:t>Date, Arial 20pt</a:t>
            </a:r>
            <a:endParaRPr lang="en-US"/>
          </a:p>
        </p:txBody>
      </p:sp>
      <p:sp>
        <p:nvSpPr>
          <p:cNvPr id="5" name="Text Placeholder 17"/>
          <p:cNvSpPr txBox="1"/>
          <p:nvPr userDrawn="1"/>
        </p:nvSpPr>
        <p:spPr>
          <a:xfrm>
            <a:off x="4871864" y="5661248"/>
            <a:ext cx="6264696" cy="504056"/>
          </a:xfrm>
          <a:prstGeom prst="rect">
            <a:avLst/>
          </a:prstGeom>
        </p:spPr>
        <p:txBody>
          <a:bodyPr anchor="ctr"/>
          <a:lstStyle>
            <a:lvl1pPr marL="0" indent="0" algn="l" defTabSz="914400" rtl="0" eaLnBrk="1" latinLnBrk="0" hangingPunct="1">
              <a:spcBef>
                <a:spcPct val="20000"/>
              </a:spcBef>
              <a:buClr>
                <a:srgbClr val="00B0F0"/>
              </a:buClr>
              <a:buFont typeface="Arial" panose="020B0604020202020204" pitchFamily="34" charset="0"/>
              <a:buNone/>
              <a:defRPr sz="2200" b="1" kern="1200" baseline="0">
                <a:solidFill>
                  <a:srgbClr val="091932"/>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spcBef>
                <a:spcPct val="20000"/>
              </a:spcBef>
              <a:buClr>
                <a:srgbClr val="00B0F0"/>
              </a:buClr>
              <a:buFont typeface="Arial" panose="020B0604020202020204" pitchFamily="34" charset="0"/>
              <a:buChar char="•"/>
              <a:defRPr sz="2000" kern="1200">
                <a:solidFill>
                  <a:srgbClr val="66666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spcBef>
                <a:spcPct val="20000"/>
              </a:spcBef>
              <a:buClr>
                <a:srgbClr val="00B0F0"/>
              </a:buClr>
              <a:buFont typeface="Courier New" panose="02070309020205020404" charset="0"/>
              <a:buChar char="o"/>
              <a:defRPr sz="2000" kern="1200">
                <a:solidFill>
                  <a:srgbClr val="666666"/>
                </a:solidFill>
                <a:latin typeface="Arial" panose="020B0604020202020204" pitchFamily="34" charset="0"/>
                <a:ea typeface="+mn-ea"/>
                <a:cs typeface="Arial" panose="020B0604020202020204" pitchFamily="34" charset="0"/>
              </a:defRPr>
            </a:lvl3pPr>
            <a:lvl4pPr marL="1714500" indent="-342900" algn="l" defTabSz="914400" rtl="0" eaLnBrk="1" latinLnBrk="0" hangingPunct="1">
              <a:spcBef>
                <a:spcPct val="20000"/>
              </a:spcBef>
              <a:buClr>
                <a:srgbClr val="00B0F0"/>
              </a:buClr>
              <a:buFont typeface="Wingdings" panose="05000000000000000000" pitchFamily="2" charset="2"/>
              <a:buChar char="§"/>
              <a:defRPr sz="2000" kern="1200">
                <a:solidFill>
                  <a:srgbClr val="666666"/>
                </a:solidFill>
                <a:latin typeface="Arial" panose="020B0604020202020204" pitchFamily="34" charset="0"/>
                <a:ea typeface="+mn-ea"/>
                <a:cs typeface="Arial" panose="020B0604020202020204" pitchFamily="34" charset="0"/>
              </a:defRPr>
            </a:lvl4pPr>
            <a:lvl5pPr marL="2171700" indent="-342900" algn="l" defTabSz="914400" rtl="0" eaLnBrk="1" latinLnBrk="0" hangingPunct="1">
              <a:spcBef>
                <a:spcPct val="20000"/>
              </a:spcBef>
              <a:buClr>
                <a:srgbClr val="00B0F0"/>
              </a:buClr>
              <a:buFont typeface=".HelveticaNeueDeskInterface-Regular" charset="0"/>
              <a:buChar char="-"/>
              <a:defRPr sz="2000" kern="1200">
                <a:solidFill>
                  <a:srgbClr val="66666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400" b="0" err="1"/>
              <a:t>www.cranfield.ac.uk</a:t>
            </a:r>
            <a:endParaRPr lang="en-GB" sz="2400" b="0"/>
          </a:p>
        </p:txBody>
      </p:sp>
      <p:sp>
        <p:nvSpPr>
          <p:cNvPr id="2" name="Rectangle 1"/>
          <p:cNvSpPr/>
          <p:nvPr userDrawn="1"/>
        </p:nvSpPr>
        <p:spPr>
          <a:xfrm>
            <a:off x="263352" y="188640"/>
            <a:ext cx="1296144" cy="1368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6000" y="1028112"/>
            <a:ext cx="3409000" cy="3409000"/>
          </a:xfrm>
          <a:prstGeom prst="rect">
            <a:avLst/>
          </a:prstGeom>
        </p:spPr>
      </p:pic>
      <p:sp>
        <p:nvSpPr>
          <p:cNvPr id="3" name="Title 2"/>
          <p:cNvSpPr>
            <a:spLocks noGrp="1"/>
          </p:cNvSpPr>
          <p:nvPr>
            <p:ph type="title" hasCustomPrompt="1"/>
          </p:nvPr>
        </p:nvSpPr>
        <p:spPr>
          <a:xfrm>
            <a:off x="4871864" y="1700460"/>
            <a:ext cx="6264696" cy="2160588"/>
          </a:xfrm>
        </p:spPr>
        <p:txBody>
          <a:bodyPr>
            <a:normAutofit/>
          </a:bodyPr>
          <a:lstStyle>
            <a:lvl1pPr>
              <a:defRPr sz="3200"/>
            </a:lvl1pPr>
          </a:lstStyle>
          <a:p>
            <a:pPr lvl="0"/>
            <a:r>
              <a:rPr lang="en-GB"/>
              <a:t>Presentation or Chapter Title, Arial Bold 32pt</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Body copy, with copyright">
    <p:spTree>
      <p:nvGrpSpPr>
        <p:cNvPr id="1" name=""/>
        <p:cNvGrpSpPr/>
        <p:nvPr/>
      </p:nvGrpSpPr>
      <p:grpSpPr>
        <a:xfrm>
          <a:off x="0" y="0"/>
          <a:ext cx="0" cy="0"/>
          <a:chOff x="0" y="0"/>
          <a:chExt cx="0" cy="0"/>
        </a:xfrm>
      </p:grpSpPr>
      <p:sp>
        <p:nvSpPr>
          <p:cNvPr id="19" name="TextBox 18"/>
          <p:cNvSpPr txBox="1"/>
          <p:nvPr userDrawn="1"/>
        </p:nvSpPr>
        <p:spPr>
          <a:xfrm>
            <a:off x="8904312" y="6414383"/>
            <a:ext cx="2880320" cy="338554"/>
          </a:xfrm>
          <a:prstGeom prst="rect">
            <a:avLst/>
          </a:prstGeom>
          <a:noFill/>
        </p:spPr>
        <p:txBody>
          <a:bodyPr wrap="square" rtlCol="0">
            <a:spAutoFit/>
          </a:bodyPr>
          <a:lstStyle/>
          <a:p>
            <a:pPr algn="r"/>
            <a:r>
              <a:rPr lang="en-US" sz="1600">
                <a:solidFill>
                  <a:schemeClr val="bg1"/>
                </a:solidFill>
                <a:latin typeface="Arial" panose="020B0604020202020204" pitchFamily="34" charset="0"/>
                <a:ea typeface="Arial" panose="020B0604020202020204" pitchFamily="34" charset="0"/>
                <a:cs typeface="Arial" panose="020B0604020202020204" pitchFamily="34" charset="0"/>
              </a:rPr>
              <a:t>© </a:t>
            </a:r>
            <a:r>
              <a:rPr lang="en-US" sz="1600" err="1">
                <a:solidFill>
                  <a:schemeClr val="bg1"/>
                </a:solidFill>
                <a:latin typeface="Arial" panose="020B0604020202020204" pitchFamily="34" charset="0"/>
                <a:ea typeface="Arial" panose="020B0604020202020204" pitchFamily="34" charset="0"/>
                <a:cs typeface="Arial" panose="020B0604020202020204" pitchFamily="34" charset="0"/>
              </a:rPr>
              <a:t>Cranfield</a:t>
            </a:r>
            <a:r>
              <a:rPr lang="en-US" sz="1600">
                <a:solidFill>
                  <a:schemeClr val="bg1"/>
                </a:solidFill>
                <a:latin typeface="Arial" panose="020B0604020202020204" pitchFamily="34" charset="0"/>
                <a:ea typeface="Arial" panose="020B0604020202020204" pitchFamily="34" charset="0"/>
                <a:cs typeface="Arial" panose="020B0604020202020204" pitchFamily="34" charset="0"/>
              </a:rPr>
              <a:t> University</a:t>
            </a:r>
          </a:p>
        </p:txBody>
      </p:sp>
      <p:sp>
        <p:nvSpPr>
          <p:cNvPr id="9" name="Text Placeholder 8"/>
          <p:cNvSpPr>
            <a:spLocks noGrp="1"/>
          </p:cNvSpPr>
          <p:nvPr>
            <p:ph type="body" sz="quarter" idx="11" hasCustomPrompt="1"/>
          </p:nvPr>
        </p:nvSpPr>
        <p:spPr>
          <a:xfrm>
            <a:off x="407368" y="1412776"/>
            <a:ext cx="11377264" cy="792088"/>
          </a:xfrm>
          <a:prstGeom prst="rect">
            <a:avLst/>
          </a:prstGeom>
        </p:spPr>
        <p:txBody>
          <a:bodyPr anchor="ctr" anchorCtr="0">
            <a:normAutofit/>
          </a:bodyPr>
          <a:lstStyle>
            <a:lvl1pPr marL="0" indent="0">
              <a:buNone/>
              <a:defRPr sz="2200" b="1">
                <a:solidFill>
                  <a:srgbClr val="633E88"/>
                </a:solidFill>
                <a:latin typeface="Arial" panose="020B0604020202020204" pitchFamily="34" charset="0"/>
                <a:ea typeface="Arial" panose="020B0604020202020204" pitchFamily="34" charset="0"/>
                <a:cs typeface="Arial" panose="020B0604020202020204" pitchFamily="34" charset="0"/>
              </a:defRPr>
            </a:lvl1pPr>
          </a:lstStyle>
          <a:p>
            <a:pPr lvl="0"/>
            <a:r>
              <a:rPr lang="en-GB"/>
              <a:t>Sub-header, Arial Bold 22pt</a:t>
            </a:r>
            <a:endParaRPr lang="en-US"/>
          </a:p>
        </p:txBody>
      </p:sp>
      <p:sp>
        <p:nvSpPr>
          <p:cNvPr id="13" name="Text Placeholder 8"/>
          <p:cNvSpPr>
            <a:spLocks noGrp="1"/>
          </p:cNvSpPr>
          <p:nvPr>
            <p:ph type="body" sz="quarter" idx="14" hasCustomPrompt="1"/>
          </p:nvPr>
        </p:nvSpPr>
        <p:spPr>
          <a:xfrm>
            <a:off x="407368" y="2348881"/>
            <a:ext cx="11377264" cy="3816000"/>
          </a:xfrm>
          <a:prstGeom prst="rect">
            <a:avLst/>
          </a:prstGeom>
        </p:spPr>
        <p:txBody>
          <a:bodyPr anchor="t" anchorCtr="0">
            <a:normAutofit/>
          </a:bodyPr>
          <a:lstStyle>
            <a:lvl1pPr marL="342900" indent="-342900">
              <a:lnSpc>
                <a:spcPct val="100000"/>
              </a:lnSpc>
              <a:buFont typeface="Arial" panose="020B0604020202020204" pitchFamily="34" charset="0"/>
              <a:buChar char="•"/>
              <a:defRPr sz="2000" b="0">
                <a:solidFill>
                  <a:schemeClr val="tx1"/>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sz="2000" b="0" i="0">
                <a:latin typeface="Arial" panose="020B0604020202020204" pitchFamily="34" charset="0"/>
                <a:ea typeface="Arial" panose="020B0604020202020204" pitchFamily="34" charset="0"/>
                <a:cs typeface="Arial" panose="020B0604020202020204" pitchFamily="34" charset="0"/>
              </a:defRPr>
            </a:lvl2pPr>
            <a:lvl3pPr>
              <a:lnSpc>
                <a:spcPct val="100000"/>
              </a:lnSpc>
              <a:defRPr sz="2000" b="0" i="0">
                <a:latin typeface="Arial" panose="020B0604020202020204" pitchFamily="34" charset="0"/>
                <a:ea typeface="Arial" panose="020B0604020202020204" pitchFamily="34" charset="0"/>
                <a:cs typeface="Arial" panose="020B0604020202020204" pitchFamily="34" charset="0"/>
              </a:defRPr>
            </a:lvl3pPr>
            <a:lvl4pPr>
              <a:lnSpc>
                <a:spcPct val="100000"/>
              </a:lnSpc>
              <a:defRPr sz="2000" b="0" i="0">
                <a:latin typeface="Arial" panose="020B0604020202020204" pitchFamily="34" charset="0"/>
                <a:ea typeface="Arial" panose="020B0604020202020204" pitchFamily="34" charset="0"/>
                <a:cs typeface="Arial" panose="020B0604020202020204" pitchFamily="34" charset="0"/>
              </a:defRPr>
            </a:lvl4pPr>
            <a:lvl5pPr>
              <a:lnSpc>
                <a:spcPct val="100000"/>
              </a:lnSpc>
              <a:defRPr sz="2000" b="0" i="0">
                <a:latin typeface="Arial" panose="020B0604020202020204" pitchFamily="34" charset="0"/>
                <a:ea typeface="Arial" panose="020B0604020202020204" pitchFamily="34" charset="0"/>
                <a:cs typeface="Arial" panose="020B0604020202020204" pitchFamily="34" charset="0"/>
              </a:defRPr>
            </a:lvl5pPr>
          </a:lstStyle>
          <a:p>
            <a:pPr lvl="0"/>
            <a:r>
              <a:rPr lang="en-US"/>
              <a:t>Body copy, Arial 20pt minimum</a:t>
            </a:r>
          </a:p>
          <a:p>
            <a:pPr lvl="0"/>
            <a:r>
              <a:rPr lang="en-US"/>
              <a:t>Bullet points should always be round</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hasCustomPrompt="1"/>
          </p:nvPr>
        </p:nvSpPr>
        <p:spPr/>
        <p:txBody>
          <a:bodyPr/>
          <a:lstStyle/>
          <a:p>
            <a:pPr lvl="0"/>
            <a:r>
              <a:rPr lang="en-US"/>
              <a:t>Slide Title, Arial Bold 28pt</a:t>
            </a:r>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Body copy, Image, with copyright">
    <p:spTree>
      <p:nvGrpSpPr>
        <p:cNvPr id="1" name=""/>
        <p:cNvGrpSpPr/>
        <p:nvPr/>
      </p:nvGrpSpPr>
      <p:grpSpPr>
        <a:xfrm>
          <a:off x="0" y="0"/>
          <a:ext cx="0" cy="0"/>
          <a:chOff x="0" y="0"/>
          <a:chExt cx="0" cy="0"/>
        </a:xfrm>
      </p:grpSpPr>
      <p:sp>
        <p:nvSpPr>
          <p:cNvPr id="9" name="Text Placeholder 8"/>
          <p:cNvSpPr>
            <a:spLocks noGrp="1"/>
          </p:cNvSpPr>
          <p:nvPr>
            <p:ph type="body" sz="quarter" idx="11" hasCustomPrompt="1"/>
          </p:nvPr>
        </p:nvSpPr>
        <p:spPr>
          <a:xfrm>
            <a:off x="407368" y="1412776"/>
            <a:ext cx="6696744" cy="792088"/>
          </a:xfrm>
          <a:prstGeom prst="rect">
            <a:avLst/>
          </a:prstGeom>
        </p:spPr>
        <p:txBody>
          <a:bodyPr anchor="ctr" anchorCtr="0">
            <a:normAutofit/>
          </a:bodyPr>
          <a:lstStyle>
            <a:lvl1pPr marL="0" indent="0">
              <a:buNone/>
              <a:defRPr sz="2200" b="1">
                <a:solidFill>
                  <a:srgbClr val="633E88"/>
                </a:solidFill>
                <a:latin typeface="Arial" panose="020B0604020202020204" pitchFamily="34" charset="0"/>
                <a:ea typeface="Arial" panose="020B0604020202020204" pitchFamily="34" charset="0"/>
                <a:cs typeface="Arial" panose="020B0604020202020204" pitchFamily="34" charset="0"/>
              </a:defRPr>
            </a:lvl1pPr>
          </a:lstStyle>
          <a:p>
            <a:pPr lvl="0"/>
            <a:r>
              <a:rPr lang="en-GB"/>
              <a:t>Sub-header, Arial Bold 22pt</a:t>
            </a:r>
            <a:endParaRPr lang="en-US"/>
          </a:p>
        </p:txBody>
      </p:sp>
      <p:sp>
        <p:nvSpPr>
          <p:cNvPr id="13" name="Text Placeholder 8"/>
          <p:cNvSpPr>
            <a:spLocks noGrp="1"/>
          </p:cNvSpPr>
          <p:nvPr>
            <p:ph type="body" sz="quarter" idx="14" hasCustomPrompt="1"/>
          </p:nvPr>
        </p:nvSpPr>
        <p:spPr>
          <a:xfrm>
            <a:off x="407368" y="2348881"/>
            <a:ext cx="6696744" cy="3816000"/>
          </a:xfrm>
          <a:prstGeom prst="rect">
            <a:avLst/>
          </a:prstGeom>
        </p:spPr>
        <p:txBody>
          <a:bodyPr anchor="t" anchorCtr="0">
            <a:normAutofit/>
          </a:bodyPr>
          <a:lstStyle>
            <a:lvl1pPr marL="342900" indent="-342900">
              <a:lnSpc>
                <a:spcPct val="100000"/>
              </a:lnSpc>
              <a:buFont typeface="Arial" panose="020B0604020202020204" pitchFamily="34" charset="0"/>
              <a:buChar char="•"/>
              <a:defRPr sz="2000" b="0">
                <a:solidFill>
                  <a:schemeClr val="tx1"/>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sz="2000" b="0" i="0">
                <a:latin typeface="Arial" panose="020B0604020202020204" pitchFamily="34" charset="0"/>
                <a:ea typeface="Arial" panose="020B0604020202020204" pitchFamily="34" charset="0"/>
                <a:cs typeface="Arial" panose="020B0604020202020204" pitchFamily="34" charset="0"/>
              </a:defRPr>
            </a:lvl2pPr>
            <a:lvl3pPr>
              <a:lnSpc>
                <a:spcPct val="100000"/>
              </a:lnSpc>
              <a:defRPr sz="2000" b="0" i="0">
                <a:latin typeface="Arial" panose="020B0604020202020204" pitchFamily="34" charset="0"/>
                <a:ea typeface="Arial" panose="020B0604020202020204" pitchFamily="34" charset="0"/>
                <a:cs typeface="Arial" panose="020B0604020202020204" pitchFamily="34" charset="0"/>
              </a:defRPr>
            </a:lvl3pPr>
            <a:lvl4pPr>
              <a:lnSpc>
                <a:spcPct val="100000"/>
              </a:lnSpc>
              <a:defRPr sz="2000" b="0" i="0">
                <a:latin typeface="Arial" panose="020B0604020202020204" pitchFamily="34" charset="0"/>
                <a:ea typeface="Arial" panose="020B0604020202020204" pitchFamily="34" charset="0"/>
                <a:cs typeface="Arial" panose="020B0604020202020204" pitchFamily="34" charset="0"/>
              </a:defRPr>
            </a:lvl4pPr>
            <a:lvl5pPr>
              <a:lnSpc>
                <a:spcPct val="100000"/>
              </a:lnSpc>
              <a:defRPr sz="2000" b="0" i="0">
                <a:latin typeface="Arial" panose="020B0604020202020204" pitchFamily="34" charset="0"/>
                <a:ea typeface="Arial" panose="020B0604020202020204" pitchFamily="34" charset="0"/>
                <a:cs typeface="Arial" panose="020B0604020202020204" pitchFamily="34" charset="0"/>
              </a:defRPr>
            </a:lvl5pPr>
          </a:lstStyle>
          <a:p>
            <a:pPr lvl="0"/>
            <a:r>
              <a:rPr lang="en-US"/>
              <a:t>Body copy, Arial 20pt minimum</a:t>
            </a:r>
          </a:p>
          <a:p>
            <a:pPr lvl="0"/>
            <a:r>
              <a:rPr lang="en-US"/>
              <a:t>Bullet points should always be round</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Rectangle 10"/>
          <p:cNvSpPr/>
          <p:nvPr userDrawn="1"/>
        </p:nvSpPr>
        <p:spPr>
          <a:xfrm>
            <a:off x="0" y="6309320"/>
            <a:ext cx="12192000" cy="548680"/>
          </a:xfrm>
          <a:prstGeom prst="rect">
            <a:avLst/>
          </a:prstGeom>
          <a:solidFill>
            <a:srgbClr val="0C4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8904312" y="6414383"/>
            <a:ext cx="2880320" cy="338554"/>
          </a:xfrm>
          <a:prstGeom prst="rect">
            <a:avLst/>
          </a:prstGeom>
          <a:noFill/>
        </p:spPr>
        <p:txBody>
          <a:bodyPr wrap="square" rtlCol="0">
            <a:spAutoFit/>
          </a:bodyPr>
          <a:lstStyle/>
          <a:p>
            <a:pPr algn="r"/>
            <a:r>
              <a:rPr lang="en-US" sz="1600">
                <a:solidFill>
                  <a:schemeClr val="bg1"/>
                </a:solidFill>
                <a:latin typeface="Arial" panose="020B0604020202020204" pitchFamily="34" charset="0"/>
                <a:ea typeface="Arial" panose="020B0604020202020204" pitchFamily="34" charset="0"/>
                <a:cs typeface="Arial" panose="020B0604020202020204" pitchFamily="34" charset="0"/>
              </a:rPr>
              <a:t>© </a:t>
            </a:r>
            <a:r>
              <a:rPr lang="en-US" sz="1600" err="1">
                <a:solidFill>
                  <a:schemeClr val="bg1"/>
                </a:solidFill>
                <a:latin typeface="Arial" panose="020B0604020202020204" pitchFamily="34" charset="0"/>
                <a:ea typeface="Arial" panose="020B0604020202020204" pitchFamily="34" charset="0"/>
                <a:cs typeface="Arial" panose="020B0604020202020204" pitchFamily="34" charset="0"/>
              </a:rPr>
              <a:t>Cranfield</a:t>
            </a:r>
            <a:r>
              <a:rPr lang="en-US" sz="1600">
                <a:solidFill>
                  <a:schemeClr val="bg1"/>
                </a:solidFill>
                <a:latin typeface="Arial" panose="020B0604020202020204" pitchFamily="34" charset="0"/>
                <a:ea typeface="Arial" panose="020B0604020202020204" pitchFamily="34" charset="0"/>
                <a:cs typeface="Arial" panose="020B0604020202020204" pitchFamily="34" charset="0"/>
              </a:rPr>
              <a:t> University</a:t>
            </a:r>
          </a:p>
        </p:txBody>
      </p:sp>
      <p:sp>
        <p:nvSpPr>
          <p:cNvPr id="10" name="Content Placeholder 2"/>
          <p:cNvSpPr>
            <a:spLocks noGrp="1"/>
          </p:cNvSpPr>
          <p:nvPr>
            <p:ph sz="quarter" idx="17" hasCustomPrompt="1"/>
          </p:nvPr>
        </p:nvSpPr>
        <p:spPr>
          <a:xfrm>
            <a:off x="7248525" y="1412776"/>
            <a:ext cx="4535488" cy="4752105"/>
          </a:xfrm>
          <a:prstGeom prst="rect">
            <a:avLst/>
          </a:prstGeom>
        </p:spPr>
        <p:txBody>
          <a:bodyPr/>
          <a:lstStyle>
            <a:lvl1pPr>
              <a:defRPr b="0" i="0">
                <a:latin typeface="Arial" panose="020B0604020202020204" pitchFamily="34" charset="0"/>
                <a:ea typeface="Arial" panose="020B0604020202020204" pitchFamily="34" charset="0"/>
                <a:cs typeface="Arial" panose="020B0604020202020204" pitchFamily="34" charset="0"/>
              </a:defRPr>
            </a:lvl1pPr>
            <a:lvl2pPr>
              <a:defRPr b="0" i="0">
                <a:latin typeface="Arial" panose="020B0604020202020204" pitchFamily="34" charset="0"/>
                <a:ea typeface="Arial" panose="020B0604020202020204" pitchFamily="34" charset="0"/>
                <a:cs typeface="Arial" panose="020B0604020202020204" pitchFamily="34" charset="0"/>
              </a:defRPr>
            </a:lvl2pPr>
            <a:lvl3pPr>
              <a:defRPr b="0" i="0">
                <a:latin typeface="Arial" panose="020B0604020202020204" pitchFamily="34" charset="0"/>
                <a:ea typeface="Arial" panose="020B0604020202020204" pitchFamily="34" charset="0"/>
                <a:cs typeface="Arial" panose="020B0604020202020204" pitchFamily="34" charset="0"/>
              </a:defRPr>
            </a:lvl3pPr>
            <a:lvl4pPr>
              <a:defRPr b="0" i="0">
                <a:latin typeface="Arial" panose="020B0604020202020204" pitchFamily="34" charset="0"/>
                <a:ea typeface="Arial" panose="020B0604020202020204" pitchFamily="34" charset="0"/>
                <a:cs typeface="Arial" panose="020B0604020202020204" pitchFamily="34" charset="0"/>
              </a:defRPr>
            </a:lvl4pPr>
            <a:lvl5pPr>
              <a:defRPr b="0" i="0">
                <a:latin typeface="Arial" panose="020B0604020202020204" pitchFamily="34" charset="0"/>
                <a:ea typeface="Arial" panose="020B0604020202020204" pitchFamily="34" charset="0"/>
                <a:cs typeface="Arial" panose="020B0604020202020204" pitchFamily="34" charset="0"/>
              </a:defRPr>
            </a:lvl5pPr>
          </a:lstStyle>
          <a:p>
            <a:pPr lvl="0"/>
            <a:r>
              <a:rPr lang="en-US"/>
              <a:t>Image/media area</a:t>
            </a:r>
          </a:p>
        </p:txBody>
      </p:sp>
      <p:sp>
        <p:nvSpPr>
          <p:cNvPr id="2" name="Title 1"/>
          <p:cNvSpPr>
            <a:spLocks noGrp="1"/>
          </p:cNvSpPr>
          <p:nvPr>
            <p:ph type="title" hasCustomPrompt="1"/>
          </p:nvPr>
        </p:nvSpPr>
        <p:spPr/>
        <p:txBody>
          <a:bodyPr/>
          <a:lstStyle/>
          <a:p>
            <a:pPr lvl="0"/>
            <a:r>
              <a:rPr lang="en-US"/>
              <a:t>Slide Title, Arial Bold 28pt</a:t>
            </a:r>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Body copy, Image, with copyright">
    <p:spTree>
      <p:nvGrpSpPr>
        <p:cNvPr id="1" name=""/>
        <p:cNvGrpSpPr/>
        <p:nvPr/>
      </p:nvGrpSpPr>
      <p:grpSpPr>
        <a:xfrm>
          <a:off x="0" y="0"/>
          <a:ext cx="0" cy="0"/>
          <a:chOff x="0" y="0"/>
          <a:chExt cx="0" cy="0"/>
        </a:xfrm>
      </p:grpSpPr>
      <p:sp>
        <p:nvSpPr>
          <p:cNvPr id="12" name="Text Placeholder 8"/>
          <p:cNvSpPr>
            <a:spLocks noGrp="1"/>
          </p:cNvSpPr>
          <p:nvPr>
            <p:ph type="body" sz="quarter" idx="14" hasCustomPrompt="1"/>
          </p:nvPr>
        </p:nvSpPr>
        <p:spPr>
          <a:xfrm>
            <a:off x="407368" y="1412776"/>
            <a:ext cx="6696744" cy="4752105"/>
          </a:xfrm>
          <a:prstGeom prst="rect">
            <a:avLst/>
          </a:prstGeom>
        </p:spPr>
        <p:txBody>
          <a:bodyPr anchor="t" anchorCtr="0">
            <a:normAutofit/>
          </a:bodyPr>
          <a:lstStyle>
            <a:lvl1pPr marL="342900" indent="-342900">
              <a:lnSpc>
                <a:spcPct val="100000"/>
              </a:lnSpc>
              <a:buFont typeface="Arial" panose="020B0604020202020204" pitchFamily="34" charset="0"/>
              <a:buChar char="•"/>
              <a:defRPr sz="2000" b="0">
                <a:solidFill>
                  <a:schemeClr val="tx1"/>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sz="2000" b="0" i="0">
                <a:latin typeface="Arial" panose="020B0604020202020204" pitchFamily="34" charset="0"/>
                <a:ea typeface="Arial" panose="020B0604020202020204" pitchFamily="34" charset="0"/>
                <a:cs typeface="Arial" panose="020B0604020202020204" pitchFamily="34" charset="0"/>
              </a:defRPr>
            </a:lvl2pPr>
            <a:lvl3pPr>
              <a:lnSpc>
                <a:spcPct val="100000"/>
              </a:lnSpc>
              <a:defRPr sz="2000" b="0" i="0">
                <a:latin typeface="Arial" panose="020B0604020202020204" pitchFamily="34" charset="0"/>
                <a:ea typeface="Arial" panose="020B0604020202020204" pitchFamily="34" charset="0"/>
                <a:cs typeface="Arial" panose="020B0604020202020204" pitchFamily="34" charset="0"/>
              </a:defRPr>
            </a:lvl3pPr>
            <a:lvl4pPr>
              <a:lnSpc>
                <a:spcPct val="100000"/>
              </a:lnSpc>
              <a:defRPr sz="2000" b="0" i="0">
                <a:latin typeface="Arial" panose="020B0604020202020204" pitchFamily="34" charset="0"/>
                <a:ea typeface="Arial" panose="020B0604020202020204" pitchFamily="34" charset="0"/>
                <a:cs typeface="Arial" panose="020B0604020202020204" pitchFamily="34" charset="0"/>
              </a:defRPr>
            </a:lvl4pPr>
            <a:lvl5pPr>
              <a:lnSpc>
                <a:spcPct val="100000"/>
              </a:lnSpc>
              <a:defRPr sz="2000" b="0" i="0">
                <a:latin typeface="Arial" panose="020B0604020202020204" pitchFamily="34" charset="0"/>
                <a:ea typeface="Arial" panose="020B0604020202020204" pitchFamily="34" charset="0"/>
                <a:cs typeface="Arial" panose="020B0604020202020204" pitchFamily="34" charset="0"/>
              </a:defRPr>
            </a:lvl5pPr>
          </a:lstStyle>
          <a:p>
            <a:pPr lvl="0"/>
            <a:r>
              <a:rPr lang="en-US"/>
              <a:t>Body copy, Arial 20pt minimum</a:t>
            </a:r>
          </a:p>
          <a:p>
            <a:pPr lvl="0"/>
            <a:r>
              <a:rPr lang="en-US"/>
              <a:t>Bullet points should always be round</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Rectangle 9"/>
          <p:cNvSpPr/>
          <p:nvPr userDrawn="1"/>
        </p:nvSpPr>
        <p:spPr>
          <a:xfrm>
            <a:off x="0" y="6309320"/>
            <a:ext cx="12192000" cy="548680"/>
          </a:xfrm>
          <a:prstGeom prst="rect">
            <a:avLst/>
          </a:prstGeom>
          <a:solidFill>
            <a:srgbClr val="0C4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8904312" y="6414383"/>
            <a:ext cx="2880320" cy="338554"/>
          </a:xfrm>
          <a:prstGeom prst="rect">
            <a:avLst/>
          </a:prstGeom>
          <a:noFill/>
        </p:spPr>
        <p:txBody>
          <a:bodyPr wrap="square" rtlCol="0">
            <a:spAutoFit/>
          </a:bodyPr>
          <a:lstStyle/>
          <a:p>
            <a:pPr algn="r"/>
            <a:r>
              <a:rPr lang="en-US" sz="1600">
                <a:solidFill>
                  <a:schemeClr val="bg1"/>
                </a:solidFill>
                <a:latin typeface="Arial" panose="020B0604020202020204" pitchFamily="34" charset="0"/>
                <a:ea typeface="Arial" panose="020B0604020202020204" pitchFamily="34" charset="0"/>
                <a:cs typeface="Arial" panose="020B0604020202020204" pitchFamily="34" charset="0"/>
              </a:rPr>
              <a:t>© </a:t>
            </a:r>
            <a:r>
              <a:rPr lang="en-US" sz="1600" err="1">
                <a:solidFill>
                  <a:schemeClr val="bg1"/>
                </a:solidFill>
                <a:latin typeface="Arial" panose="020B0604020202020204" pitchFamily="34" charset="0"/>
                <a:ea typeface="Arial" panose="020B0604020202020204" pitchFamily="34" charset="0"/>
                <a:cs typeface="Arial" panose="020B0604020202020204" pitchFamily="34" charset="0"/>
              </a:rPr>
              <a:t>Cranfield</a:t>
            </a:r>
            <a:r>
              <a:rPr lang="en-US" sz="1600">
                <a:solidFill>
                  <a:schemeClr val="bg1"/>
                </a:solidFill>
                <a:latin typeface="Arial" panose="020B0604020202020204" pitchFamily="34" charset="0"/>
                <a:ea typeface="Arial" panose="020B0604020202020204" pitchFamily="34" charset="0"/>
                <a:cs typeface="Arial" panose="020B0604020202020204" pitchFamily="34" charset="0"/>
              </a:rPr>
              <a:t> University</a:t>
            </a:r>
          </a:p>
        </p:txBody>
      </p:sp>
      <p:sp>
        <p:nvSpPr>
          <p:cNvPr id="8" name="Content Placeholder 2"/>
          <p:cNvSpPr>
            <a:spLocks noGrp="1"/>
          </p:cNvSpPr>
          <p:nvPr>
            <p:ph sz="quarter" idx="17" hasCustomPrompt="1"/>
          </p:nvPr>
        </p:nvSpPr>
        <p:spPr>
          <a:xfrm>
            <a:off x="7248525" y="1412776"/>
            <a:ext cx="4535488" cy="4752105"/>
          </a:xfrm>
          <a:prstGeom prst="rect">
            <a:avLst/>
          </a:prstGeom>
        </p:spPr>
        <p:txBody>
          <a:bodyPr/>
          <a:lstStyle>
            <a:lvl1pPr>
              <a:defRPr b="0" i="0">
                <a:latin typeface="Arial" panose="020B0604020202020204" pitchFamily="34" charset="0"/>
                <a:ea typeface="Arial" panose="020B0604020202020204" pitchFamily="34" charset="0"/>
                <a:cs typeface="Arial" panose="020B0604020202020204" pitchFamily="34" charset="0"/>
              </a:defRPr>
            </a:lvl1pPr>
            <a:lvl2pPr>
              <a:defRPr b="0" i="0">
                <a:latin typeface="Arial" panose="020B0604020202020204" pitchFamily="34" charset="0"/>
                <a:ea typeface="Arial" panose="020B0604020202020204" pitchFamily="34" charset="0"/>
                <a:cs typeface="Arial" panose="020B0604020202020204" pitchFamily="34" charset="0"/>
              </a:defRPr>
            </a:lvl2pPr>
            <a:lvl3pPr>
              <a:defRPr b="0" i="0">
                <a:latin typeface="Arial" panose="020B0604020202020204" pitchFamily="34" charset="0"/>
                <a:ea typeface="Arial" panose="020B0604020202020204" pitchFamily="34" charset="0"/>
                <a:cs typeface="Arial" panose="020B0604020202020204" pitchFamily="34" charset="0"/>
              </a:defRPr>
            </a:lvl3pPr>
            <a:lvl4pPr>
              <a:defRPr b="0" i="0">
                <a:latin typeface="Arial" panose="020B0604020202020204" pitchFamily="34" charset="0"/>
                <a:ea typeface="Arial" panose="020B0604020202020204" pitchFamily="34" charset="0"/>
                <a:cs typeface="Arial" panose="020B0604020202020204" pitchFamily="34" charset="0"/>
              </a:defRPr>
            </a:lvl4pPr>
            <a:lvl5pPr>
              <a:defRPr b="0" i="0">
                <a:latin typeface="Arial" panose="020B0604020202020204" pitchFamily="34" charset="0"/>
                <a:ea typeface="Arial" panose="020B0604020202020204" pitchFamily="34" charset="0"/>
                <a:cs typeface="Arial" panose="020B0604020202020204" pitchFamily="34" charset="0"/>
              </a:defRPr>
            </a:lvl5pPr>
          </a:lstStyle>
          <a:p>
            <a:pPr lvl="0"/>
            <a:r>
              <a:rPr lang="en-US"/>
              <a:t>Image/media area</a:t>
            </a:r>
          </a:p>
        </p:txBody>
      </p:sp>
      <p:sp>
        <p:nvSpPr>
          <p:cNvPr id="2" name="Title 1"/>
          <p:cNvSpPr>
            <a:spLocks noGrp="1"/>
          </p:cNvSpPr>
          <p:nvPr>
            <p:ph type="title" hasCustomPrompt="1"/>
          </p:nvPr>
        </p:nvSpPr>
        <p:spPr/>
        <p:txBody>
          <a:bodyPr/>
          <a:lstStyle/>
          <a:p>
            <a:pPr lvl="0"/>
            <a:r>
              <a:rPr lang="en-US"/>
              <a:t>Slide Title, Arial Bold 28pt</a:t>
            </a:r>
            <a:endParaRPr lang="en-GB"/>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wo column body copy, with copyright">
    <p:spTree>
      <p:nvGrpSpPr>
        <p:cNvPr id="1" name=""/>
        <p:cNvGrpSpPr/>
        <p:nvPr/>
      </p:nvGrpSpPr>
      <p:grpSpPr>
        <a:xfrm>
          <a:off x="0" y="0"/>
          <a:ext cx="0" cy="0"/>
          <a:chOff x="0" y="0"/>
          <a:chExt cx="0" cy="0"/>
        </a:xfrm>
      </p:grpSpPr>
      <p:sp>
        <p:nvSpPr>
          <p:cNvPr id="9" name="Text Placeholder 8"/>
          <p:cNvSpPr>
            <a:spLocks noGrp="1"/>
          </p:cNvSpPr>
          <p:nvPr>
            <p:ph type="body" sz="quarter" idx="16" hasCustomPrompt="1"/>
          </p:nvPr>
        </p:nvSpPr>
        <p:spPr>
          <a:xfrm>
            <a:off x="407367" y="1412776"/>
            <a:ext cx="5688634" cy="4752105"/>
          </a:xfrm>
          <a:prstGeom prst="rect">
            <a:avLst/>
          </a:prstGeom>
        </p:spPr>
        <p:txBody>
          <a:bodyPr numCol="1" spcCol="144000" anchor="t" anchorCtr="0">
            <a:normAutofit/>
          </a:bodyPr>
          <a:lstStyle>
            <a:lvl1pPr marL="0" indent="0">
              <a:lnSpc>
                <a:spcPct val="100000"/>
              </a:lnSpc>
              <a:buFont typeface="Arial" panose="020B0604020202020204" pitchFamily="34" charset="0"/>
              <a:buNone/>
              <a:defRPr sz="2000" b="0">
                <a:solidFill>
                  <a:schemeClr val="tx1"/>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sz="2000" b="0" i="0">
                <a:latin typeface="Arial" panose="020B0604020202020204" pitchFamily="34" charset="0"/>
                <a:ea typeface="Arial" panose="020B0604020202020204" pitchFamily="34" charset="0"/>
                <a:cs typeface="Arial" panose="020B0604020202020204" pitchFamily="34" charset="0"/>
              </a:defRPr>
            </a:lvl2pPr>
            <a:lvl3pPr>
              <a:lnSpc>
                <a:spcPct val="100000"/>
              </a:lnSpc>
              <a:defRPr sz="2000" b="0" i="0">
                <a:latin typeface="Arial" panose="020B0604020202020204" pitchFamily="34" charset="0"/>
                <a:ea typeface="Arial" panose="020B0604020202020204" pitchFamily="34" charset="0"/>
                <a:cs typeface="Arial" panose="020B0604020202020204" pitchFamily="34" charset="0"/>
              </a:defRPr>
            </a:lvl3pPr>
            <a:lvl4pPr>
              <a:lnSpc>
                <a:spcPct val="100000"/>
              </a:lnSpc>
              <a:defRPr sz="2000" b="0" i="0">
                <a:latin typeface="Arial" panose="020B0604020202020204" pitchFamily="34" charset="0"/>
                <a:ea typeface="Arial" panose="020B0604020202020204" pitchFamily="34" charset="0"/>
                <a:cs typeface="Arial" panose="020B0604020202020204" pitchFamily="34" charset="0"/>
              </a:defRPr>
            </a:lvl4pPr>
            <a:lvl5pPr marL="2171700" indent="-342900">
              <a:lnSpc>
                <a:spcPct val="100000"/>
              </a:lnSpc>
              <a:buFont typeface="Arial" panose="020B0604020202020204" pitchFamily="34" charset="0"/>
              <a:buChar char="•"/>
              <a:defRPr sz="2000" b="0" i="0">
                <a:latin typeface="Arial" panose="020B0604020202020204" pitchFamily="34" charset="0"/>
                <a:ea typeface="Arial" panose="020B0604020202020204" pitchFamily="34" charset="0"/>
                <a:cs typeface="Arial" panose="020B0604020202020204" pitchFamily="34" charset="0"/>
              </a:defRPr>
            </a:lvl5pPr>
          </a:lstStyle>
          <a:p>
            <a:pPr lvl="0"/>
            <a:r>
              <a:rPr lang="en-GB"/>
              <a:t>Body copy, Arial 20pt minimum</a:t>
            </a:r>
          </a:p>
          <a:p>
            <a:pPr lvl="0"/>
            <a:r>
              <a:rPr lang="en-GB"/>
              <a:t>Column 1</a:t>
            </a:r>
          </a:p>
          <a:p>
            <a:pPr lvl="0"/>
            <a:r>
              <a:rPr lang="en-US"/>
              <a:t>Bullet points should always be circular</a:t>
            </a:r>
          </a:p>
          <a:p>
            <a:pPr lvl="1"/>
            <a:r>
              <a:rPr lang="en-US"/>
              <a:t>Second level</a:t>
            </a:r>
          </a:p>
          <a:p>
            <a:pPr lvl="2"/>
            <a:r>
              <a:rPr lang="en-US"/>
              <a:t>Third level</a:t>
            </a:r>
          </a:p>
          <a:p>
            <a:pPr lvl="3"/>
            <a:r>
              <a:rPr lang="en-US"/>
              <a:t>Fourth level</a:t>
            </a:r>
          </a:p>
          <a:p>
            <a:pPr lvl="4"/>
            <a:r>
              <a:rPr lang="en-US"/>
              <a:t>Fifth level</a:t>
            </a:r>
          </a:p>
          <a:p>
            <a:pPr lvl="4"/>
            <a:endParaRPr lang="en-US"/>
          </a:p>
          <a:p>
            <a:pPr lvl="0"/>
            <a:endParaRPr lang="en-GB"/>
          </a:p>
          <a:p>
            <a:pPr lvl="0"/>
            <a:endParaRPr lang="en-GB"/>
          </a:p>
          <a:p>
            <a:pPr lvl="0"/>
            <a:endParaRPr lang="en-GB"/>
          </a:p>
          <a:p>
            <a:pPr lvl="4"/>
            <a:endParaRPr lang="en-GB"/>
          </a:p>
          <a:p>
            <a:pPr lvl="4"/>
            <a:endParaRPr lang="en-GB"/>
          </a:p>
        </p:txBody>
      </p:sp>
      <p:sp>
        <p:nvSpPr>
          <p:cNvPr id="10" name="Text Placeholder 8"/>
          <p:cNvSpPr>
            <a:spLocks noGrp="1"/>
          </p:cNvSpPr>
          <p:nvPr>
            <p:ph type="body" sz="quarter" idx="17" hasCustomPrompt="1"/>
          </p:nvPr>
        </p:nvSpPr>
        <p:spPr>
          <a:xfrm>
            <a:off x="6240016" y="1421452"/>
            <a:ext cx="5688634" cy="4752105"/>
          </a:xfrm>
          <a:prstGeom prst="rect">
            <a:avLst/>
          </a:prstGeom>
        </p:spPr>
        <p:txBody>
          <a:bodyPr numCol="1" spcCol="144000" anchor="t" anchorCtr="0">
            <a:normAutofit/>
          </a:bodyPr>
          <a:lstStyle>
            <a:lvl1pPr marL="0" indent="0">
              <a:lnSpc>
                <a:spcPct val="100000"/>
              </a:lnSpc>
              <a:buFont typeface="Arial" panose="020B0604020202020204" pitchFamily="34" charset="0"/>
              <a:buNone/>
              <a:defRPr sz="2000" b="0">
                <a:solidFill>
                  <a:schemeClr val="tx1"/>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sz="2000" b="0" i="0">
                <a:latin typeface="Arial" panose="020B0604020202020204" pitchFamily="34" charset="0"/>
                <a:ea typeface="Arial" panose="020B0604020202020204" pitchFamily="34" charset="0"/>
                <a:cs typeface="Arial" panose="020B0604020202020204" pitchFamily="34" charset="0"/>
              </a:defRPr>
            </a:lvl2pPr>
            <a:lvl3pPr>
              <a:lnSpc>
                <a:spcPct val="100000"/>
              </a:lnSpc>
              <a:defRPr sz="2000" b="0" i="0">
                <a:latin typeface="Arial" panose="020B0604020202020204" pitchFamily="34" charset="0"/>
                <a:ea typeface="Arial" panose="020B0604020202020204" pitchFamily="34" charset="0"/>
                <a:cs typeface="Arial" panose="020B0604020202020204" pitchFamily="34" charset="0"/>
              </a:defRPr>
            </a:lvl3pPr>
            <a:lvl4pPr>
              <a:lnSpc>
                <a:spcPct val="100000"/>
              </a:lnSpc>
              <a:defRPr sz="2000" b="0" i="0">
                <a:latin typeface="Arial" panose="020B0604020202020204" pitchFamily="34" charset="0"/>
                <a:ea typeface="Arial" panose="020B0604020202020204" pitchFamily="34" charset="0"/>
                <a:cs typeface="Arial" panose="020B0604020202020204" pitchFamily="34" charset="0"/>
              </a:defRPr>
            </a:lvl4pPr>
            <a:lvl5pPr marL="2171700" indent="-342900">
              <a:lnSpc>
                <a:spcPct val="100000"/>
              </a:lnSpc>
              <a:buFont typeface="Arial" panose="020B0604020202020204" pitchFamily="34" charset="0"/>
              <a:buChar char="•"/>
              <a:defRPr sz="2000" b="0" i="0">
                <a:latin typeface="Arial" panose="020B0604020202020204" pitchFamily="34" charset="0"/>
                <a:ea typeface="Arial" panose="020B0604020202020204" pitchFamily="34" charset="0"/>
                <a:cs typeface="Arial" panose="020B0604020202020204" pitchFamily="34" charset="0"/>
              </a:defRPr>
            </a:lvl5pPr>
          </a:lstStyle>
          <a:p>
            <a:pPr lvl="0"/>
            <a:r>
              <a:rPr lang="en-GB"/>
              <a:t>Body copy, Arial 20pt minimum</a:t>
            </a:r>
          </a:p>
          <a:p>
            <a:pPr lvl="0"/>
            <a:r>
              <a:rPr lang="en-GB"/>
              <a:t>Column 2</a:t>
            </a:r>
          </a:p>
          <a:p>
            <a:pPr lvl="0"/>
            <a:r>
              <a:rPr lang="en-US"/>
              <a:t>Bullet points should always be circular</a:t>
            </a:r>
          </a:p>
          <a:p>
            <a:pPr lvl="1"/>
            <a:r>
              <a:rPr lang="en-US"/>
              <a:t>Second level</a:t>
            </a:r>
          </a:p>
          <a:p>
            <a:pPr lvl="2"/>
            <a:r>
              <a:rPr lang="en-US"/>
              <a:t>Third level</a:t>
            </a:r>
          </a:p>
          <a:p>
            <a:pPr lvl="3"/>
            <a:r>
              <a:rPr lang="en-US"/>
              <a:t>Fourth level</a:t>
            </a:r>
          </a:p>
          <a:p>
            <a:pPr lvl="4"/>
            <a:r>
              <a:rPr lang="en-US"/>
              <a:t>Fifth level</a:t>
            </a:r>
          </a:p>
          <a:p>
            <a:pPr lvl="4"/>
            <a:endParaRPr lang="en-US"/>
          </a:p>
          <a:p>
            <a:pPr lvl="0"/>
            <a:endParaRPr lang="en-GB"/>
          </a:p>
          <a:p>
            <a:pPr lvl="0"/>
            <a:endParaRPr lang="en-GB"/>
          </a:p>
          <a:p>
            <a:pPr lvl="0"/>
            <a:endParaRPr lang="en-GB"/>
          </a:p>
          <a:p>
            <a:pPr lvl="4"/>
            <a:endParaRPr lang="en-GB"/>
          </a:p>
          <a:p>
            <a:pPr lvl="4"/>
            <a:endParaRPr lang="en-GB"/>
          </a:p>
        </p:txBody>
      </p:sp>
      <p:sp>
        <p:nvSpPr>
          <p:cNvPr id="11" name="Rectangle 10"/>
          <p:cNvSpPr/>
          <p:nvPr userDrawn="1"/>
        </p:nvSpPr>
        <p:spPr>
          <a:xfrm>
            <a:off x="0" y="6309320"/>
            <a:ext cx="12192000" cy="548680"/>
          </a:xfrm>
          <a:prstGeom prst="rect">
            <a:avLst/>
          </a:prstGeom>
          <a:solidFill>
            <a:srgbClr val="0C4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8904312" y="6414383"/>
            <a:ext cx="2880320" cy="338554"/>
          </a:xfrm>
          <a:prstGeom prst="rect">
            <a:avLst/>
          </a:prstGeom>
          <a:noFill/>
        </p:spPr>
        <p:txBody>
          <a:bodyPr wrap="square" rtlCol="0">
            <a:spAutoFit/>
          </a:bodyPr>
          <a:lstStyle/>
          <a:p>
            <a:pPr algn="r"/>
            <a:r>
              <a:rPr lang="en-US" sz="1600">
                <a:solidFill>
                  <a:schemeClr val="bg1"/>
                </a:solidFill>
                <a:latin typeface="Arial" panose="020B0604020202020204" pitchFamily="34" charset="0"/>
                <a:ea typeface="Arial" panose="020B0604020202020204" pitchFamily="34" charset="0"/>
                <a:cs typeface="Arial" panose="020B0604020202020204" pitchFamily="34" charset="0"/>
              </a:rPr>
              <a:t>© </a:t>
            </a:r>
            <a:r>
              <a:rPr lang="en-US" sz="1600" err="1">
                <a:solidFill>
                  <a:schemeClr val="bg1"/>
                </a:solidFill>
                <a:latin typeface="Arial" panose="020B0604020202020204" pitchFamily="34" charset="0"/>
                <a:ea typeface="Arial" panose="020B0604020202020204" pitchFamily="34" charset="0"/>
                <a:cs typeface="Arial" panose="020B0604020202020204" pitchFamily="34" charset="0"/>
              </a:rPr>
              <a:t>Cranfield</a:t>
            </a:r>
            <a:r>
              <a:rPr lang="en-US" sz="1600">
                <a:solidFill>
                  <a:schemeClr val="bg1"/>
                </a:solidFill>
                <a:latin typeface="Arial" panose="020B0604020202020204" pitchFamily="34" charset="0"/>
                <a:ea typeface="Arial" panose="020B0604020202020204" pitchFamily="34" charset="0"/>
                <a:cs typeface="Arial" panose="020B0604020202020204" pitchFamily="34" charset="0"/>
              </a:rPr>
              <a:t> University</a:t>
            </a:r>
          </a:p>
        </p:txBody>
      </p:sp>
      <p:sp>
        <p:nvSpPr>
          <p:cNvPr id="8" name="Title 1"/>
          <p:cNvSpPr>
            <a:spLocks noGrp="1"/>
          </p:cNvSpPr>
          <p:nvPr>
            <p:ph type="title" hasCustomPrompt="1"/>
          </p:nvPr>
        </p:nvSpPr>
        <p:spPr>
          <a:xfrm>
            <a:off x="406800" y="365126"/>
            <a:ext cx="11376000" cy="909550"/>
          </a:xfrm>
        </p:spPr>
        <p:txBody>
          <a:bodyPr/>
          <a:lstStyle/>
          <a:p>
            <a:pPr lvl="0"/>
            <a:r>
              <a:rPr lang="en-US"/>
              <a:t>Slide Title, Arial Bold 28pt</a:t>
            </a:r>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Large image area, with copyright">
    <p:spTree>
      <p:nvGrpSpPr>
        <p:cNvPr id="1" name=""/>
        <p:cNvGrpSpPr/>
        <p:nvPr/>
      </p:nvGrpSpPr>
      <p:grpSpPr>
        <a:xfrm>
          <a:off x="0" y="0"/>
          <a:ext cx="0" cy="0"/>
          <a:chOff x="0" y="0"/>
          <a:chExt cx="0" cy="0"/>
        </a:xfrm>
      </p:grpSpPr>
      <p:sp>
        <p:nvSpPr>
          <p:cNvPr id="9" name="Rectangle 8"/>
          <p:cNvSpPr/>
          <p:nvPr userDrawn="1"/>
        </p:nvSpPr>
        <p:spPr>
          <a:xfrm>
            <a:off x="0" y="6309320"/>
            <a:ext cx="12192000" cy="548680"/>
          </a:xfrm>
          <a:prstGeom prst="rect">
            <a:avLst/>
          </a:prstGeom>
          <a:solidFill>
            <a:srgbClr val="0C4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8904312" y="6414383"/>
            <a:ext cx="2880320" cy="338554"/>
          </a:xfrm>
          <a:prstGeom prst="rect">
            <a:avLst/>
          </a:prstGeom>
          <a:noFill/>
        </p:spPr>
        <p:txBody>
          <a:bodyPr wrap="square" rtlCol="0">
            <a:spAutoFit/>
          </a:bodyPr>
          <a:lstStyle/>
          <a:p>
            <a:pPr algn="r"/>
            <a:r>
              <a:rPr lang="en-US" sz="1600">
                <a:solidFill>
                  <a:schemeClr val="bg1"/>
                </a:solidFill>
                <a:latin typeface="Arial" panose="020B0604020202020204" pitchFamily="34" charset="0"/>
                <a:ea typeface="Arial" panose="020B0604020202020204" pitchFamily="34" charset="0"/>
                <a:cs typeface="Arial" panose="020B0604020202020204" pitchFamily="34" charset="0"/>
              </a:rPr>
              <a:t>© </a:t>
            </a:r>
            <a:r>
              <a:rPr lang="en-US" sz="1600" err="1">
                <a:solidFill>
                  <a:schemeClr val="bg1"/>
                </a:solidFill>
                <a:latin typeface="Arial" panose="020B0604020202020204" pitchFamily="34" charset="0"/>
                <a:ea typeface="Arial" panose="020B0604020202020204" pitchFamily="34" charset="0"/>
                <a:cs typeface="Arial" panose="020B0604020202020204" pitchFamily="34" charset="0"/>
              </a:rPr>
              <a:t>Cranfield</a:t>
            </a:r>
            <a:r>
              <a:rPr lang="en-US" sz="1600">
                <a:solidFill>
                  <a:schemeClr val="bg1"/>
                </a:solidFill>
                <a:latin typeface="Arial" panose="020B0604020202020204" pitchFamily="34" charset="0"/>
                <a:ea typeface="Arial" panose="020B0604020202020204" pitchFamily="34" charset="0"/>
                <a:cs typeface="Arial" panose="020B0604020202020204" pitchFamily="34" charset="0"/>
              </a:rPr>
              <a:t> University</a:t>
            </a:r>
          </a:p>
        </p:txBody>
      </p:sp>
      <p:sp>
        <p:nvSpPr>
          <p:cNvPr id="7" name="Content Placeholder 2"/>
          <p:cNvSpPr>
            <a:spLocks noGrp="1"/>
          </p:cNvSpPr>
          <p:nvPr>
            <p:ph sz="quarter" idx="17" hasCustomPrompt="1"/>
          </p:nvPr>
        </p:nvSpPr>
        <p:spPr>
          <a:xfrm>
            <a:off x="407368" y="1412776"/>
            <a:ext cx="11376645" cy="4752105"/>
          </a:xfrm>
          <a:prstGeom prst="rect">
            <a:avLst/>
          </a:prstGeom>
        </p:spPr>
        <p:txBody>
          <a:bodyPr/>
          <a:lstStyle>
            <a:lvl1pPr>
              <a:defRPr b="0" i="0">
                <a:latin typeface="Arial" panose="020B0604020202020204" pitchFamily="34" charset="0"/>
                <a:ea typeface="Arial" panose="020B0604020202020204" pitchFamily="34" charset="0"/>
                <a:cs typeface="Arial" panose="020B0604020202020204" pitchFamily="34" charset="0"/>
              </a:defRPr>
            </a:lvl1pPr>
            <a:lvl2pPr>
              <a:defRPr b="0" i="0">
                <a:latin typeface="Arial" panose="020B0604020202020204" pitchFamily="34" charset="0"/>
                <a:ea typeface="Arial" panose="020B0604020202020204" pitchFamily="34" charset="0"/>
                <a:cs typeface="Arial" panose="020B0604020202020204" pitchFamily="34" charset="0"/>
              </a:defRPr>
            </a:lvl2pPr>
            <a:lvl3pPr>
              <a:defRPr b="0" i="0">
                <a:latin typeface="Arial" panose="020B0604020202020204" pitchFamily="34" charset="0"/>
                <a:ea typeface="Arial" panose="020B0604020202020204" pitchFamily="34" charset="0"/>
                <a:cs typeface="Arial" panose="020B0604020202020204" pitchFamily="34" charset="0"/>
              </a:defRPr>
            </a:lvl3pPr>
            <a:lvl4pPr>
              <a:defRPr b="0" i="0">
                <a:latin typeface="Arial" panose="020B0604020202020204" pitchFamily="34" charset="0"/>
                <a:ea typeface="Arial" panose="020B0604020202020204" pitchFamily="34" charset="0"/>
                <a:cs typeface="Arial" panose="020B0604020202020204" pitchFamily="34" charset="0"/>
              </a:defRPr>
            </a:lvl4pPr>
            <a:lvl5pPr>
              <a:defRPr b="0" i="0">
                <a:latin typeface="Arial" panose="020B0604020202020204" pitchFamily="34" charset="0"/>
                <a:ea typeface="Arial" panose="020B0604020202020204" pitchFamily="34" charset="0"/>
                <a:cs typeface="Arial" panose="020B0604020202020204" pitchFamily="34" charset="0"/>
              </a:defRPr>
            </a:lvl5pPr>
          </a:lstStyle>
          <a:p>
            <a:pPr lvl="0"/>
            <a:r>
              <a:rPr lang="en-US"/>
              <a:t>Image/media area</a:t>
            </a:r>
          </a:p>
        </p:txBody>
      </p:sp>
      <p:sp>
        <p:nvSpPr>
          <p:cNvPr id="2" name="Title 1"/>
          <p:cNvSpPr>
            <a:spLocks noGrp="1"/>
          </p:cNvSpPr>
          <p:nvPr>
            <p:ph type="title" hasCustomPrompt="1"/>
          </p:nvPr>
        </p:nvSpPr>
        <p:spPr/>
        <p:txBody>
          <a:bodyPr/>
          <a:lstStyle/>
          <a:p>
            <a:pPr lvl="0"/>
            <a:r>
              <a:rPr lang="en-US"/>
              <a:t>Slide Title, Arial Bold 28pt</a:t>
            </a:r>
            <a:endParaRPr lang="en-GB"/>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ody copy, Image, with copyright">
    <p:spTree>
      <p:nvGrpSpPr>
        <p:cNvPr id="1" name=""/>
        <p:cNvGrpSpPr/>
        <p:nvPr/>
      </p:nvGrpSpPr>
      <p:grpSpPr>
        <a:xfrm>
          <a:off x="0" y="0"/>
          <a:ext cx="0" cy="0"/>
          <a:chOff x="0" y="0"/>
          <a:chExt cx="0" cy="0"/>
        </a:xfrm>
      </p:grpSpPr>
      <p:sp>
        <p:nvSpPr>
          <p:cNvPr id="8" name="Text Placeholder 8"/>
          <p:cNvSpPr>
            <a:spLocks noGrp="1"/>
          </p:cNvSpPr>
          <p:nvPr>
            <p:ph type="body" sz="quarter" idx="14" hasCustomPrompt="1"/>
          </p:nvPr>
        </p:nvSpPr>
        <p:spPr>
          <a:xfrm>
            <a:off x="407368" y="404664"/>
            <a:ext cx="6552728" cy="5760217"/>
          </a:xfrm>
          <a:prstGeom prst="rect">
            <a:avLst/>
          </a:prstGeom>
        </p:spPr>
        <p:txBody>
          <a:bodyPr anchor="t" anchorCtr="0">
            <a:normAutofit/>
          </a:bodyPr>
          <a:lstStyle>
            <a:lvl1pPr marL="342900" indent="-342900">
              <a:lnSpc>
                <a:spcPct val="100000"/>
              </a:lnSpc>
              <a:buFont typeface="Arial" panose="020B0604020202020204" pitchFamily="34" charset="0"/>
              <a:buChar char="•"/>
              <a:defRPr sz="2000" b="0" i="0">
                <a:solidFill>
                  <a:schemeClr val="tx1"/>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sz="2000" b="0" i="0"/>
            </a:lvl2pPr>
            <a:lvl3pPr>
              <a:lnSpc>
                <a:spcPct val="100000"/>
              </a:lnSpc>
              <a:defRPr sz="2000" b="0" i="0"/>
            </a:lvl3pPr>
            <a:lvl4pPr>
              <a:lnSpc>
                <a:spcPct val="100000"/>
              </a:lnSpc>
              <a:defRPr sz="2000" b="0" i="0"/>
            </a:lvl4pPr>
            <a:lvl5pPr marL="2171700" indent="-342900">
              <a:lnSpc>
                <a:spcPct val="100000"/>
              </a:lnSpc>
              <a:buFont typeface="Arial" panose="020B0604020202020204" pitchFamily="34" charset="0"/>
              <a:buChar char="•"/>
              <a:defRPr sz="2000" b="0" i="0"/>
            </a:lvl5pPr>
          </a:lstStyle>
          <a:p>
            <a:pPr lvl="0"/>
            <a:r>
              <a:rPr lang="en-GB"/>
              <a:t>Body copy, Arial 20pt minimum</a:t>
            </a:r>
          </a:p>
          <a:p>
            <a:pPr lvl="0"/>
            <a:r>
              <a:rPr lang="en-US"/>
              <a:t>Bullet points should always be circular</a:t>
            </a:r>
          </a:p>
          <a:p>
            <a:pPr lvl="1"/>
            <a:r>
              <a:rPr lang="en-US"/>
              <a:t>Second level</a:t>
            </a:r>
          </a:p>
          <a:p>
            <a:pPr lvl="2"/>
            <a:r>
              <a:rPr lang="en-US"/>
              <a:t>Third level</a:t>
            </a:r>
          </a:p>
          <a:p>
            <a:pPr lvl="3"/>
            <a:r>
              <a:rPr lang="en-US"/>
              <a:t>Fourth level</a:t>
            </a:r>
          </a:p>
          <a:p>
            <a:pPr lvl="4"/>
            <a:r>
              <a:rPr lang="en-US"/>
              <a:t>Fifth level</a:t>
            </a:r>
          </a:p>
          <a:p>
            <a:pPr lvl="4"/>
            <a:endParaRPr lang="en-US"/>
          </a:p>
        </p:txBody>
      </p:sp>
      <p:sp>
        <p:nvSpPr>
          <p:cNvPr id="9" name="Rectangle 8"/>
          <p:cNvSpPr/>
          <p:nvPr userDrawn="1"/>
        </p:nvSpPr>
        <p:spPr>
          <a:xfrm>
            <a:off x="0" y="6309320"/>
            <a:ext cx="12192000" cy="548680"/>
          </a:xfrm>
          <a:prstGeom prst="rect">
            <a:avLst/>
          </a:prstGeom>
          <a:solidFill>
            <a:srgbClr val="0C4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8904312" y="6414383"/>
            <a:ext cx="2880320" cy="338554"/>
          </a:xfrm>
          <a:prstGeom prst="rect">
            <a:avLst/>
          </a:prstGeom>
          <a:noFill/>
        </p:spPr>
        <p:txBody>
          <a:bodyPr wrap="square" rtlCol="0">
            <a:spAutoFit/>
          </a:bodyPr>
          <a:lstStyle/>
          <a:p>
            <a:pPr algn="r"/>
            <a:r>
              <a:rPr lang="en-US" sz="1600">
                <a:solidFill>
                  <a:schemeClr val="bg1"/>
                </a:solidFill>
                <a:latin typeface="Arial" panose="020B0604020202020204" pitchFamily="34" charset="0"/>
                <a:ea typeface="Arial" panose="020B0604020202020204" pitchFamily="34" charset="0"/>
                <a:cs typeface="Arial" panose="020B0604020202020204" pitchFamily="34" charset="0"/>
              </a:rPr>
              <a:t>© </a:t>
            </a:r>
            <a:r>
              <a:rPr lang="en-US" sz="1600" err="1">
                <a:solidFill>
                  <a:schemeClr val="bg1"/>
                </a:solidFill>
                <a:latin typeface="Arial" panose="020B0604020202020204" pitchFamily="34" charset="0"/>
                <a:ea typeface="Arial" panose="020B0604020202020204" pitchFamily="34" charset="0"/>
                <a:cs typeface="Arial" panose="020B0604020202020204" pitchFamily="34" charset="0"/>
              </a:rPr>
              <a:t>Cranfield</a:t>
            </a:r>
            <a:r>
              <a:rPr lang="en-US" sz="1600">
                <a:solidFill>
                  <a:schemeClr val="bg1"/>
                </a:solidFill>
                <a:latin typeface="Arial" panose="020B0604020202020204" pitchFamily="34" charset="0"/>
                <a:ea typeface="Arial" panose="020B0604020202020204" pitchFamily="34" charset="0"/>
                <a:cs typeface="Arial" panose="020B0604020202020204" pitchFamily="34" charset="0"/>
              </a:rPr>
              <a:t> University</a:t>
            </a:r>
          </a:p>
        </p:txBody>
      </p:sp>
      <p:sp>
        <p:nvSpPr>
          <p:cNvPr id="12" name="Content Placeholder 2"/>
          <p:cNvSpPr>
            <a:spLocks noGrp="1"/>
          </p:cNvSpPr>
          <p:nvPr>
            <p:ph sz="quarter" idx="17" hasCustomPrompt="1"/>
          </p:nvPr>
        </p:nvSpPr>
        <p:spPr>
          <a:xfrm>
            <a:off x="7248525" y="404664"/>
            <a:ext cx="4535488" cy="5760217"/>
          </a:xfrm>
          <a:prstGeom prst="rect">
            <a:avLst/>
          </a:prstGeom>
        </p:spPr>
        <p:txBody>
          <a:bodyPr/>
          <a:lstStyle>
            <a:lvl1pPr>
              <a:defRPr b="0" i="0">
                <a:latin typeface="Arial" panose="020B0604020202020204" pitchFamily="34" charset="0"/>
                <a:ea typeface="Arial" panose="020B0604020202020204" pitchFamily="34" charset="0"/>
                <a:cs typeface="Arial" panose="020B0604020202020204" pitchFamily="34" charset="0"/>
              </a:defRPr>
            </a:lvl1pPr>
            <a:lvl2pPr>
              <a:defRPr b="0" i="0">
                <a:latin typeface="Arial" panose="020B0604020202020204" pitchFamily="34" charset="0"/>
                <a:ea typeface="Arial" panose="020B0604020202020204" pitchFamily="34" charset="0"/>
                <a:cs typeface="Arial" panose="020B0604020202020204" pitchFamily="34" charset="0"/>
              </a:defRPr>
            </a:lvl2pPr>
            <a:lvl3pPr>
              <a:defRPr b="0" i="0">
                <a:latin typeface="Arial" panose="020B0604020202020204" pitchFamily="34" charset="0"/>
                <a:ea typeface="Arial" panose="020B0604020202020204" pitchFamily="34" charset="0"/>
                <a:cs typeface="Arial" panose="020B0604020202020204" pitchFamily="34" charset="0"/>
              </a:defRPr>
            </a:lvl3pPr>
            <a:lvl4pPr>
              <a:defRPr b="0" i="0">
                <a:latin typeface="Arial" panose="020B0604020202020204" pitchFamily="34" charset="0"/>
                <a:ea typeface="Arial" panose="020B0604020202020204" pitchFamily="34" charset="0"/>
                <a:cs typeface="Arial" panose="020B0604020202020204" pitchFamily="34" charset="0"/>
              </a:defRPr>
            </a:lvl4pPr>
            <a:lvl5pPr>
              <a:defRPr b="0" i="0">
                <a:latin typeface="Arial" panose="020B0604020202020204" pitchFamily="34" charset="0"/>
                <a:ea typeface="Arial" panose="020B0604020202020204" pitchFamily="34" charset="0"/>
                <a:cs typeface="Arial" panose="020B0604020202020204" pitchFamily="34" charset="0"/>
              </a:defRPr>
            </a:lvl5pPr>
          </a:lstStyle>
          <a:p>
            <a:pPr lvl="0"/>
            <a:r>
              <a:rPr lang="en-US"/>
              <a:t>Image/media area</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wo column body copy, with copyright">
    <p:spTree>
      <p:nvGrpSpPr>
        <p:cNvPr id="1" name=""/>
        <p:cNvGrpSpPr/>
        <p:nvPr/>
      </p:nvGrpSpPr>
      <p:grpSpPr>
        <a:xfrm>
          <a:off x="0" y="0"/>
          <a:ext cx="0" cy="0"/>
          <a:chOff x="0" y="0"/>
          <a:chExt cx="0" cy="0"/>
        </a:xfrm>
      </p:grpSpPr>
      <p:sp>
        <p:nvSpPr>
          <p:cNvPr id="10" name="Text Placeholder 8"/>
          <p:cNvSpPr>
            <a:spLocks noGrp="1"/>
          </p:cNvSpPr>
          <p:nvPr>
            <p:ph type="body" sz="quarter" idx="16" hasCustomPrompt="1"/>
          </p:nvPr>
        </p:nvSpPr>
        <p:spPr>
          <a:xfrm>
            <a:off x="407366" y="404664"/>
            <a:ext cx="11377265" cy="5760217"/>
          </a:xfrm>
          <a:prstGeom prst="rect">
            <a:avLst/>
          </a:prstGeom>
        </p:spPr>
        <p:txBody>
          <a:bodyPr numCol="2" spcCol="144000" anchor="t" anchorCtr="0">
            <a:normAutofit/>
          </a:bodyPr>
          <a:lstStyle>
            <a:lvl1pPr marL="0" indent="0">
              <a:lnSpc>
                <a:spcPct val="100000"/>
              </a:lnSpc>
              <a:buNone/>
              <a:defRPr sz="2000" b="0">
                <a:solidFill>
                  <a:schemeClr val="tx1"/>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sz="2000" b="0" i="0">
                <a:latin typeface="Arial" panose="020B0604020202020204" pitchFamily="34" charset="0"/>
                <a:ea typeface="Arial" panose="020B0604020202020204" pitchFamily="34" charset="0"/>
                <a:cs typeface="Arial" panose="020B0604020202020204" pitchFamily="34" charset="0"/>
              </a:defRPr>
            </a:lvl2pPr>
            <a:lvl3pPr>
              <a:lnSpc>
                <a:spcPct val="100000"/>
              </a:lnSpc>
              <a:defRPr sz="2000" b="0" i="0">
                <a:latin typeface="Arial" panose="020B0604020202020204" pitchFamily="34" charset="0"/>
                <a:ea typeface="Arial" panose="020B0604020202020204" pitchFamily="34" charset="0"/>
                <a:cs typeface="Arial" panose="020B0604020202020204" pitchFamily="34" charset="0"/>
              </a:defRPr>
            </a:lvl3pPr>
            <a:lvl4pPr>
              <a:lnSpc>
                <a:spcPct val="100000"/>
              </a:lnSpc>
              <a:defRPr sz="2000" b="0" i="0">
                <a:latin typeface="Arial" panose="020B0604020202020204" pitchFamily="34" charset="0"/>
                <a:ea typeface="Arial" panose="020B0604020202020204" pitchFamily="34" charset="0"/>
                <a:cs typeface="Arial" panose="020B0604020202020204" pitchFamily="34" charset="0"/>
              </a:defRPr>
            </a:lvl4pPr>
            <a:lvl5pPr>
              <a:lnSpc>
                <a:spcPct val="100000"/>
              </a:lnSpc>
              <a:defRPr sz="2000" b="0" i="0">
                <a:latin typeface="Arial" panose="020B0604020202020204" pitchFamily="34" charset="0"/>
                <a:ea typeface="Arial" panose="020B0604020202020204" pitchFamily="34" charset="0"/>
                <a:cs typeface="Arial" panose="020B0604020202020204" pitchFamily="34" charset="0"/>
              </a:defRPr>
            </a:lvl5pPr>
          </a:lstStyle>
          <a:p>
            <a:pPr lvl="0"/>
            <a:r>
              <a:rPr lang="en-GB"/>
              <a:t>Body copy, Arial 20pt minimum</a:t>
            </a:r>
          </a:p>
          <a:p>
            <a:pPr lvl="0"/>
            <a:r>
              <a:rPr lang="en-GB"/>
              <a:t>Column 1</a:t>
            </a:r>
          </a:p>
          <a:p>
            <a:pPr lvl="0"/>
            <a:r>
              <a:rPr lang="en-US"/>
              <a:t>Bullet points should always be circular</a:t>
            </a:r>
          </a:p>
          <a:p>
            <a:pPr lvl="1"/>
            <a:r>
              <a:rPr lang="en-US"/>
              <a:t>Second level</a:t>
            </a:r>
          </a:p>
          <a:p>
            <a:pPr lvl="2"/>
            <a:r>
              <a:rPr lang="en-US"/>
              <a:t>Third level</a:t>
            </a:r>
          </a:p>
          <a:p>
            <a:pPr lvl="3"/>
            <a:r>
              <a:rPr lang="en-US"/>
              <a:t>Fourth level</a:t>
            </a:r>
          </a:p>
          <a:p>
            <a:pPr lvl="4"/>
            <a:r>
              <a:rPr lang="en-US"/>
              <a:t>Fifth level</a:t>
            </a:r>
          </a:p>
          <a:p>
            <a:pPr lvl="4"/>
            <a:endParaRPr lang="en-US"/>
          </a:p>
          <a:p>
            <a:pPr lvl="0"/>
            <a:endParaRPr lang="en-GB"/>
          </a:p>
          <a:p>
            <a:pPr lvl="0"/>
            <a:endParaRPr lang="en-GB"/>
          </a:p>
          <a:p>
            <a:pPr lvl="0"/>
            <a:endParaRPr lang="en-GB"/>
          </a:p>
          <a:p>
            <a:pPr lvl="0"/>
            <a:endParaRPr lang="en-GB"/>
          </a:p>
          <a:p>
            <a:pPr lvl="0"/>
            <a:endParaRPr lang="en-GB"/>
          </a:p>
          <a:p>
            <a:pPr lvl="0"/>
            <a:endParaRPr lang="en-GB"/>
          </a:p>
          <a:p>
            <a:pPr lvl="0"/>
            <a:r>
              <a:rPr lang="en-GB"/>
              <a:t>Body copy, Arial 20pt minimum</a:t>
            </a:r>
          </a:p>
          <a:p>
            <a:pPr lvl="0"/>
            <a:r>
              <a:rPr lang="en-GB"/>
              <a:t>Column 2</a:t>
            </a:r>
          </a:p>
          <a:p>
            <a:pPr lvl="0"/>
            <a:r>
              <a:rPr lang="en-US"/>
              <a:t>Bullet points should always be circular</a:t>
            </a:r>
          </a:p>
          <a:p>
            <a:pPr lvl="1"/>
            <a:r>
              <a:rPr lang="en-US"/>
              <a:t>Second level</a:t>
            </a:r>
          </a:p>
          <a:p>
            <a:pPr lvl="2"/>
            <a:r>
              <a:rPr lang="en-US"/>
              <a:t>Third level</a:t>
            </a:r>
          </a:p>
          <a:p>
            <a:pPr lvl="3"/>
            <a:r>
              <a:rPr lang="en-US"/>
              <a:t>Fourth level</a:t>
            </a:r>
          </a:p>
          <a:p>
            <a:pPr lvl="4"/>
            <a:r>
              <a:rPr lang="en-US"/>
              <a:t>Fifth level</a:t>
            </a:r>
            <a:endParaRPr lang="en-GB"/>
          </a:p>
          <a:p>
            <a:pPr lvl="4"/>
            <a:endParaRPr lang="en-GB"/>
          </a:p>
          <a:p>
            <a:pPr lvl="4"/>
            <a:endParaRPr lang="en-GB"/>
          </a:p>
        </p:txBody>
      </p:sp>
      <p:sp>
        <p:nvSpPr>
          <p:cNvPr id="12" name="Rectangle 11"/>
          <p:cNvSpPr/>
          <p:nvPr userDrawn="1"/>
        </p:nvSpPr>
        <p:spPr>
          <a:xfrm>
            <a:off x="0" y="6309320"/>
            <a:ext cx="12192000" cy="548680"/>
          </a:xfrm>
          <a:prstGeom prst="rect">
            <a:avLst/>
          </a:prstGeom>
          <a:solidFill>
            <a:srgbClr val="0C4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userDrawn="1"/>
        </p:nvSpPr>
        <p:spPr>
          <a:xfrm>
            <a:off x="8904312" y="6414383"/>
            <a:ext cx="2880320" cy="338554"/>
          </a:xfrm>
          <a:prstGeom prst="rect">
            <a:avLst/>
          </a:prstGeom>
          <a:noFill/>
        </p:spPr>
        <p:txBody>
          <a:bodyPr wrap="square" rtlCol="0">
            <a:spAutoFit/>
          </a:bodyPr>
          <a:lstStyle/>
          <a:p>
            <a:pPr algn="r"/>
            <a:r>
              <a:rPr lang="en-US" sz="1600">
                <a:solidFill>
                  <a:schemeClr val="bg1"/>
                </a:solidFill>
                <a:latin typeface="Arial" panose="020B0604020202020204" pitchFamily="34" charset="0"/>
                <a:ea typeface="Arial" panose="020B0604020202020204" pitchFamily="34" charset="0"/>
                <a:cs typeface="Arial" panose="020B0604020202020204" pitchFamily="34" charset="0"/>
              </a:rPr>
              <a:t>© </a:t>
            </a:r>
            <a:r>
              <a:rPr lang="en-US" sz="1600" err="1">
                <a:solidFill>
                  <a:schemeClr val="bg1"/>
                </a:solidFill>
                <a:latin typeface="Arial" panose="020B0604020202020204" pitchFamily="34" charset="0"/>
                <a:ea typeface="Arial" panose="020B0604020202020204" pitchFamily="34" charset="0"/>
                <a:cs typeface="Arial" panose="020B0604020202020204" pitchFamily="34" charset="0"/>
              </a:rPr>
              <a:t>Cranfield</a:t>
            </a:r>
            <a:r>
              <a:rPr lang="en-US" sz="1600">
                <a:solidFill>
                  <a:schemeClr val="bg1"/>
                </a:solidFill>
                <a:latin typeface="Arial" panose="020B0604020202020204" pitchFamily="34" charset="0"/>
                <a:ea typeface="Arial" panose="020B0604020202020204" pitchFamily="34" charset="0"/>
                <a:cs typeface="Arial" panose="020B0604020202020204" pitchFamily="34" charset="0"/>
              </a:rPr>
              <a:t> University</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Large image area, with copyright">
    <p:spTree>
      <p:nvGrpSpPr>
        <p:cNvPr id="1" name=""/>
        <p:cNvGrpSpPr/>
        <p:nvPr/>
      </p:nvGrpSpPr>
      <p:grpSpPr>
        <a:xfrm>
          <a:off x="0" y="0"/>
          <a:ext cx="0" cy="0"/>
          <a:chOff x="0" y="0"/>
          <a:chExt cx="0" cy="0"/>
        </a:xfrm>
      </p:grpSpPr>
      <p:sp>
        <p:nvSpPr>
          <p:cNvPr id="8" name="Rectangle 7"/>
          <p:cNvSpPr/>
          <p:nvPr userDrawn="1"/>
        </p:nvSpPr>
        <p:spPr>
          <a:xfrm>
            <a:off x="0" y="6309320"/>
            <a:ext cx="12192000" cy="548680"/>
          </a:xfrm>
          <a:prstGeom prst="rect">
            <a:avLst/>
          </a:prstGeom>
          <a:solidFill>
            <a:srgbClr val="0C4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8904312" y="6414383"/>
            <a:ext cx="2880320" cy="338554"/>
          </a:xfrm>
          <a:prstGeom prst="rect">
            <a:avLst/>
          </a:prstGeom>
          <a:noFill/>
        </p:spPr>
        <p:txBody>
          <a:bodyPr wrap="square" rtlCol="0">
            <a:spAutoFit/>
          </a:bodyPr>
          <a:lstStyle/>
          <a:p>
            <a:pPr algn="r"/>
            <a:r>
              <a:rPr lang="en-US" sz="1600">
                <a:solidFill>
                  <a:schemeClr val="bg1"/>
                </a:solidFill>
                <a:latin typeface="Arial" panose="020B0604020202020204" pitchFamily="34" charset="0"/>
                <a:ea typeface="Arial" panose="020B0604020202020204" pitchFamily="34" charset="0"/>
                <a:cs typeface="Arial" panose="020B0604020202020204" pitchFamily="34" charset="0"/>
              </a:rPr>
              <a:t>© </a:t>
            </a:r>
            <a:r>
              <a:rPr lang="en-US" sz="1600" err="1">
                <a:solidFill>
                  <a:schemeClr val="bg1"/>
                </a:solidFill>
                <a:latin typeface="Arial" panose="020B0604020202020204" pitchFamily="34" charset="0"/>
                <a:ea typeface="Arial" panose="020B0604020202020204" pitchFamily="34" charset="0"/>
                <a:cs typeface="Arial" panose="020B0604020202020204" pitchFamily="34" charset="0"/>
              </a:rPr>
              <a:t>Cranfield</a:t>
            </a:r>
            <a:r>
              <a:rPr lang="en-US" sz="1600">
                <a:solidFill>
                  <a:schemeClr val="bg1"/>
                </a:solidFill>
                <a:latin typeface="Arial" panose="020B0604020202020204" pitchFamily="34" charset="0"/>
                <a:ea typeface="Arial" panose="020B0604020202020204" pitchFamily="34" charset="0"/>
                <a:cs typeface="Arial" panose="020B0604020202020204" pitchFamily="34" charset="0"/>
              </a:rPr>
              <a:t> University</a:t>
            </a:r>
          </a:p>
        </p:txBody>
      </p:sp>
      <p:sp>
        <p:nvSpPr>
          <p:cNvPr id="7" name="Content Placeholder 2"/>
          <p:cNvSpPr>
            <a:spLocks noGrp="1"/>
          </p:cNvSpPr>
          <p:nvPr>
            <p:ph sz="quarter" idx="17" hasCustomPrompt="1"/>
          </p:nvPr>
        </p:nvSpPr>
        <p:spPr>
          <a:xfrm>
            <a:off x="407368" y="404664"/>
            <a:ext cx="11376645" cy="5760217"/>
          </a:xfrm>
          <a:prstGeom prst="rect">
            <a:avLst/>
          </a:prstGeom>
        </p:spPr>
        <p:txBody>
          <a:bodyPr/>
          <a:lstStyle>
            <a:lvl1pPr>
              <a:defRPr b="0" i="0">
                <a:latin typeface="Arial" panose="020B0604020202020204" pitchFamily="34" charset="0"/>
                <a:ea typeface="Arial" panose="020B0604020202020204" pitchFamily="34" charset="0"/>
                <a:cs typeface="Arial" panose="020B0604020202020204" pitchFamily="34" charset="0"/>
              </a:defRPr>
            </a:lvl1pPr>
            <a:lvl2pPr>
              <a:defRPr b="0" i="0">
                <a:latin typeface="Arial" panose="020B0604020202020204" pitchFamily="34" charset="0"/>
                <a:ea typeface="Arial" panose="020B0604020202020204" pitchFamily="34" charset="0"/>
                <a:cs typeface="Arial" panose="020B0604020202020204" pitchFamily="34" charset="0"/>
              </a:defRPr>
            </a:lvl2pPr>
            <a:lvl3pPr>
              <a:defRPr b="0" i="0">
                <a:latin typeface="Arial" panose="020B0604020202020204" pitchFamily="34" charset="0"/>
                <a:ea typeface="Arial" panose="020B0604020202020204" pitchFamily="34" charset="0"/>
                <a:cs typeface="Arial" panose="020B0604020202020204" pitchFamily="34" charset="0"/>
              </a:defRPr>
            </a:lvl3pPr>
            <a:lvl4pPr>
              <a:defRPr b="0" i="0">
                <a:latin typeface="Arial" panose="020B0604020202020204" pitchFamily="34" charset="0"/>
                <a:ea typeface="Arial" panose="020B0604020202020204" pitchFamily="34" charset="0"/>
                <a:cs typeface="Arial" panose="020B0604020202020204" pitchFamily="34" charset="0"/>
              </a:defRPr>
            </a:lvl4pPr>
            <a:lvl5pPr>
              <a:defRPr b="0" i="0">
                <a:latin typeface="Arial" panose="020B0604020202020204" pitchFamily="34" charset="0"/>
                <a:ea typeface="Arial" panose="020B0604020202020204" pitchFamily="34" charset="0"/>
                <a:cs typeface="Arial" panose="020B0604020202020204" pitchFamily="34" charset="0"/>
              </a:defRPr>
            </a:lvl5pPr>
          </a:lstStyle>
          <a:p>
            <a:pPr lvl="0"/>
            <a:r>
              <a:rPr lang="en-US"/>
              <a:t>Image/media area</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wo image areas, with copyright">
    <p:spTree>
      <p:nvGrpSpPr>
        <p:cNvPr id="1" name=""/>
        <p:cNvGrpSpPr/>
        <p:nvPr/>
      </p:nvGrpSpPr>
      <p:grpSpPr>
        <a:xfrm>
          <a:off x="0" y="0"/>
          <a:ext cx="0" cy="0"/>
          <a:chOff x="0" y="0"/>
          <a:chExt cx="0" cy="0"/>
        </a:xfrm>
      </p:grpSpPr>
      <p:sp>
        <p:nvSpPr>
          <p:cNvPr id="11" name="Rectangle 10"/>
          <p:cNvSpPr/>
          <p:nvPr userDrawn="1"/>
        </p:nvSpPr>
        <p:spPr>
          <a:xfrm>
            <a:off x="0" y="6309320"/>
            <a:ext cx="12192000" cy="548680"/>
          </a:xfrm>
          <a:prstGeom prst="rect">
            <a:avLst/>
          </a:prstGeom>
          <a:solidFill>
            <a:srgbClr val="0C4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8904312" y="6414383"/>
            <a:ext cx="2880320" cy="338554"/>
          </a:xfrm>
          <a:prstGeom prst="rect">
            <a:avLst/>
          </a:prstGeom>
          <a:noFill/>
        </p:spPr>
        <p:txBody>
          <a:bodyPr wrap="square" rtlCol="0">
            <a:spAutoFit/>
          </a:bodyPr>
          <a:lstStyle/>
          <a:p>
            <a:pPr algn="r"/>
            <a:r>
              <a:rPr lang="en-US" sz="1600">
                <a:solidFill>
                  <a:schemeClr val="bg1"/>
                </a:solidFill>
                <a:latin typeface="Arial" panose="020B0604020202020204" pitchFamily="34" charset="0"/>
                <a:ea typeface="Arial" panose="020B0604020202020204" pitchFamily="34" charset="0"/>
                <a:cs typeface="Arial" panose="020B0604020202020204" pitchFamily="34" charset="0"/>
              </a:rPr>
              <a:t>© </a:t>
            </a:r>
            <a:r>
              <a:rPr lang="en-US" sz="1600" err="1">
                <a:solidFill>
                  <a:schemeClr val="bg1"/>
                </a:solidFill>
                <a:latin typeface="Arial" panose="020B0604020202020204" pitchFamily="34" charset="0"/>
                <a:ea typeface="Arial" panose="020B0604020202020204" pitchFamily="34" charset="0"/>
                <a:cs typeface="Arial" panose="020B0604020202020204" pitchFamily="34" charset="0"/>
              </a:rPr>
              <a:t>Cranfield</a:t>
            </a:r>
            <a:r>
              <a:rPr lang="en-US" sz="1600">
                <a:solidFill>
                  <a:schemeClr val="bg1"/>
                </a:solidFill>
                <a:latin typeface="Arial" panose="020B0604020202020204" pitchFamily="34" charset="0"/>
                <a:ea typeface="Arial" panose="020B0604020202020204" pitchFamily="34" charset="0"/>
                <a:cs typeface="Arial" panose="020B0604020202020204" pitchFamily="34" charset="0"/>
              </a:rPr>
              <a:t> University</a:t>
            </a:r>
          </a:p>
        </p:txBody>
      </p:sp>
      <p:sp>
        <p:nvSpPr>
          <p:cNvPr id="8" name="Content Placeholder 2"/>
          <p:cNvSpPr>
            <a:spLocks noGrp="1"/>
          </p:cNvSpPr>
          <p:nvPr>
            <p:ph sz="quarter" idx="19" hasCustomPrompt="1"/>
          </p:nvPr>
        </p:nvSpPr>
        <p:spPr>
          <a:xfrm>
            <a:off x="6168632" y="404662"/>
            <a:ext cx="5615381" cy="5760219"/>
          </a:xfrm>
          <a:prstGeom prst="rect">
            <a:avLst/>
          </a:prstGeom>
        </p:spPr>
        <p:txBody>
          <a:bodyPr/>
          <a:lstStyle>
            <a:lvl1pPr>
              <a:defRPr b="0" i="0">
                <a:latin typeface="Arial" panose="020B0604020202020204" pitchFamily="34" charset="0"/>
                <a:ea typeface="Arial" panose="020B0604020202020204" pitchFamily="34" charset="0"/>
                <a:cs typeface="Arial" panose="020B0604020202020204" pitchFamily="34" charset="0"/>
              </a:defRPr>
            </a:lvl1pPr>
            <a:lvl2pPr>
              <a:defRPr b="0" i="0">
                <a:latin typeface="Arial" panose="020B0604020202020204" pitchFamily="34" charset="0"/>
                <a:ea typeface="Arial" panose="020B0604020202020204" pitchFamily="34" charset="0"/>
                <a:cs typeface="Arial" panose="020B0604020202020204" pitchFamily="34" charset="0"/>
              </a:defRPr>
            </a:lvl2pPr>
            <a:lvl3pPr>
              <a:defRPr b="0" i="0">
                <a:latin typeface="Arial" panose="020B0604020202020204" pitchFamily="34" charset="0"/>
                <a:ea typeface="Arial" panose="020B0604020202020204" pitchFamily="34" charset="0"/>
                <a:cs typeface="Arial" panose="020B0604020202020204" pitchFamily="34" charset="0"/>
              </a:defRPr>
            </a:lvl3pPr>
            <a:lvl4pPr>
              <a:defRPr b="0" i="0">
                <a:latin typeface="Arial" panose="020B0604020202020204" pitchFamily="34" charset="0"/>
                <a:ea typeface="Arial" panose="020B0604020202020204" pitchFamily="34" charset="0"/>
                <a:cs typeface="Arial" panose="020B0604020202020204" pitchFamily="34" charset="0"/>
              </a:defRPr>
            </a:lvl4pPr>
            <a:lvl5pPr>
              <a:defRPr b="0" i="0">
                <a:latin typeface="Arial" panose="020B0604020202020204" pitchFamily="34" charset="0"/>
                <a:ea typeface="Arial" panose="020B0604020202020204" pitchFamily="34" charset="0"/>
                <a:cs typeface="Arial" panose="020B0604020202020204" pitchFamily="34" charset="0"/>
              </a:defRPr>
            </a:lvl5pPr>
          </a:lstStyle>
          <a:p>
            <a:pPr lvl="0"/>
            <a:r>
              <a:rPr lang="en-US"/>
              <a:t>Image/media area</a:t>
            </a:r>
          </a:p>
        </p:txBody>
      </p:sp>
      <p:sp>
        <p:nvSpPr>
          <p:cNvPr id="14" name="Content Placeholder 2"/>
          <p:cNvSpPr>
            <a:spLocks noGrp="1"/>
          </p:cNvSpPr>
          <p:nvPr>
            <p:ph sz="quarter" idx="20" hasCustomPrompt="1"/>
          </p:nvPr>
        </p:nvSpPr>
        <p:spPr>
          <a:xfrm>
            <a:off x="407368" y="404661"/>
            <a:ext cx="5615381" cy="5760219"/>
          </a:xfrm>
          <a:prstGeom prst="rect">
            <a:avLst/>
          </a:prstGeom>
        </p:spPr>
        <p:txBody>
          <a:bodyPr/>
          <a:lstStyle>
            <a:lvl1pPr>
              <a:defRPr b="0" i="0">
                <a:latin typeface="Arial" panose="020B0604020202020204" pitchFamily="34" charset="0"/>
                <a:ea typeface="Arial" panose="020B0604020202020204" pitchFamily="34" charset="0"/>
                <a:cs typeface="Arial" panose="020B0604020202020204" pitchFamily="34" charset="0"/>
              </a:defRPr>
            </a:lvl1pPr>
            <a:lvl2pPr>
              <a:defRPr b="0" i="0">
                <a:latin typeface="Arial" panose="020B0604020202020204" pitchFamily="34" charset="0"/>
                <a:ea typeface="Arial" panose="020B0604020202020204" pitchFamily="34" charset="0"/>
                <a:cs typeface="Arial" panose="020B0604020202020204" pitchFamily="34" charset="0"/>
              </a:defRPr>
            </a:lvl2pPr>
            <a:lvl3pPr>
              <a:defRPr b="0" i="0">
                <a:latin typeface="Arial" panose="020B0604020202020204" pitchFamily="34" charset="0"/>
                <a:ea typeface="Arial" panose="020B0604020202020204" pitchFamily="34" charset="0"/>
                <a:cs typeface="Arial" panose="020B0604020202020204" pitchFamily="34" charset="0"/>
              </a:defRPr>
            </a:lvl3pPr>
            <a:lvl4pPr>
              <a:defRPr b="0" i="0">
                <a:latin typeface="Arial" panose="020B0604020202020204" pitchFamily="34" charset="0"/>
                <a:ea typeface="Arial" panose="020B0604020202020204" pitchFamily="34" charset="0"/>
                <a:cs typeface="Arial" panose="020B0604020202020204" pitchFamily="34" charset="0"/>
              </a:defRPr>
            </a:lvl4pPr>
            <a:lvl5pPr>
              <a:defRPr b="0" i="0">
                <a:latin typeface="Arial" panose="020B0604020202020204" pitchFamily="34" charset="0"/>
                <a:ea typeface="Arial" panose="020B0604020202020204" pitchFamily="34" charset="0"/>
                <a:cs typeface="Arial" panose="020B0604020202020204" pitchFamily="34" charset="0"/>
              </a:defRPr>
            </a:lvl5pPr>
          </a:lstStyle>
          <a:p>
            <a:pPr lvl="0"/>
            <a:r>
              <a:rPr lang="en-US"/>
              <a:t>Image/media area</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Body copy, Image">
    <p:spTree>
      <p:nvGrpSpPr>
        <p:cNvPr id="1" name=""/>
        <p:cNvGrpSpPr/>
        <p:nvPr/>
      </p:nvGrpSpPr>
      <p:grpSpPr>
        <a:xfrm>
          <a:off x="0" y="0"/>
          <a:ext cx="0" cy="0"/>
          <a:chOff x="0" y="0"/>
          <a:chExt cx="0" cy="0"/>
        </a:xfrm>
      </p:grpSpPr>
      <p:sp>
        <p:nvSpPr>
          <p:cNvPr id="9" name="Text Placeholder 8"/>
          <p:cNvSpPr>
            <a:spLocks noGrp="1"/>
          </p:cNvSpPr>
          <p:nvPr>
            <p:ph type="body" sz="quarter" idx="11" hasCustomPrompt="1"/>
          </p:nvPr>
        </p:nvSpPr>
        <p:spPr>
          <a:xfrm>
            <a:off x="407368" y="1412776"/>
            <a:ext cx="6696744" cy="792088"/>
          </a:xfrm>
          <a:prstGeom prst="rect">
            <a:avLst/>
          </a:prstGeom>
        </p:spPr>
        <p:txBody>
          <a:bodyPr anchor="ctr" anchorCtr="0">
            <a:normAutofit/>
          </a:bodyPr>
          <a:lstStyle>
            <a:lvl1pPr marL="0" indent="0">
              <a:buNone/>
              <a:defRPr sz="2200" b="1">
                <a:solidFill>
                  <a:srgbClr val="633E88"/>
                </a:solidFill>
                <a:latin typeface="Arial" panose="020B0604020202020204" pitchFamily="34" charset="0"/>
                <a:ea typeface="Arial" panose="020B0604020202020204" pitchFamily="34" charset="0"/>
                <a:cs typeface="Arial" panose="020B0604020202020204" pitchFamily="34" charset="0"/>
              </a:defRPr>
            </a:lvl1pPr>
          </a:lstStyle>
          <a:p>
            <a:pPr lvl="0"/>
            <a:r>
              <a:rPr lang="en-GB"/>
              <a:t>Sub-header, Arial Bold 22pt</a:t>
            </a:r>
            <a:endParaRPr lang="en-US"/>
          </a:p>
        </p:txBody>
      </p:sp>
      <p:sp>
        <p:nvSpPr>
          <p:cNvPr id="10" name="Text Placeholder 8"/>
          <p:cNvSpPr>
            <a:spLocks noGrp="1"/>
          </p:cNvSpPr>
          <p:nvPr>
            <p:ph type="body" sz="quarter" idx="14" hasCustomPrompt="1"/>
          </p:nvPr>
        </p:nvSpPr>
        <p:spPr>
          <a:xfrm>
            <a:off x="407368" y="2348881"/>
            <a:ext cx="6696744" cy="3960440"/>
          </a:xfrm>
          <a:prstGeom prst="rect">
            <a:avLst/>
          </a:prstGeom>
        </p:spPr>
        <p:txBody>
          <a:bodyPr anchor="t" anchorCtr="0">
            <a:normAutofit/>
          </a:bodyPr>
          <a:lstStyle>
            <a:lvl1pPr marL="342900" indent="-342900">
              <a:lnSpc>
                <a:spcPct val="100000"/>
              </a:lnSpc>
              <a:buFont typeface="Arial" panose="020B0604020202020204" pitchFamily="34" charset="0"/>
              <a:buChar char="•"/>
              <a:defRPr sz="2000" b="0">
                <a:solidFill>
                  <a:schemeClr val="tx1"/>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sz="2000" b="0" i="0">
                <a:latin typeface="Arial" panose="020B0604020202020204" pitchFamily="34" charset="0"/>
                <a:ea typeface="Arial" panose="020B0604020202020204" pitchFamily="34" charset="0"/>
                <a:cs typeface="Arial" panose="020B0604020202020204" pitchFamily="34" charset="0"/>
              </a:defRPr>
            </a:lvl2pPr>
            <a:lvl3pPr>
              <a:lnSpc>
                <a:spcPct val="100000"/>
              </a:lnSpc>
              <a:defRPr sz="2000" b="0" i="0">
                <a:latin typeface="Arial" panose="020B0604020202020204" pitchFamily="34" charset="0"/>
                <a:ea typeface="Arial" panose="020B0604020202020204" pitchFamily="34" charset="0"/>
                <a:cs typeface="Arial" panose="020B0604020202020204" pitchFamily="34" charset="0"/>
              </a:defRPr>
            </a:lvl3pPr>
            <a:lvl4pPr>
              <a:lnSpc>
                <a:spcPct val="100000"/>
              </a:lnSpc>
              <a:defRPr sz="2000" b="0" i="0">
                <a:latin typeface="Arial" panose="020B0604020202020204" pitchFamily="34" charset="0"/>
                <a:ea typeface="Arial" panose="020B0604020202020204" pitchFamily="34" charset="0"/>
                <a:cs typeface="Arial" panose="020B0604020202020204" pitchFamily="34" charset="0"/>
              </a:defRPr>
            </a:lvl4pPr>
            <a:lvl5pPr>
              <a:lnSpc>
                <a:spcPct val="100000"/>
              </a:lnSpc>
              <a:defRPr sz="2000" b="0" i="0">
                <a:latin typeface="Arial" panose="020B0604020202020204" pitchFamily="34" charset="0"/>
                <a:ea typeface="Arial" panose="020B0604020202020204" pitchFamily="34" charset="0"/>
                <a:cs typeface="Arial" panose="020B0604020202020204" pitchFamily="34" charset="0"/>
              </a:defRPr>
            </a:lvl5pPr>
          </a:lstStyle>
          <a:p>
            <a:pPr lvl="0"/>
            <a:r>
              <a:rPr lang="en-US"/>
              <a:t>Body copy, Arial 20pt minimum</a:t>
            </a:r>
          </a:p>
          <a:p>
            <a:pPr lvl="0"/>
            <a:r>
              <a:rPr lang="en-US"/>
              <a:t>Bullet points should always be round</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2"/>
          <p:cNvSpPr>
            <a:spLocks noGrp="1"/>
          </p:cNvSpPr>
          <p:nvPr>
            <p:ph sz="quarter" idx="17" hasCustomPrompt="1"/>
          </p:nvPr>
        </p:nvSpPr>
        <p:spPr>
          <a:xfrm>
            <a:off x="7248525" y="1412776"/>
            <a:ext cx="4535488" cy="4895949"/>
          </a:xfrm>
          <a:prstGeom prst="rect">
            <a:avLst/>
          </a:prstGeom>
        </p:spPr>
        <p:txBody>
          <a:bodyPr/>
          <a:lstStyle>
            <a:lvl1pPr>
              <a:defRPr b="0" i="0">
                <a:latin typeface="Arial" panose="020B0604020202020204" pitchFamily="34" charset="0"/>
                <a:ea typeface="Arial" panose="020B0604020202020204" pitchFamily="34" charset="0"/>
                <a:cs typeface="Arial" panose="020B0604020202020204" pitchFamily="34" charset="0"/>
              </a:defRPr>
            </a:lvl1pPr>
            <a:lvl2pPr>
              <a:defRPr b="0" i="0">
                <a:latin typeface="Arial" panose="020B0604020202020204" pitchFamily="34" charset="0"/>
                <a:ea typeface="Arial" panose="020B0604020202020204" pitchFamily="34" charset="0"/>
                <a:cs typeface="Arial" panose="020B0604020202020204" pitchFamily="34" charset="0"/>
              </a:defRPr>
            </a:lvl2pPr>
            <a:lvl3pPr>
              <a:defRPr b="0" i="0">
                <a:latin typeface="Arial" panose="020B0604020202020204" pitchFamily="34" charset="0"/>
                <a:ea typeface="Arial" panose="020B0604020202020204" pitchFamily="34" charset="0"/>
                <a:cs typeface="Arial" panose="020B0604020202020204" pitchFamily="34" charset="0"/>
              </a:defRPr>
            </a:lvl3pPr>
            <a:lvl4pPr>
              <a:defRPr b="0" i="0">
                <a:latin typeface="Arial" panose="020B0604020202020204" pitchFamily="34" charset="0"/>
                <a:ea typeface="Arial" panose="020B0604020202020204" pitchFamily="34" charset="0"/>
                <a:cs typeface="Arial" panose="020B0604020202020204" pitchFamily="34" charset="0"/>
              </a:defRPr>
            </a:lvl4pPr>
            <a:lvl5pPr>
              <a:defRPr b="0" i="0">
                <a:latin typeface="Arial" panose="020B0604020202020204" pitchFamily="34" charset="0"/>
                <a:ea typeface="Arial" panose="020B0604020202020204" pitchFamily="34" charset="0"/>
                <a:cs typeface="Arial" panose="020B0604020202020204" pitchFamily="34" charset="0"/>
              </a:defRPr>
            </a:lvl5pPr>
          </a:lstStyle>
          <a:p>
            <a:pPr lvl="0"/>
            <a:r>
              <a:rPr lang="en-US"/>
              <a:t>Image/media area</a:t>
            </a:r>
          </a:p>
        </p:txBody>
      </p:sp>
      <p:sp>
        <p:nvSpPr>
          <p:cNvPr id="3" name="Title 2"/>
          <p:cNvSpPr>
            <a:spLocks noGrp="1"/>
          </p:cNvSpPr>
          <p:nvPr>
            <p:ph type="title" hasCustomPrompt="1"/>
          </p:nvPr>
        </p:nvSpPr>
        <p:spPr/>
        <p:txBody>
          <a:bodyPr/>
          <a:lstStyle/>
          <a:p>
            <a:pPr lvl="0"/>
            <a:r>
              <a:rPr lang="en-US"/>
              <a:t>Slide Title, Arial Bold 28pt</a:t>
            </a:r>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with copyright">
    <p:spTree>
      <p:nvGrpSpPr>
        <p:cNvPr id="1" name=""/>
        <p:cNvGrpSpPr/>
        <p:nvPr/>
      </p:nvGrpSpPr>
      <p:grpSpPr>
        <a:xfrm>
          <a:off x="0" y="0"/>
          <a:ext cx="0" cy="0"/>
          <a:chOff x="0" y="0"/>
          <a:chExt cx="0" cy="0"/>
        </a:xfrm>
      </p:grpSpPr>
      <p:sp>
        <p:nvSpPr>
          <p:cNvPr id="7" name="Rectangle 6"/>
          <p:cNvSpPr/>
          <p:nvPr userDrawn="1"/>
        </p:nvSpPr>
        <p:spPr>
          <a:xfrm>
            <a:off x="0" y="6309320"/>
            <a:ext cx="12192000" cy="548680"/>
          </a:xfrm>
          <a:prstGeom prst="rect">
            <a:avLst/>
          </a:prstGeom>
          <a:solidFill>
            <a:srgbClr val="0C4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8904312" y="6414383"/>
            <a:ext cx="2880320" cy="338554"/>
          </a:xfrm>
          <a:prstGeom prst="rect">
            <a:avLst/>
          </a:prstGeom>
          <a:noFill/>
        </p:spPr>
        <p:txBody>
          <a:bodyPr wrap="square" rtlCol="0">
            <a:spAutoFit/>
          </a:bodyPr>
          <a:lstStyle/>
          <a:p>
            <a:pPr algn="r"/>
            <a:r>
              <a:rPr lang="en-US" sz="1600">
                <a:solidFill>
                  <a:schemeClr val="bg1"/>
                </a:solidFill>
                <a:latin typeface="Arial" panose="020B0604020202020204" pitchFamily="34" charset="0"/>
                <a:ea typeface="Arial" panose="020B0604020202020204" pitchFamily="34" charset="0"/>
                <a:cs typeface="Arial" panose="020B0604020202020204" pitchFamily="34" charset="0"/>
              </a:rPr>
              <a:t>© </a:t>
            </a:r>
            <a:r>
              <a:rPr lang="en-US" sz="1600" err="1">
                <a:solidFill>
                  <a:schemeClr val="bg1"/>
                </a:solidFill>
                <a:latin typeface="Arial" panose="020B0604020202020204" pitchFamily="34" charset="0"/>
                <a:ea typeface="Arial" panose="020B0604020202020204" pitchFamily="34" charset="0"/>
                <a:cs typeface="Arial" panose="020B0604020202020204" pitchFamily="34" charset="0"/>
              </a:rPr>
              <a:t>Cranfield</a:t>
            </a:r>
            <a:r>
              <a:rPr lang="en-US" sz="1600">
                <a:solidFill>
                  <a:schemeClr val="bg1"/>
                </a:solidFill>
                <a:latin typeface="Arial" panose="020B0604020202020204" pitchFamily="34" charset="0"/>
                <a:ea typeface="Arial" panose="020B0604020202020204" pitchFamily="34" charset="0"/>
                <a:cs typeface="Arial" panose="020B0604020202020204" pitchFamily="34" charset="0"/>
              </a:rPr>
              <a:t> University</a:t>
            </a:r>
          </a:p>
        </p:txBody>
      </p:sp>
      <p:sp>
        <p:nvSpPr>
          <p:cNvPr id="2" name="Title 1"/>
          <p:cNvSpPr>
            <a:spLocks noGrp="1"/>
          </p:cNvSpPr>
          <p:nvPr>
            <p:ph type="title" hasCustomPrompt="1"/>
          </p:nvPr>
        </p:nvSpPr>
        <p:spPr/>
        <p:txBody>
          <a:bodyPr/>
          <a:lstStyle/>
          <a:p>
            <a:pPr lvl="0"/>
            <a:r>
              <a:rPr lang="en-US"/>
              <a:t>Slide Title, Arial Bold 28pt</a:t>
            </a:r>
            <a:endParaRPr lang="en-GB"/>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otally blank slide">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7" name="Rectangle 6"/>
          <p:cNvSpPr/>
          <p:nvPr userDrawn="1"/>
        </p:nvSpPr>
        <p:spPr>
          <a:xfrm>
            <a:off x="0" y="6309320"/>
            <a:ext cx="12192000" cy="548680"/>
          </a:xfrm>
          <a:prstGeom prst="rect">
            <a:avLst/>
          </a:prstGeom>
          <a:solidFill>
            <a:srgbClr val="0C4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8904312" y="6414383"/>
            <a:ext cx="2880320" cy="338554"/>
          </a:xfrm>
          <a:prstGeom prst="rect">
            <a:avLst/>
          </a:prstGeom>
          <a:noFill/>
        </p:spPr>
        <p:txBody>
          <a:bodyPr wrap="square" rtlCol="0">
            <a:spAutoFit/>
          </a:bodyPr>
          <a:lstStyle/>
          <a:p>
            <a:pPr algn="r"/>
            <a:r>
              <a:rPr lang="en-US" sz="1600">
                <a:solidFill>
                  <a:schemeClr val="bg1"/>
                </a:solidFill>
                <a:latin typeface="Arial" panose="020B0604020202020204" pitchFamily="34" charset="0"/>
                <a:ea typeface="Arial" panose="020B0604020202020204" pitchFamily="34" charset="0"/>
                <a:cs typeface="Arial" panose="020B0604020202020204" pitchFamily="34" charset="0"/>
              </a:rPr>
              <a:t>© </a:t>
            </a:r>
            <a:r>
              <a:rPr lang="en-US" sz="1600" err="1">
                <a:solidFill>
                  <a:schemeClr val="bg1"/>
                </a:solidFill>
                <a:latin typeface="Arial" panose="020B0604020202020204" pitchFamily="34" charset="0"/>
                <a:ea typeface="Arial" panose="020B0604020202020204" pitchFamily="34" charset="0"/>
                <a:cs typeface="Arial" panose="020B0604020202020204" pitchFamily="34" charset="0"/>
              </a:rPr>
              <a:t>Cranfield</a:t>
            </a:r>
            <a:r>
              <a:rPr lang="en-US" sz="1600">
                <a:solidFill>
                  <a:schemeClr val="bg1"/>
                </a:solidFill>
                <a:latin typeface="Arial" panose="020B0604020202020204" pitchFamily="34" charset="0"/>
                <a:ea typeface="Arial" panose="020B0604020202020204" pitchFamily="34" charset="0"/>
                <a:cs typeface="Arial" panose="020B0604020202020204" pitchFamily="34" charset="0"/>
              </a:rPr>
              <a:t> University</a:t>
            </a:r>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6000" y="1028112"/>
            <a:ext cx="3409000" cy="3409000"/>
          </a:xfrm>
          <a:prstGeom prst="rect">
            <a:avLst/>
          </a:prstGeom>
        </p:spPr>
      </p:pic>
      <p:sp>
        <p:nvSpPr>
          <p:cNvPr id="17" name="TextBox 16"/>
          <p:cNvSpPr txBox="1"/>
          <p:nvPr userDrawn="1"/>
        </p:nvSpPr>
        <p:spPr>
          <a:xfrm>
            <a:off x="4871864" y="2924944"/>
            <a:ext cx="633670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2800" b="1">
                <a:solidFill>
                  <a:srgbClr val="633E88"/>
                </a:solidFill>
                <a:latin typeface="Arial" panose="020B0604020202020204" pitchFamily="34" charset="0"/>
                <a:ea typeface="Arial" panose="020B0604020202020204" pitchFamily="34" charset="0"/>
                <a:cs typeface="Arial" panose="020B0604020202020204" pitchFamily="34" charset="0"/>
              </a:rPr>
              <a:t>T: +44 (0)1234 750111</a:t>
            </a:r>
            <a:endParaRPr lang="en-US" sz="2800" b="1">
              <a:solidFill>
                <a:srgbClr val="633E88"/>
              </a:solidFill>
              <a:latin typeface="Arial" panose="020B0604020202020204" pitchFamily="34" charset="0"/>
              <a:ea typeface="Arial" panose="020B0604020202020204" pitchFamily="34" charset="0"/>
              <a:cs typeface="Arial" panose="020B0604020202020204" pitchFamily="34" charset="0"/>
            </a:endParaRPr>
          </a:p>
        </p:txBody>
      </p:sp>
      <p:grpSp>
        <p:nvGrpSpPr>
          <p:cNvPr id="18" name="Group 17"/>
          <p:cNvGrpSpPr/>
          <p:nvPr userDrawn="1"/>
        </p:nvGrpSpPr>
        <p:grpSpPr>
          <a:xfrm>
            <a:off x="4727848" y="4221088"/>
            <a:ext cx="3309496" cy="1836446"/>
            <a:chOff x="4727848" y="4487818"/>
            <a:chExt cx="3309496" cy="1836446"/>
          </a:xfrm>
        </p:grpSpPr>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27848" y="4487818"/>
              <a:ext cx="3309496" cy="1836446"/>
            </a:xfrm>
            <a:prstGeom prst="rect">
              <a:avLst/>
            </a:prstGeom>
          </p:spPr>
        </p:pic>
        <p:sp>
          <p:nvSpPr>
            <p:cNvPr id="20" name="Rectangle 19"/>
            <p:cNvSpPr/>
            <p:nvPr userDrawn="1"/>
          </p:nvSpPr>
          <p:spPr>
            <a:xfrm>
              <a:off x="4871864" y="5229200"/>
              <a:ext cx="50405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20" descr="Icon&#10;&#10;Description automatically generated"/>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943872" y="5218549"/>
              <a:ext cx="360040" cy="360040"/>
            </a:xfrm>
            <a:prstGeom prst="rect">
              <a:avLst/>
            </a:prstGeom>
          </p:spPr>
        </p:pic>
      </p:grpSp>
      <p:sp>
        <p:nvSpPr>
          <p:cNvPr id="2" name="Title 1"/>
          <p:cNvSpPr>
            <a:spLocks noGrp="1"/>
          </p:cNvSpPr>
          <p:nvPr>
            <p:ph type="title" hasCustomPrompt="1"/>
          </p:nvPr>
        </p:nvSpPr>
        <p:spPr>
          <a:xfrm>
            <a:off x="4871864" y="1943386"/>
            <a:ext cx="6600056" cy="909550"/>
          </a:xfrm>
        </p:spPr>
        <p:txBody>
          <a:bodyPr/>
          <a:lstStyle>
            <a:lvl1pPr>
              <a:defRPr>
                <a:solidFill>
                  <a:srgbClr val="0C406D"/>
                </a:solidFill>
              </a:defRPr>
            </a:lvl1pPr>
          </a:lstStyle>
          <a:p>
            <a:r>
              <a:rPr lang="en-GB" sz="2800" b="1" err="1">
                <a:solidFill>
                  <a:srgbClr val="0C406D"/>
                </a:solidFill>
                <a:latin typeface="Arial" panose="020B0604020202020204" pitchFamily="34" charset="0"/>
                <a:ea typeface="Arial" panose="020B0604020202020204" pitchFamily="34" charset="0"/>
                <a:cs typeface="Arial" panose="020B0604020202020204" pitchFamily="34" charset="0"/>
              </a:rPr>
              <a:t>www.cranfield.ac.uk</a:t>
            </a:r>
            <a:r>
              <a:rPr lang="en-GB" sz="2800" b="1">
                <a:solidFill>
                  <a:srgbClr val="0C406D"/>
                </a:solidFill>
                <a:latin typeface="Arial" panose="020B0604020202020204" pitchFamily="34" charset="0"/>
                <a:ea typeface="Arial" panose="020B0604020202020204" pitchFamily="34" charset="0"/>
                <a:cs typeface="Arial" panose="020B0604020202020204" pitchFamily="34" charset="0"/>
              </a:rPr>
              <a:t>/your-specific-</a:t>
            </a:r>
            <a:r>
              <a:rPr lang="en-GB" sz="2800" b="1" err="1">
                <a:solidFill>
                  <a:srgbClr val="0C406D"/>
                </a:solidFill>
                <a:latin typeface="Arial" panose="020B0604020202020204" pitchFamily="34" charset="0"/>
                <a:ea typeface="Arial" panose="020B0604020202020204" pitchFamily="34" charset="0"/>
                <a:cs typeface="Arial" panose="020B0604020202020204" pitchFamily="34" charset="0"/>
              </a:rPr>
              <a:t>url</a:t>
            </a:r>
            <a:endParaRPr lang="en-GB"/>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Opening slide">
    <p:spTree>
      <p:nvGrpSpPr>
        <p:cNvPr id="1" name=""/>
        <p:cNvGrpSpPr/>
        <p:nvPr/>
      </p:nvGrpSpPr>
      <p:grpSpPr>
        <a:xfrm>
          <a:off x="0" y="0"/>
          <a:ext cx="0" cy="0"/>
          <a:chOff x="0" y="0"/>
          <a:chExt cx="0" cy="0"/>
        </a:xfrm>
      </p:grpSpPr>
      <p:sp>
        <p:nvSpPr>
          <p:cNvPr id="11" name="Text Placeholder 8"/>
          <p:cNvSpPr>
            <a:spLocks noGrp="1"/>
          </p:cNvSpPr>
          <p:nvPr>
            <p:ph type="body" sz="quarter" idx="11" hasCustomPrompt="1"/>
          </p:nvPr>
        </p:nvSpPr>
        <p:spPr>
          <a:xfrm>
            <a:off x="4871864" y="4149080"/>
            <a:ext cx="6264696" cy="792088"/>
          </a:xfrm>
          <a:prstGeom prst="rect">
            <a:avLst/>
          </a:prstGeom>
        </p:spPr>
        <p:txBody>
          <a:bodyPr anchor="ctr">
            <a:normAutofit/>
          </a:bodyPr>
          <a:lstStyle>
            <a:lvl1pPr marL="0" indent="0">
              <a:buNone/>
              <a:defRPr sz="2400" b="1" i="0">
                <a:solidFill>
                  <a:srgbClr val="633E88"/>
                </a:solidFill>
                <a:latin typeface="Arial" panose="020B0604020202020204" pitchFamily="34" charset="0"/>
                <a:ea typeface="Arial" panose="020B0604020202020204" pitchFamily="34" charset="0"/>
                <a:cs typeface="Arial" panose="020B0604020202020204" pitchFamily="34" charset="0"/>
              </a:defRPr>
            </a:lvl1pPr>
          </a:lstStyle>
          <a:p>
            <a:pPr lvl="0"/>
            <a:r>
              <a:rPr lang="en-GB"/>
              <a:t>Presenter’s Name and Title, </a:t>
            </a:r>
            <a:br>
              <a:rPr lang="en-GB"/>
            </a:br>
            <a:r>
              <a:rPr lang="en-GB"/>
              <a:t>Arial Bold 22pt</a:t>
            </a:r>
            <a:endParaRPr lang="en-US"/>
          </a:p>
        </p:txBody>
      </p:sp>
      <p:sp>
        <p:nvSpPr>
          <p:cNvPr id="13" name="Text Placeholder 8"/>
          <p:cNvSpPr>
            <a:spLocks noGrp="1"/>
          </p:cNvSpPr>
          <p:nvPr>
            <p:ph type="body" sz="quarter" idx="12" hasCustomPrompt="1"/>
          </p:nvPr>
        </p:nvSpPr>
        <p:spPr>
          <a:xfrm>
            <a:off x="4873469" y="5229200"/>
            <a:ext cx="6264696" cy="504056"/>
          </a:xfrm>
          <a:prstGeom prst="rect">
            <a:avLst/>
          </a:prstGeom>
        </p:spPr>
        <p:txBody>
          <a:bodyPr anchor="ctr">
            <a:normAutofit/>
          </a:bodyPr>
          <a:lstStyle>
            <a:lvl1pPr marL="0" indent="0">
              <a:buNone/>
              <a:defRPr sz="2400" b="0" i="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pPr lvl="0"/>
            <a:r>
              <a:rPr lang="en-GB"/>
              <a:t>Date, Arial 22pt</a:t>
            </a:r>
            <a:endParaRPr lang="en-US"/>
          </a:p>
        </p:txBody>
      </p:sp>
      <p:sp>
        <p:nvSpPr>
          <p:cNvPr id="5" name="Text Placeholder 17"/>
          <p:cNvSpPr txBox="1"/>
          <p:nvPr userDrawn="1"/>
        </p:nvSpPr>
        <p:spPr>
          <a:xfrm>
            <a:off x="4871864" y="6021288"/>
            <a:ext cx="6264696" cy="504056"/>
          </a:xfrm>
          <a:prstGeom prst="rect">
            <a:avLst/>
          </a:prstGeom>
        </p:spPr>
        <p:txBody>
          <a:bodyPr anchor="ctr"/>
          <a:lstStyle>
            <a:lvl1pPr marL="0" indent="0" algn="l" defTabSz="914400" rtl="0" eaLnBrk="1" latinLnBrk="0" hangingPunct="1">
              <a:spcBef>
                <a:spcPct val="20000"/>
              </a:spcBef>
              <a:buClr>
                <a:srgbClr val="00B0F0"/>
              </a:buClr>
              <a:buFont typeface="Arial" panose="020B0604020202020204" pitchFamily="34" charset="0"/>
              <a:buNone/>
              <a:defRPr sz="2200" b="1" kern="1200" baseline="0">
                <a:solidFill>
                  <a:srgbClr val="091932"/>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spcBef>
                <a:spcPct val="20000"/>
              </a:spcBef>
              <a:buClr>
                <a:srgbClr val="00B0F0"/>
              </a:buClr>
              <a:buFont typeface="Arial" panose="020B0604020202020204" pitchFamily="34" charset="0"/>
              <a:buChar char="•"/>
              <a:defRPr sz="2000" kern="1200">
                <a:solidFill>
                  <a:srgbClr val="66666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spcBef>
                <a:spcPct val="20000"/>
              </a:spcBef>
              <a:buClr>
                <a:srgbClr val="00B0F0"/>
              </a:buClr>
              <a:buFont typeface="Courier New" panose="02070309020205020404" charset="0"/>
              <a:buChar char="o"/>
              <a:defRPr sz="2000" kern="1200">
                <a:solidFill>
                  <a:srgbClr val="666666"/>
                </a:solidFill>
                <a:latin typeface="Arial" panose="020B0604020202020204" pitchFamily="34" charset="0"/>
                <a:ea typeface="+mn-ea"/>
                <a:cs typeface="Arial" panose="020B0604020202020204" pitchFamily="34" charset="0"/>
              </a:defRPr>
            </a:lvl3pPr>
            <a:lvl4pPr marL="1714500" indent="-342900" algn="l" defTabSz="914400" rtl="0" eaLnBrk="1" latinLnBrk="0" hangingPunct="1">
              <a:spcBef>
                <a:spcPct val="20000"/>
              </a:spcBef>
              <a:buClr>
                <a:srgbClr val="00B0F0"/>
              </a:buClr>
              <a:buFont typeface="Wingdings" panose="05000000000000000000" pitchFamily="2" charset="2"/>
              <a:buChar char="§"/>
              <a:defRPr sz="2000" kern="1200">
                <a:solidFill>
                  <a:srgbClr val="666666"/>
                </a:solidFill>
                <a:latin typeface="Arial" panose="020B0604020202020204" pitchFamily="34" charset="0"/>
                <a:ea typeface="+mn-ea"/>
                <a:cs typeface="Arial" panose="020B0604020202020204" pitchFamily="34" charset="0"/>
              </a:defRPr>
            </a:lvl4pPr>
            <a:lvl5pPr marL="2171700" indent="-342900" algn="l" defTabSz="914400" rtl="0" eaLnBrk="1" latinLnBrk="0" hangingPunct="1">
              <a:spcBef>
                <a:spcPct val="20000"/>
              </a:spcBef>
              <a:buClr>
                <a:srgbClr val="00B0F0"/>
              </a:buClr>
              <a:buFont typeface=".HelveticaNeueDeskInterface-Regular" charset="0"/>
              <a:buChar char="-"/>
              <a:defRPr sz="2000" kern="1200">
                <a:solidFill>
                  <a:srgbClr val="66666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400" b="0" err="1">
                <a:solidFill>
                  <a:srgbClr val="633E88"/>
                </a:solidFill>
              </a:rPr>
              <a:t>www.cranfield.ac.uk</a:t>
            </a:r>
            <a:endParaRPr lang="en-GB" sz="2400" b="0">
              <a:solidFill>
                <a:srgbClr val="633E88"/>
              </a:solidFill>
            </a:endParaRPr>
          </a:p>
        </p:txBody>
      </p:sp>
      <p:sp>
        <p:nvSpPr>
          <p:cNvPr id="2" name="Rectangle 1"/>
          <p:cNvSpPr/>
          <p:nvPr userDrawn="1"/>
        </p:nvSpPr>
        <p:spPr>
          <a:xfrm>
            <a:off x="263352" y="188640"/>
            <a:ext cx="1296144" cy="1368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6000" y="1028112"/>
            <a:ext cx="3409000" cy="3409000"/>
          </a:xfrm>
          <a:prstGeom prst="rect">
            <a:avLst/>
          </a:prstGeom>
        </p:spPr>
      </p:pic>
      <p:sp>
        <p:nvSpPr>
          <p:cNvPr id="10" name="Title 3"/>
          <p:cNvSpPr>
            <a:spLocks noGrp="1"/>
          </p:cNvSpPr>
          <p:nvPr>
            <p:ph type="title" hasCustomPrompt="1"/>
          </p:nvPr>
        </p:nvSpPr>
        <p:spPr>
          <a:xfrm>
            <a:off x="4871864" y="1700460"/>
            <a:ext cx="6264696" cy="2160588"/>
          </a:xfrm>
        </p:spPr>
        <p:txBody>
          <a:bodyPr>
            <a:normAutofit/>
          </a:bodyPr>
          <a:lstStyle>
            <a:lvl1pPr>
              <a:defRPr sz="3200"/>
            </a:lvl1pPr>
          </a:lstStyle>
          <a:p>
            <a:pPr lvl="0"/>
            <a:r>
              <a:rPr lang="en-GB"/>
              <a:t>Presentation or Chapter Title, Arial 32pt Bold</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Subtitle, Body copy">
    <p:spTree>
      <p:nvGrpSpPr>
        <p:cNvPr id="1" name=""/>
        <p:cNvGrpSpPr/>
        <p:nvPr/>
      </p:nvGrpSpPr>
      <p:grpSpPr>
        <a:xfrm>
          <a:off x="0" y="0"/>
          <a:ext cx="0" cy="0"/>
          <a:chOff x="0" y="0"/>
          <a:chExt cx="0" cy="0"/>
        </a:xfrm>
      </p:grpSpPr>
      <p:sp>
        <p:nvSpPr>
          <p:cNvPr id="5" name="Text Placeholder 8"/>
          <p:cNvSpPr>
            <a:spLocks noGrp="1"/>
          </p:cNvSpPr>
          <p:nvPr>
            <p:ph type="body" sz="quarter" idx="11" hasCustomPrompt="1"/>
          </p:nvPr>
        </p:nvSpPr>
        <p:spPr>
          <a:xfrm>
            <a:off x="407368" y="1412776"/>
            <a:ext cx="11377264" cy="792088"/>
          </a:xfrm>
          <a:prstGeom prst="rect">
            <a:avLst/>
          </a:prstGeom>
        </p:spPr>
        <p:txBody>
          <a:bodyPr anchor="ctr" anchorCtr="0">
            <a:normAutofit/>
          </a:bodyPr>
          <a:lstStyle>
            <a:lvl1pPr marL="0" indent="0">
              <a:buNone/>
              <a:defRPr sz="2200" b="1">
                <a:solidFill>
                  <a:srgbClr val="633E88"/>
                </a:solidFill>
                <a:latin typeface="Arial" panose="020B0604020202020204" pitchFamily="34" charset="0"/>
                <a:ea typeface="Arial" panose="020B0604020202020204" pitchFamily="34" charset="0"/>
                <a:cs typeface="Arial" panose="020B0604020202020204" pitchFamily="34" charset="0"/>
              </a:defRPr>
            </a:lvl1pPr>
          </a:lstStyle>
          <a:p>
            <a:pPr lvl="0"/>
            <a:r>
              <a:rPr lang="en-GB"/>
              <a:t>Sub-header, Arial Bold 22pt</a:t>
            </a:r>
            <a:endParaRPr lang="en-US"/>
          </a:p>
        </p:txBody>
      </p:sp>
      <p:sp>
        <p:nvSpPr>
          <p:cNvPr id="10" name="Text Placeholder 8"/>
          <p:cNvSpPr>
            <a:spLocks noGrp="1"/>
          </p:cNvSpPr>
          <p:nvPr>
            <p:ph type="body" sz="quarter" idx="14" hasCustomPrompt="1"/>
          </p:nvPr>
        </p:nvSpPr>
        <p:spPr>
          <a:xfrm>
            <a:off x="407368" y="2348881"/>
            <a:ext cx="11377264" cy="3960439"/>
          </a:xfrm>
          <a:prstGeom prst="rect">
            <a:avLst/>
          </a:prstGeom>
        </p:spPr>
        <p:txBody>
          <a:bodyPr anchor="t" anchorCtr="0">
            <a:normAutofit/>
          </a:bodyPr>
          <a:lstStyle>
            <a:lvl1pPr marL="342900" indent="-342900">
              <a:lnSpc>
                <a:spcPct val="100000"/>
              </a:lnSpc>
              <a:buFont typeface="Arial" panose="020B0604020202020204" pitchFamily="34" charset="0"/>
              <a:buChar char="•"/>
              <a:defRPr sz="2000" b="0">
                <a:solidFill>
                  <a:schemeClr val="tx1"/>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sz="2000" b="0" i="0">
                <a:latin typeface="Arial" panose="020B0604020202020204" pitchFamily="34" charset="0"/>
                <a:ea typeface="Arial" panose="020B0604020202020204" pitchFamily="34" charset="0"/>
                <a:cs typeface="Arial" panose="020B0604020202020204" pitchFamily="34" charset="0"/>
              </a:defRPr>
            </a:lvl2pPr>
            <a:lvl3pPr>
              <a:lnSpc>
                <a:spcPct val="100000"/>
              </a:lnSpc>
              <a:defRPr sz="2000" b="0" i="0">
                <a:latin typeface="Arial" panose="020B0604020202020204" pitchFamily="34" charset="0"/>
                <a:ea typeface="Arial" panose="020B0604020202020204" pitchFamily="34" charset="0"/>
                <a:cs typeface="Arial" panose="020B0604020202020204" pitchFamily="34" charset="0"/>
              </a:defRPr>
            </a:lvl3pPr>
            <a:lvl4pPr>
              <a:lnSpc>
                <a:spcPct val="100000"/>
              </a:lnSpc>
              <a:defRPr sz="2000" b="0" i="0">
                <a:latin typeface="Arial" panose="020B0604020202020204" pitchFamily="34" charset="0"/>
                <a:ea typeface="Arial" panose="020B0604020202020204" pitchFamily="34" charset="0"/>
                <a:cs typeface="Arial" panose="020B0604020202020204" pitchFamily="34" charset="0"/>
              </a:defRPr>
            </a:lvl4pPr>
            <a:lvl5pPr>
              <a:lnSpc>
                <a:spcPct val="100000"/>
              </a:lnSpc>
              <a:defRPr sz="2000" b="0" i="0">
                <a:latin typeface="Arial" panose="020B0604020202020204" pitchFamily="34" charset="0"/>
                <a:ea typeface="Arial" panose="020B0604020202020204" pitchFamily="34" charset="0"/>
                <a:cs typeface="Arial" panose="020B0604020202020204" pitchFamily="34" charset="0"/>
              </a:defRPr>
            </a:lvl5pPr>
          </a:lstStyle>
          <a:p>
            <a:pPr lvl="0"/>
            <a:r>
              <a:rPr lang="en-US"/>
              <a:t>Body copy, Arial 20pt minimum</a:t>
            </a:r>
          </a:p>
          <a:p>
            <a:pPr lvl="0"/>
            <a:r>
              <a:rPr lang="en-US"/>
              <a:t>Bullet points should always be round</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hasCustomPrompt="1"/>
          </p:nvPr>
        </p:nvSpPr>
        <p:spPr/>
        <p:txBody>
          <a:bodyPr/>
          <a:lstStyle/>
          <a:p>
            <a:pPr lvl="0"/>
            <a:r>
              <a:rPr lang="en-US"/>
              <a:t>Slide Title, Arial Bold 28pt</a:t>
            </a:r>
            <a:endParaRPr lang="en-GB"/>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Subtitle, Body copy, Image">
    <p:spTree>
      <p:nvGrpSpPr>
        <p:cNvPr id="1" name=""/>
        <p:cNvGrpSpPr/>
        <p:nvPr/>
      </p:nvGrpSpPr>
      <p:grpSpPr>
        <a:xfrm>
          <a:off x="0" y="0"/>
          <a:ext cx="0" cy="0"/>
          <a:chOff x="0" y="0"/>
          <a:chExt cx="0" cy="0"/>
        </a:xfrm>
      </p:grpSpPr>
      <p:sp>
        <p:nvSpPr>
          <p:cNvPr id="9" name="Text Placeholder 8"/>
          <p:cNvSpPr>
            <a:spLocks noGrp="1"/>
          </p:cNvSpPr>
          <p:nvPr>
            <p:ph type="body" sz="quarter" idx="11" hasCustomPrompt="1"/>
          </p:nvPr>
        </p:nvSpPr>
        <p:spPr>
          <a:xfrm>
            <a:off x="407368" y="1412776"/>
            <a:ext cx="6696744" cy="792088"/>
          </a:xfrm>
          <a:prstGeom prst="rect">
            <a:avLst/>
          </a:prstGeom>
        </p:spPr>
        <p:txBody>
          <a:bodyPr anchor="ctr" anchorCtr="0">
            <a:normAutofit/>
          </a:bodyPr>
          <a:lstStyle>
            <a:lvl1pPr marL="0" indent="0">
              <a:buNone/>
              <a:defRPr sz="2200" b="1">
                <a:solidFill>
                  <a:srgbClr val="633E88"/>
                </a:solidFill>
                <a:latin typeface="Arial" panose="020B0604020202020204" pitchFamily="34" charset="0"/>
                <a:ea typeface="Arial" panose="020B0604020202020204" pitchFamily="34" charset="0"/>
                <a:cs typeface="Arial" panose="020B0604020202020204" pitchFamily="34" charset="0"/>
              </a:defRPr>
            </a:lvl1pPr>
          </a:lstStyle>
          <a:p>
            <a:pPr lvl="0"/>
            <a:r>
              <a:rPr lang="en-GB"/>
              <a:t>Sub-header, Arial Bold 22pt</a:t>
            </a:r>
            <a:endParaRPr lang="en-US"/>
          </a:p>
        </p:txBody>
      </p:sp>
      <p:sp>
        <p:nvSpPr>
          <p:cNvPr id="10" name="Text Placeholder 8"/>
          <p:cNvSpPr>
            <a:spLocks noGrp="1"/>
          </p:cNvSpPr>
          <p:nvPr>
            <p:ph type="body" sz="quarter" idx="14" hasCustomPrompt="1"/>
          </p:nvPr>
        </p:nvSpPr>
        <p:spPr>
          <a:xfrm>
            <a:off x="407368" y="2348881"/>
            <a:ext cx="6696744" cy="3960440"/>
          </a:xfrm>
          <a:prstGeom prst="rect">
            <a:avLst/>
          </a:prstGeom>
        </p:spPr>
        <p:txBody>
          <a:bodyPr anchor="t" anchorCtr="0">
            <a:normAutofit/>
          </a:bodyPr>
          <a:lstStyle>
            <a:lvl1pPr marL="342900" indent="-342900">
              <a:lnSpc>
                <a:spcPct val="100000"/>
              </a:lnSpc>
              <a:buFont typeface="Arial" panose="020B0604020202020204" pitchFamily="34" charset="0"/>
              <a:buChar char="•"/>
              <a:defRPr sz="2000" b="0">
                <a:solidFill>
                  <a:schemeClr val="tx1"/>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sz="2000" b="0" i="0">
                <a:latin typeface="Arial" panose="020B0604020202020204" pitchFamily="34" charset="0"/>
                <a:ea typeface="Arial" panose="020B0604020202020204" pitchFamily="34" charset="0"/>
                <a:cs typeface="Arial" panose="020B0604020202020204" pitchFamily="34" charset="0"/>
              </a:defRPr>
            </a:lvl2pPr>
            <a:lvl3pPr>
              <a:lnSpc>
                <a:spcPct val="100000"/>
              </a:lnSpc>
              <a:defRPr sz="2000" b="0" i="0">
                <a:latin typeface="Arial" panose="020B0604020202020204" pitchFamily="34" charset="0"/>
                <a:ea typeface="Arial" panose="020B0604020202020204" pitchFamily="34" charset="0"/>
                <a:cs typeface="Arial" panose="020B0604020202020204" pitchFamily="34" charset="0"/>
              </a:defRPr>
            </a:lvl3pPr>
            <a:lvl4pPr>
              <a:lnSpc>
                <a:spcPct val="100000"/>
              </a:lnSpc>
              <a:defRPr sz="2000" b="0" i="0">
                <a:latin typeface="Arial" panose="020B0604020202020204" pitchFamily="34" charset="0"/>
                <a:ea typeface="Arial" panose="020B0604020202020204" pitchFamily="34" charset="0"/>
                <a:cs typeface="Arial" panose="020B0604020202020204" pitchFamily="34" charset="0"/>
              </a:defRPr>
            </a:lvl4pPr>
            <a:lvl5pPr>
              <a:lnSpc>
                <a:spcPct val="100000"/>
              </a:lnSpc>
              <a:defRPr sz="2000" b="0" i="0">
                <a:latin typeface="Arial" panose="020B0604020202020204" pitchFamily="34" charset="0"/>
                <a:ea typeface="Arial" panose="020B0604020202020204" pitchFamily="34" charset="0"/>
                <a:cs typeface="Arial" panose="020B0604020202020204" pitchFamily="34" charset="0"/>
              </a:defRPr>
            </a:lvl5pPr>
          </a:lstStyle>
          <a:p>
            <a:pPr lvl="0"/>
            <a:r>
              <a:rPr lang="en-US"/>
              <a:t>Body copy, Arial 20pt minimum</a:t>
            </a:r>
          </a:p>
          <a:p>
            <a:pPr lvl="0"/>
            <a:r>
              <a:rPr lang="en-US"/>
              <a:t>Bullet points should always be round</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2"/>
          <p:cNvSpPr>
            <a:spLocks noGrp="1"/>
          </p:cNvSpPr>
          <p:nvPr>
            <p:ph sz="quarter" idx="17" hasCustomPrompt="1"/>
          </p:nvPr>
        </p:nvSpPr>
        <p:spPr>
          <a:xfrm>
            <a:off x="7248525" y="1412776"/>
            <a:ext cx="4535488" cy="4895949"/>
          </a:xfrm>
          <a:prstGeom prst="rect">
            <a:avLst/>
          </a:prstGeom>
        </p:spPr>
        <p:txBody>
          <a:bodyPr/>
          <a:lstStyle>
            <a:lvl1pPr>
              <a:defRPr b="0" i="0">
                <a:latin typeface="Arial" panose="020B0604020202020204" pitchFamily="34" charset="0"/>
                <a:ea typeface="Arial" panose="020B0604020202020204" pitchFamily="34" charset="0"/>
                <a:cs typeface="Arial" panose="020B0604020202020204" pitchFamily="34" charset="0"/>
              </a:defRPr>
            </a:lvl1pPr>
            <a:lvl2pPr>
              <a:defRPr b="0" i="0">
                <a:latin typeface="Arial" panose="020B0604020202020204" pitchFamily="34" charset="0"/>
                <a:ea typeface="Arial" panose="020B0604020202020204" pitchFamily="34" charset="0"/>
                <a:cs typeface="Arial" panose="020B0604020202020204" pitchFamily="34" charset="0"/>
              </a:defRPr>
            </a:lvl2pPr>
            <a:lvl3pPr>
              <a:defRPr b="0" i="0">
                <a:latin typeface="Arial" panose="020B0604020202020204" pitchFamily="34" charset="0"/>
                <a:ea typeface="Arial" panose="020B0604020202020204" pitchFamily="34" charset="0"/>
                <a:cs typeface="Arial" panose="020B0604020202020204" pitchFamily="34" charset="0"/>
              </a:defRPr>
            </a:lvl3pPr>
            <a:lvl4pPr>
              <a:defRPr b="0" i="0">
                <a:latin typeface="Arial" panose="020B0604020202020204" pitchFamily="34" charset="0"/>
                <a:ea typeface="Arial" panose="020B0604020202020204" pitchFamily="34" charset="0"/>
                <a:cs typeface="Arial" panose="020B0604020202020204" pitchFamily="34" charset="0"/>
              </a:defRPr>
            </a:lvl4pPr>
            <a:lvl5pPr>
              <a:defRPr b="0" i="0">
                <a:latin typeface="Arial" panose="020B0604020202020204" pitchFamily="34" charset="0"/>
                <a:ea typeface="Arial" panose="020B0604020202020204" pitchFamily="34" charset="0"/>
                <a:cs typeface="Arial" panose="020B0604020202020204" pitchFamily="34" charset="0"/>
              </a:defRPr>
            </a:lvl5pPr>
          </a:lstStyle>
          <a:p>
            <a:pPr lvl="0"/>
            <a:r>
              <a:rPr lang="en-US"/>
              <a:t>Image/media area</a:t>
            </a:r>
          </a:p>
        </p:txBody>
      </p:sp>
      <p:sp>
        <p:nvSpPr>
          <p:cNvPr id="3" name="Title 2"/>
          <p:cNvSpPr>
            <a:spLocks noGrp="1"/>
          </p:cNvSpPr>
          <p:nvPr>
            <p:ph type="title" hasCustomPrompt="1"/>
          </p:nvPr>
        </p:nvSpPr>
        <p:spPr/>
        <p:txBody>
          <a:bodyPr/>
          <a:lstStyle/>
          <a:p>
            <a:pPr lvl="0"/>
            <a:r>
              <a:rPr lang="en-US"/>
              <a:t>Slide Title, Arial Bold 28pt</a:t>
            </a:r>
            <a:endParaRPr lang="en-GB"/>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Body copy, Image area">
    <p:spTree>
      <p:nvGrpSpPr>
        <p:cNvPr id="1" name=""/>
        <p:cNvGrpSpPr/>
        <p:nvPr/>
      </p:nvGrpSpPr>
      <p:grpSpPr>
        <a:xfrm>
          <a:off x="0" y="0"/>
          <a:ext cx="0" cy="0"/>
          <a:chOff x="0" y="0"/>
          <a:chExt cx="0" cy="0"/>
        </a:xfrm>
      </p:grpSpPr>
      <p:sp>
        <p:nvSpPr>
          <p:cNvPr id="8" name="Text Placeholder 8"/>
          <p:cNvSpPr>
            <a:spLocks noGrp="1"/>
          </p:cNvSpPr>
          <p:nvPr>
            <p:ph type="body" sz="quarter" idx="14" hasCustomPrompt="1"/>
          </p:nvPr>
        </p:nvSpPr>
        <p:spPr>
          <a:xfrm>
            <a:off x="407368" y="1412776"/>
            <a:ext cx="6696744" cy="4896544"/>
          </a:xfrm>
          <a:prstGeom prst="rect">
            <a:avLst/>
          </a:prstGeom>
        </p:spPr>
        <p:txBody>
          <a:bodyPr anchor="t" anchorCtr="0">
            <a:normAutofit/>
          </a:bodyPr>
          <a:lstStyle>
            <a:lvl1pPr marL="342900" indent="-342900">
              <a:lnSpc>
                <a:spcPct val="100000"/>
              </a:lnSpc>
              <a:buFont typeface="Arial" panose="020B0604020202020204" pitchFamily="34" charset="0"/>
              <a:buChar char="•"/>
              <a:defRPr sz="2000" b="0">
                <a:solidFill>
                  <a:schemeClr val="tx1"/>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sz="2000" b="0" i="0">
                <a:latin typeface="Arial" panose="020B0604020202020204" pitchFamily="34" charset="0"/>
                <a:ea typeface="Arial" panose="020B0604020202020204" pitchFamily="34" charset="0"/>
                <a:cs typeface="Arial" panose="020B0604020202020204" pitchFamily="34" charset="0"/>
              </a:defRPr>
            </a:lvl2pPr>
            <a:lvl3pPr>
              <a:lnSpc>
                <a:spcPct val="100000"/>
              </a:lnSpc>
              <a:defRPr sz="2000" b="0" i="0">
                <a:latin typeface="Arial" panose="020B0604020202020204" pitchFamily="34" charset="0"/>
                <a:ea typeface="Arial" panose="020B0604020202020204" pitchFamily="34" charset="0"/>
                <a:cs typeface="Arial" panose="020B0604020202020204" pitchFamily="34" charset="0"/>
              </a:defRPr>
            </a:lvl3pPr>
            <a:lvl4pPr>
              <a:lnSpc>
                <a:spcPct val="100000"/>
              </a:lnSpc>
              <a:defRPr sz="2000" b="0" i="0">
                <a:latin typeface="Arial" panose="020B0604020202020204" pitchFamily="34" charset="0"/>
                <a:ea typeface="Arial" panose="020B0604020202020204" pitchFamily="34" charset="0"/>
                <a:cs typeface="Arial" panose="020B0604020202020204" pitchFamily="34" charset="0"/>
              </a:defRPr>
            </a:lvl4pPr>
            <a:lvl5pPr>
              <a:lnSpc>
                <a:spcPct val="100000"/>
              </a:lnSpc>
              <a:defRPr sz="2000" b="0" i="0">
                <a:latin typeface="Arial" panose="020B0604020202020204" pitchFamily="34" charset="0"/>
                <a:ea typeface="Arial" panose="020B0604020202020204" pitchFamily="34" charset="0"/>
                <a:cs typeface="Arial" panose="020B0604020202020204" pitchFamily="34" charset="0"/>
              </a:defRPr>
            </a:lvl5pPr>
          </a:lstStyle>
          <a:p>
            <a:pPr lvl="0"/>
            <a:r>
              <a:rPr lang="en-US"/>
              <a:t>Body copy, Arial 20pt minimum</a:t>
            </a:r>
          </a:p>
          <a:p>
            <a:pPr lvl="0"/>
            <a:r>
              <a:rPr lang="en-US"/>
              <a:t>Bullet points should always be round</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p:cNvSpPr>
            <a:spLocks noGrp="1"/>
          </p:cNvSpPr>
          <p:nvPr>
            <p:ph sz="quarter" idx="18" hasCustomPrompt="1"/>
          </p:nvPr>
        </p:nvSpPr>
        <p:spPr>
          <a:xfrm>
            <a:off x="7248525" y="1412776"/>
            <a:ext cx="4535488" cy="4895949"/>
          </a:xfrm>
          <a:prstGeom prst="rect">
            <a:avLst/>
          </a:prstGeom>
        </p:spPr>
        <p:txBody>
          <a:bodyPr/>
          <a:lstStyle>
            <a:lvl1pPr>
              <a:defRPr b="0" i="0">
                <a:latin typeface="Arial" panose="020B0604020202020204" pitchFamily="34" charset="0"/>
                <a:ea typeface="Arial" panose="020B0604020202020204" pitchFamily="34" charset="0"/>
                <a:cs typeface="Arial" panose="020B0604020202020204" pitchFamily="34" charset="0"/>
              </a:defRPr>
            </a:lvl1pPr>
            <a:lvl2pPr>
              <a:defRPr b="0" i="0">
                <a:latin typeface="Arial" panose="020B0604020202020204" pitchFamily="34" charset="0"/>
                <a:ea typeface="Arial" panose="020B0604020202020204" pitchFamily="34" charset="0"/>
                <a:cs typeface="Arial" panose="020B0604020202020204" pitchFamily="34" charset="0"/>
              </a:defRPr>
            </a:lvl2pPr>
            <a:lvl3pPr>
              <a:defRPr b="0" i="0">
                <a:latin typeface="Arial" panose="020B0604020202020204" pitchFamily="34" charset="0"/>
                <a:ea typeface="Arial" panose="020B0604020202020204" pitchFamily="34" charset="0"/>
                <a:cs typeface="Arial" panose="020B0604020202020204" pitchFamily="34" charset="0"/>
              </a:defRPr>
            </a:lvl3pPr>
            <a:lvl4pPr>
              <a:defRPr b="0" i="0">
                <a:latin typeface="Arial" panose="020B0604020202020204" pitchFamily="34" charset="0"/>
                <a:ea typeface="Arial" panose="020B0604020202020204" pitchFamily="34" charset="0"/>
                <a:cs typeface="Arial" panose="020B0604020202020204" pitchFamily="34" charset="0"/>
              </a:defRPr>
            </a:lvl4pPr>
            <a:lvl5pPr>
              <a:defRPr b="0" i="0">
                <a:latin typeface="Arial" panose="020B0604020202020204" pitchFamily="34" charset="0"/>
                <a:ea typeface="Arial" panose="020B0604020202020204" pitchFamily="34" charset="0"/>
                <a:cs typeface="Arial" panose="020B0604020202020204" pitchFamily="34" charset="0"/>
              </a:defRPr>
            </a:lvl5pPr>
          </a:lstStyle>
          <a:p>
            <a:pPr lvl="0"/>
            <a:r>
              <a:rPr lang="en-US"/>
              <a:t>Image/media area</a:t>
            </a:r>
          </a:p>
        </p:txBody>
      </p:sp>
      <p:sp>
        <p:nvSpPr>
          <p:cNvPr id="2" name="Title 1"/>
          <p:cNvSpPr>
            <a:spLocks noGrp="1"/>
          </p:cNvSpPr>
          <p:nvPr>
            <p:ph type="title" hasCustomPrompt="1"/>
          </p:nvPr>
        </p:nvSpPr>
        <p:spPr/>
        <p:txBody>
          <a:bodyPr/>
          <a:lstStyle/>
          <a:p>
            <a:pPr lvl="0"/>
            <a:r>
              <a:rPr lang="en-US"/>
              <a:t>Slide Title, Arial Bold 28pt</a:t>
            </a:r>
            <a:endParaRPr lang="en-GB"/>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Two column body copy">
    <p:spTree>
      <p:nvGrpSpPr>
        <p:cNvPr id="1" name=""/>
        <p:cNvGrpSpPr/>
        <p:nvPr/>
      </p:nvGrpSpPr>
      <p:grpSpPr>
        <a:xfrm>
          <a:off x="0" y="0"/>
          <a:ext cx="0" cy="0"/>
          <a:chOff x="0" y="0"/>
          <a:chExt cx="0" cy="0"/>
        </a:xfrm>
      </p:grpSpPr>
      <p:sp>
        <p:nvSpPr>
          <p:cNvPr id="7" name="Text Placeholder 8"/>
          <p:cNvSpPr>
            <a:spLocks noGrp="1"/>
          </p:cNvSpPr>
          <p:nvPr>
            <p:ph type="body" sz="quarter" idx="15" hasCustomPrompt="1"/>
          </p:nvPr>
        </p:nvSpPr>
        <p:spPr>
          <a:xfrm>
            <a:off x="407366" y="1412776"/>
            <a:ext cx="11377265" cy="4896544"/>
          </a:xfrm>
          <a:prstGeom prst="rect">
            <a:avLst/>
          </a:prstGeom>
        </p:spPr>
        <p:txBody>
          <a:bodyPr numCol="2" spcCol="144000" anchor="t" anchorCtr="0">
            <a:normAutofit/>
          </a:bodyPr>
          <a:lstStyle>
            <a:lvl1pPr marL="342900" indent="-342900">
              <a:lnSpc>
                <a:spcPct val="100000"/>
              </a:lnSpc>
              <a:buFont typeface="Arial" panose="020B0604020202020204" pitchFamily="34" charset="0"/>
              <a:buChar char="•"/>
              <a:defRPr sz="2000" b="0">
                <a:solidFill>
                  <a:schemeClr val="tx1"/>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sz="2000" b="0" i="0">
                <a:latin typeface="Arial" panose="020B0604020202020204" pitchFamily="34" charset="0"/>
                <a:ea typeface="Arial" panose="020B0604020202020204" pitchFamily="34" charset="0"/>
                <a:cs typeface="Arial" panose="020B0604020202020204" pitchFamily="34" charset="0"/>
              </a:defRPr>
            </a:lvl2pPr>
            <a:lvl3pPr>
              <a:lnSpc>
                <a:spcPct val="100000"/>
              </a:lnSpc>
              <a:defRPr sz="2000" b="0" i="0">
                <a:latin typeface="Arial" panose="020B0604020202020204" pitchFamily="34" charset="0"/>
                <a:ea typeface="Arial" panose="020B0604020202020204" pitchFamily="34" charset="0"/>
                <a:cs typeface="Arial" panose="020B0604020202020204" pitchFamily="34" charset="0"/>
              </a:defRPr>
            </a:lvl3pPr>
            <a:lvl4pPr>
              <a:lnSpc>
                <a:spcPct val="100000"/>
              </a:lnSpc>
              <a:defRPr sz="2000" b="0" i="0">
                <a:latin typeface="Arial" panose="020B0604020202020204" pitchFamily="34" charset="0"/>
                <a:ea typeface="Arial" panose="020B0604020202020204" pitchFamily="34" charset="0"/>
                <a:cs typeface="Arial" panose="020B0604020202020204" pitchFamily="34" charset="0"/>
              </a:defRPr>
            </a:lvl4pPr>
            <a:lvl5pPr>
              <a:lnSpc>
                <a:spcPct val="100000"/>
              </a:lnSpc>
              <a:defRPr sz="2000" b="0" i="0">
                <a:latin typeface="Arial" panose="020B0604020202020204" pitchFamily="34" charset="0"/>
                <a:ea typeface="Arial" panose="020B0604020202020204" pitchFamily="34" charset="0"/>
                <a:cs typeface="Arial" panose="020B0604020202020204" pitchFamily="34" charset="0"/>
              </a:defRPr>
            </a:lvl5pPr>
          </a:lstStyle>
          <a:p>
            <a:pPr lvl="0"/>
            <a:r>
              <a:rPr lang="en-GB"/>
              <a:t>Body copy, Arial 20pt minimum</a:t>
            </a:r>
          </a:p>
          <a:p>
            <a:pPr lvl="0"/>
            <a:r>
              <a:rPr lang="en-GB"/>
              <a:t>Column 1</a:t>
            </a:r>
          </a:p>
          <a:p>
            <a:pPr lvl="0"/>
            <a:r>
              <a:rPr lang="en-US"/>
              <a:t>Bullet points should always be circular</a:t>
            </a:r>
          </a:p>
          <a:p>
            <a:pPr lvl="1"/>
            <a:r>
              <a:rPr lang="en-US"/>
              <a:t>Second level</a:t>
            </a:r>
          </a:p>
          <a:p>
            <a:pPr lvl="2"/>
            <a:r>
              <a:rPr lang="en-US"/>
              <a:t>Third level</a:t>
            </a:r>
          </a:p>
          <a:p>
            <a:pPr lvl="3"/>
            <a:r>
              <a:rPr lang="en-US"/>
              <a:t>Fourth level</a:t>
            </a:r>
          </a:p>
          <a:p>
            <a:pPr lvl="4"/>
            <a:r>
              <a:rPr lang="en-US"/>
              <a:t>Fifth level</a:t>
            </a:r>
          </a:p>
          <a:p>
            <a:pPr lvl="4"/>
            <a:endParaRPr lang="en-US"/>
          </a:p>
          <a:p>
            <a:pPr lvl="0"/>
            <a:endParaRPr lang="en-GB"/>
          </a:p>
          <a:p>
            <a:pPr lvl="0"/>
            <a:endParaRPr lang="en-GB"/>
          </a:p>
          <a:p>
            <a:pPr lvl="0"/>
            <a:endParaRPr lang="en-GB"/>
          </a:p>
          <a:p>
            <a:pPr lvl="0"/>
            <a:endParaRPr lang="en-GB"/>
          </a:p>
          <a:p>
            <a:pPr lvl="0"/>
            <a:r>
              <a:rPr lang="en-GB"/>
              <a:t>Body copy, Arial 20pt minimum</a:t>
            </a:r>
          </a:p>
          <a:p>
            <a:pPr lvl="0"/>
            <a:r>
              <a:rPr lang="en-GB"/>
              <a:t>Column 2</a:t>
            </a:r>
          </a:p>
          <a:p>
            <a:pPr lvl="0"/>
            <a:r>
              <a:rPr lang="en-US"/>
              <a:t>Bullet points should always be circular</a:t>
            </a:r>
          </a:p>
          <a:p>
            <a:pPr lvl="1"/>
            <a:r>
              <a:rPr lang="en-US"/>
              <a:t>Second level</a:t>
            </a:r>
          </a:p>
          <a:p>
            <a:pPr lvl="2"/>
            <a:r>
              <a:rPr lang="en-US"/>
              <a:t>Third level</a:t>
            </a:r>
          </a:p>
          <a:p>
            <a:pPr lvl="3"/>
            <a:r>
              <a:rPr lang="en-US"/>
              <a:t>Fourth level</a:t>
            </a:r>
          </a:p>
          <a:p>
            <a:pPr lvl="4"/>
            <a:r>
              <a:rPr lang="en-US"/>
              <a:t>Fifth level</a:t>
            </a:r>
            <a:endParaRPr lang="en-GB"/>
          </a:p>
          <a:p>
            <a:pPr lvl="4"/>
            <a:endParaRPr lang="en-GB"/>
          </a:p>
        </p:txBody>
      </p:sp>
      <p:sp>
        <p:nvSpPr>
          <p:cNvPr id="2" name="Title 1"/>
          <p:cNvSpPr>
            <a:spLocks noGrp="1"/>
          </p:cNvSpPr>
          <p:nvPr>
            <p:ph type="title" hasCustomPrompt="1"/>
          </p:nvPr>
        </p:nvSpPr>
        <p:spPr/>
        <p:txBody>
          <a:bodyPr/>
          <a:lstStyle/>
          <a:p>
            <a:pPr lvl="0"/>
            <a:r>
              <a:rPr lang="en-US"/>
              <a:t>Slide Title, Arial Bold 28pt</a:t>
            </a:r>
            <a:endParaRPr lang="en-GB"/>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Large image area">
    <p:spTree>
      <p:nvGrpSpPr>
        <p:cNvPr id="1" name=""/>
        <p:cNvGrpSpPr/>
        <p:nvPr/>
      </p:nvGrpSpPr>
      <p:grpSpPr>
        <a:xfrm>
          <a:off x="0" y="0"/>
          <a:ext cx="0" cy="0"/>
          <a:chOff x="0" y="0"/>
          <a:chExt cx="0" cy="0"/>
        </a:xfrm>
      </p:grpSpPr>
      <p:sp>
        <p:nvSpPr>
          <p:cNvPr id="8" name="Content Placeholder 2"/>
          <p:cNvSpPr>
            <a:spLocks noGrp="1"/>
          </p:cNvSpPr>
          <p:nvPr>
            <p:ph sz="quarter" idx="19" hasCustomPrompt="1"/>
          </p:nvPr>
        </p:nvSpPr>
        <p:spPr>
          <a:xfrm>
            <a:off x="407368" y="1412776"/>
            <a:ext cx="11376645" cy="4895949"/>
          </a:xfrm>
          <a:prstGeom prst="rect">
            <a:avLst/>
          </a:prstGeom>
        </p:spPr>
        <p:txBody>
          <a:bodyPr/>
          <a:lstStyle>
            <a:lvl1pPr>
              <a:defRPr b="0" i="0">
                <a:latin typeface="Arial" panose="020B0604020202020204" pitchFamily="34" charset="0"/>
                <a:ea typeface="Arial" panose="020B0604020202020204" pitchFamily="34" charset="0"/>
                <a:cs typeface="Arial" panose="020B0604020202020204" pitchFamily="34" charset="0"/>
              </a:defRPr>
            </a:lvl1pPr>
            <a:lvl2pPr>
              <a:defRPr b="0" i="0">
                <a:latin typeface="Arial" panose="020B0604020202020204" pitchFamily="34" charset="0"/>
                <a:ea typeface="Arial" panose="020B0604020202020204" pitchFamily="34" charset="0"/>
                <a:cs typeface="Arial" panose="020B0604020202020204" pitchFamily="34" charset="0"/>
              </a:defRPr>
            </a:lvl2pPr>
            <a:lvl3pPr>
              <a:defRPr b="0" i="0">
                <a:latin typeface="Arial" panose="020B0604020202020204" pitchFamily="34" charset="0"/>
                <a:ea typeface="Arial" panose="020B0604020202020204" pitchFamily="34" charset="0"/>
                <a:cs typeface="Arial" panose="020B0604020202020204" pitchFamily="34" charset="0"/>
              </a:defRPr>
            </a:lvl3pPr>
            <a:lvl4pPr>
              <a:defRPr b="0" i="0">
                <a:latin typeface="Arial" panose="020B0604020202020204" pitchFamily="34" charset="0"/>
                <a:ea typeface="Arial" panose="020B0604020202020204" pitchFamily="34" charset="0"/>
                <a:cs typeface="Arial" panose="020B0604020202020204" pitchFamily="34" charset="0"/>
              </a:defRPr>
            </a:lvl4pPr>
            <a:lvl5pPr>
              <a:defRPr b="0" i="0">
                <a:latin typeface="Arial" panose="020B0604020202020204" pitchFamily="34" charset="0"/>
                <a:ea typeface="Arial" panose="020B0604020202020204" pitchFamily="34" charset="0"/>
                <a:cs typeface="Arial" panose="020B0604020202020204" pitchFamily="34" charset="0"/>
              </a:defRPr>
            </a:lvl5pPr>
          </a:lstStyle>
          <a:p>
            <a:pPr lvl="0"/>
            <a:r>
              <a:rPr lang="en-US"/>
              <a:t>Image/media area</a:t>
            </a:r>
          </a:p>
        </p:txBody>
      </p:sp>
      <p:sp>
        <p:nvSpPr>
          <p:cNvPr id="4" name="Title 3"/>
          <p:cNvSpPr>
            <a:spLocks noGrp="1"/>
          </p:cNvSpPr>
          <p:nvPr>
            <p:ph type="title" hasCustomPrompt="1"/>
          </p:nvPr>
        </p:nvSpPr>
        <p:spPr/>
        <p:txBody>
          <a:bodyPr/>
          <a:lstStyle/>
          <a:p>
            <a:pPr lvl="0"/>
            <a:r>
              <a:rPr lang="en-US"/>
              <a:t>Slide Title, Arial Bold 28pt</a:t>
            </a:r>
            <a:endParaRPr lang="en-GB"/>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Two image areas">
    <p:spTree>
      <p:nvGrpSpPr>
        <p:cNvPr id="1" name=""/>
        <p:cNvGrpSpPr/>
        <p:nvPr/>
      </p:nvGrpSpPr>
      <p:grpSpPr>
        <a:xfrm>
          <a:off x="0" y="0"/>
          <a:ext cx="0" cy="0"/>
          <a:chOff x="0" y="0"/>
          <a:chExt cx="0" cy="0"/>
        </a:xfrm>
      </p:grpSpPr>
      <p:sp>
        <p:nvSpPr>
          <p:cNvPr id="11" name="Content Placeholder 2"/>
          <p:cNvSpPr>
            <a:spLocks noGrp="1"/>
          </p:cNvSpPr>
          <p:nvPr>
            <p:ph sz="quarter" idx="21" hasCustomPrompt="1"/>
          </p:nvPr>
        </p:nvSpPr>
        <p:spPr>
          <a:xfrm>
            <a:off x="6168632" y="1412776"/>
            <a:ext cx="5615381" cy="4895949"/>
          </a:xfrm>
          <a:prstGeom prst="rect">
            <a:avLst/>
          </a:prstGeom>
        </p:spPr>
        <p:txBody>
          <a:bodyPr/>
          <a:lstStyle>
            <a:lvl1pPr>
              <a:defRPr b="0" i="0">
                <a:latin typeface="Arial" panose="020B0604020202020204" pitchFamily="34" charset="0"/>
                <a:ea typeface="Arial" panose="020B0604020202020204" pitchFamily="34" charset="0"/>
                <a:cs typeface="Arial" panose="020B0604020202020204" pitchFamily="34" charset="0"/>
              </a:defRPr>
            </a:lvl1pPr>
            <a:lvl2pPr>
              <a:defRPr b="0" i="0">
                <a:latin typeface="Arial" panose="020B0604020202020204" pitchFamily="34" charset="0"/>
                <a:ea typeface="Arial" panose="020B0604020202020204" pitchFamily="34" charset="0"/>
                <a:cs typeface="Arial" panose="020B0604020202020204" pitchFamily="34" charset="0"/>
              </a:defRPr>
            </a:lvl2pPr>
            <a:lvl3pPr>
              <a:defRPr b="0" i="0">
                <a:latin typeface="Arial" panose="020B0604020202020204" pitchFamily="34" charset="0"/>
                <a:ea typeface="Arial" panose="020B0604020202020204" pitchFamily="34" charset="0"/>
                <a:cs typeface="Arial" panose="020B0604020202020204" pitchFamily="34" charset="0"/>
              </a:defRPr>
            </a:lvl3pPr>
            <a:lvl4pPr>
              <a:defRPr b="0" i="0">
                <a:latin typeface="Arial" panose="020B0604020202020204" pitchFamily="34" charset="0"/>
                <a:ea typeface="Arial" panose="020B0604020202020204" pitchFamily="34" charset="0"/>
                <a:cs typeface="Arial" panose="020B0604020202020204" pitchFamily="34" charset="0"/>
              </a:defRPr>
            </a:lvl4pPr>
            <a:lvl5pPr>
              <a:defRPr b="0" i="0">
                <a:latin typeface="Arial" panose="020B0604020202020204" pitchFamily="34" charset="0"/>
                <a:ea typeface="Arial" panose="020B0604020202020204" pitchFamily="34" charset="0"/>
                <a:cs typeface="Arial" panose="020B0604020202020204" pitchFamily="34" charset="0"/>
              </a:defRPr>
            </a:lvl5pPr>
          </a:lstStyle>
          <a:p>
            <a:pPr lvl="0"/>
            <a:r>
              <a:rPr lang="en-US"/>
              <a:t>Image/media area</a:t>
            </a:r>
          </a:p>
        </p:txBody>
      </p:sp>
      <p:sp>
        <p:nvSpPr>
          <p:cNvPr id="12" name="Content Placeholder 2"/>
          <p:cNvSpPr>
            <a:spLocks noGrp="1"/>
          </p:cNvSpPr>
          <p:nvPr>
            <p:ph sz="quarter" idx="22" hasCustomPrompt="1"/>
          </p:nvPr>
        </p:nvSpPr>
        <p:spPr>
          <a:xfrm>
            <a:off x="407987" y="1412776"/>
            <a:ext cx="5615381" cy="4895949"/>
          </a:xfrm>
          <a:prstGeom prst="rect">
            <a:avLst/>
          </a:prstGeom>
        </p:spPr>
        <p:txBody>
          <a:bodyPr/>
          <a:lstStyle>
            <a:lvl1pPr>
              <a:defRPr b="0" i="0">
                <a:latin typeface="Arial" panose="020B0604020202020204" pitchFamily="34" charset="0"/>
                <a:ea typeface="Arial" panose="020B0604020202020204" pitchFamily="34" charset="0"/>
                <a:cs typeface="Arial" panose="020B0604020202020204" pitchFamily="34" charset="0"/>
              </a:defRPr>
            </a:lvl1pPr>
            <a:lvl2pPr>
              <a:defRPr b="0" i="0">
                <a:latin typeface="Arial" panose="020B0604020202020204" pitchFamily="34" charset="0"/>
                <a:ea typeface="Arial" panose="020B0604020202020204" pitchFamily="34" charset="0"/>
                <a:cs typeface="Arial" panose="020B0604020202020204" pitchFamily="34" charset="0"/>
              </a:defRPr>
            </a:lvl2pPr>
            <a:lvl3pPr>
              <a:defRPr b="0" i="0">
                <a:latin typeface="Arial" panose="020B0604020202020204" pitchFamily="34" charset="0"/>
                <a:ea typeface="Arial" panose="020B0604020202020204" pitchFamily="34" charset="0"/>
                <a:cs typeface="Arial" panose="020B0604020202020204" pitchFamily="34" charset="0"/>
              </a:defRPr>
            </a:lvl3pPr>
            <a:lvl4pPr>
              <a:defRPr b="0" i="0">
                <a:latin typeface="Arial" panose="020B0604020202020204" pitchFamily="34" charset="0"/>
                <a:ea typeface="Arial" panose="020B0604020202020204" pitchFamily="34" charset="0"/>
                <a:cs typeface="Arial" panose="020B0604020202020204" pitchFamily="34" charset="0"/>
              </a:defRPr>
            </a:lvl4pPr>
            <a:lvl5pPr>
              <a:defRPr b="0" i="0">
                <a:latin typeface="Arial" panose="020B0604020202020204" pitchFamily="34" charset="0"/>
                <a:ea typeface="Arial" panose="020B0604020202020204" pitchFamily="34" charset="0"/>
                <a:cs typeface="Arial" panose="020B0604020202020204" pitchFamily="34" charset="0"/>
              </a:defRPr>
            </a:lvl5pPr>
          </a:lstStyle>
          <a:p>
            <a:pPr lvl="0"/>
            <a:r>
              <a:rPr lang="en-US"/>
              <a:t>Image/media area</a:t>
            </a:r>
          </a:p>
        </p:txBody>
      </p:sp>
      <p:sp>
        <p:nvSpPr>
          <p:cNvPr id="2" name="Title 1"/>
          <p:cNvSpPr>
            <a:spLocks noGrp="1"/>
          </p:cNvSpPr>
          <p:nvPr>
            <p:ph type="title" hasCustomPrompt="1"/>
          </p:nvPr>
        </p:nvSpPr>
        <p:spPr/>
        <p:txBody>
          <a:bodyPr/>
          <a:lstStyle/>
          <a:p>
            <a:pPr lvl="0"/>
            <a:r>
              <a:rPr lang="en-US"/>
              <a:t>Slide Title, Arial Bold 28pt</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Body copy, Image area">
    <p:spTree>
      <p:nvGrpSpPr>
        <p:cNvPr id="1" name=""/>
        <p:cNvGrpSpPr/>
        <p:nvPr/>
      </p:nvGrpSpPr>
      <p:grpSpPr>
        <a:xfrm>
          <a:off x="0" y="0"/>
          <a:ext cx="0" cy="0"/>
          <a:chOff x="0" y="0"/>
          <a:chExt cx="0" cy="0"/>
        </a:xfrm>
      </p:grpSpPr>
      <p:sp>
        <p:nvSpPr>
          <p:cNvPr id="8" name="Text Placeholder 8"/>
          <p:cNvSpPr>
            <a:spLocks noGrp="1"/>
          </p:cNvSpPr>
          <p:nvPr>
            <p:ph type="body" sz="quarter" idx="14" hasCustomPrompt="1"/>
          </p:nvPr>
        </p:nvSpPr>
        <p:spPr>
          <a:xfrm>
            <a:off x="407368" y="1412776"/>
            <a:ext cx="6696744" cy="4896544"/>
          </a:xfrm>
          <a:prstGeom prst="rect">
            <a:avLst/>
          </a:prstGeom>
        </p:spPr>
        <p:txBody>
          <a:bodyPr anchor="t" anchorCtr="0">
            <a:normAutofit/>
          </a:bodyPr>
          <a:lstStyle>
            <a:lvl1pPr marL="342900" indent="-342900">
              <a:lnSpc>
                <a:spcPct val="100000"/>
              </a:lnSpc>
              <a:buFont typeface="Arial" panose="020B0604020202020204" pitchFamily="34" charset="0"/>
              <a:buChar char="•"/>
              <a:defRPr sz="2000" b="0">
                <a:solidFill>
                  <a:schemeClr val="tx1"/>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sz="2000" b="0" i="0">
                <a:latin typeface="Arial" panose="020B0604020202020204" pitchFamily="34" charset="0"/>
                <a:ea typeface="Arial" panose="020B0604020202020204" pitchFamily="34" charset="0"/>
                <a:cs typeface="Arial" panose="020B0604020202020204" pitchFamily="34" charset="0"/>
              </a:defRPr>
            </a:lvl2pPr>
            <a:lvl3pPr>
              <a:lnSpc>
                <a:spcPct val="100000"/>
              </a:lnSpc>
              <a:defRPr sz="2000" b="0" i="0">
                <a:latin typeface="Arial" panose="020B0604020202020204" pitchFamily="34" charset="0"/>
                <a:ea typeface="Arial" panose="020B0604020202020204" pitchFamily="34" charset="0"/>
                <a:cs typeface="Arial" panose="020B0604020202020204" pitchFamily="34" charset="0"/>
              </a:defRPr>
            </a:lvl3pPr>
            <a:lvl4pPr>
              <a:lnSpc>
                <a:spcPct val="100000"/>
              </a:lnSpc>
              <a:defRPr sz="2000" b="0" i="0">
                <a:latin typeface="Arial" panose="020B0604020202020204" pitchFamily="34" charset="0"/>
                <a:ea typeface="Arial" panose="020B0604020202020204" pitchFamily="34" charset="0"/>
                <a:cs typeface="Arial" panose="020B0604020202020204" pitchFamily="34" charset="0"/>
              </a:defRPr>
            </a:lvl4pPr>
            <a:lvl5pPr>
              <a:lnSpc>
                <a:spcPct val="100000"/>
              </a:lnSpc>
              <a:defRPr sz="2000" b="0" i="0">
                <a:latin typeface="Arial" panose="020B0604020202020204" pitchFamily="34" charset="0"/>
                <a:ea typeface="Arial" panose="020B0604020202020204" pitchFamily="34" charset="0"/>
                <a:cs typeface="Arial" panose="020B0604020202020204" pitchFamily="34" charset="0"/>
              </a:defRPr>
            </a:lvl5pPr>
          </a:lstStyle>
          <a:p>
            <a:pPr lvl="0"/>
            <a:r>
              <a:rPr lang="en-US"/>
              <a:t>Body copy, Arial 20pt minimum</a:t>
            </a:r>
          </a:p>
          <a:p>
            <a:pPr lvl="0"/>
            <a:r>
              <a:rPr lang="en-US"/>
              <a:t>Bullet points should always be round</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p:cNvSpPr>
            <a:spLocks noGrp="1"/>
          </p:cNvSpPr>
          <p:nvPr>
            <p:ph sz="quarter" idx="18" hasCustomPrompt="1"/>
          </p:nvPr>
        </p:nvSpPr>
        <p:spPr>
          <a:xfrm>
            <a:off x="7248525" y="1412776"/>
            <a:ext cx="4535488" cy="4895949"/>
          </a:xfrm>
          <a:prstGeom prst="rect">
            <a:avLst/>
          </a:prstGeom>
        </p:spPr>
        <p:txBody>
          <a:bodyPr/>
          <a:lstStyle>
            <a:lvl1pPr>
              <a:defRPr b="0" i="0">
                <a:latin typeface="Arial" panose="020B0604020202020204" pitchFamily="34" charset="0"/>
                <a:ea typeface="Arial" panose="020B0604020202020204" pitchFamily="34" charset="0"/>
                <a:cs typeface="Arial" panose="020B0604020202020204" pitchFamily="34" charset="0"/>
              </a:defRPr>
            </a:lvl1pPr>
            <a:lvl2pPr>
              <a:defRPr b="0" i="0">
                <a:latin typeface="Arial" panose="020B0604020202020204" pitchFamily="34" charset="0"/>
                <a:ea typeface="Arial" panose="020B0604020202020204" pitchFamily="34" charset="0"/>
                <a:cs typeface="Arial" panose="020B0604020202020204" pitchFamily="34" charset="0"/>
              </a:defRPr>
            </a:lvl2pPr>
            <a:lvl3pPr>
              <a:defRPr b="0" i="0">
                <a:latin typeface="Arial" panose="020B0604020202020204" pitchFamily="34" charset="0"/>
                <a:ea typeface="Arial" panose="020B0604020202020204" pitchFamily="34" charset="0"/>
                <a:cs typeface="Arial" panose="020B0604020202020204" pitchFamily="34" charset="0"/>
              </a:defRPr>
            </a:lvl3pPr>
            <a:lvl4pPr>
              <a:defRPr b="0" i="0">
                <a:latin typeface="Arial" panose="020B0604020202020204" pitchFamily="34" charset="0"/>
                <a:ea typeface="Arial" panose="020B0604020202020204" pitchFamily="34" charset="0"/>
                <a:cs typeface="Arial" panose="020B0604020202020204" pitchFamily="34" charset="0"/>
              </a:defRPr>
            </a:lvl4pPr>
            <a:lvl5pPr>
              <a:defRPr b="0" i="0">
                <a:latin typeface="Arial" panose="020B0604020202020204" pitchFamily="34" charset="0"/>
                <a:ea typeface="Arial" panose="020B0604020202020204" pitchFamily="34" charset="0"/>
                <a:cs typeface="Arial" panose="020B0604020202020204" pitchFamily="34" charset="0"/>
              </a:defRPr>
            </a:lvl5pPr>
          </a:lstStyle>
          <a:p>
            <a:pPr lvl="0"/>
            <a:r>
              <a:rPr lang="en-US"/>
              <a:t>Image/media area</a:t>
            </a:r>
          </a:p>
        </p:txBody>
      </p:sp>
      <p:sp>
        <p:nvSpPr>
          <p:cNvPr id="2" name="Title 1"/>
          <p:cNvSpPr>
            <a:spLocks noGrp="1"/>
          </p:cNvSpPr>
          <p:nvPr>
            <p:ph type="title" hasCustomPrompt="1"/>
          </p:nvPr>
        </p:nvSpPr>
        <p:spPr/>
        <p:txBody>
          <a:bodyPr/>
          <a:lstStyle/>
          <a:p>
            <a:pPr lvl="0"/>
            <a:r>
              <a:rPr lang="en-US"/>
              <a:t>Slide Title, Arial Bold 28pt</a:t>
            </a:r>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Logo and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pPr lvl="0"/>
            <a:r>
              <a:rPr lang="en-US"/>
              <a:t>Slide Title, Arial Bold 28pt</a:t>
            </a:r>
            <a:endParaRPr lang="en-GB"/>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ue impact slide">
    <p:spTree>
      <p:nvGrpSpPr>
        <p:cNvPr id="1" name=""/>
        <p:cNvGrpSpPr/>
        <p:nvPr/>
      </p:nvGrpSpPr>
      <p:grpSpPr>
        <a:xfrm>
          <a:off x="0" y="0"/>
          <a:ext cx="0" cy="0"/>
          <a:chOff x="0" y="0"/>
          <a:chExt cx="0" cy="0"/>
        </a:xfrm>
      </p:grpSpPr>
      <p:sp>
        <p:nvSpPr>
          <p:cNvPr id="2" name="Rectangle 1"/>
          <p:cNvSpPr/>
          <p:nvPr userDrawn="1"/>
        </p:nvSpPr>
        <p:spPr>
          <a:xfrm>
            <a:off x="0" y="1"/>
            <a:ext cx="5231904" cy="6857999"/>
          </a:xfrm>
          <a:prstGeom prst="rect">
            <a:avLst/>
          </a:prstGeom>
          <a:solidFill>
            <a:srgbClr val="2737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Content Placeholder 2"/>
          <p:cNvSpPr>
            <a:spLocks noGrp="1"/>
          </p:cNvSpPr>
          <p:nvPr>
            <p:ph sz="quarter" idx="18" hasCustomPrompt="1"/>
          </p:nvPr>
        </p:nvSpPr>
        <p:spPr>
          <a:xfrm>
            <a:off x="5231904" y="1"/>
            <a:ext cx="6960096" cy="6857999"/>
          </a:xfrm>
          <a:prstGeom prst="rect">
            <a:avLst/>
          </a:prstGeom>
        </p:spPr>
        <p:txBody>
          <a:bodyPr/>
          <a:lstStyle>
            <a:lvl1pPr>
              <a:defRPr b="0" i="0">
                <a:latin typeface="Arial" panose="020B0604020202020204" pitchFamily="34" charset="0"/>
                <a:ea typeface="Arial" panose="020B0604020202020204" pitchFamily="34" charset="0"/>
                <a:cs typeface="Arial" panose="020B0604020202020204" pitchFamily="34" charset="0"/>
              </a:defRPr>
            </a:lvl1pPr>
            <a:lvl2pPr>
              <a:defRPr b="0" i="0">
                <a:latin typeface="Arial" panose="020B0604020202020204" pitchFamily="34" charset="0"/>
                <a:ea typeface="Arial" panose="020B0604020202020204" pitchFamily="34" charset="0"/>
                <a:cs typeface="Arial" panose="020B0604020202020204" pitchFamily="34" charset="0"/>
              </a:defRPr>
            </a:lvl2pPr>
            <a:lvl3pPr>
              <a:defRPr b="0" i="0">
                <a:latin typeface="Arial" panose="020B0604020202020204" pitchFamily="34" charset="0"/>
                <a:ea typeface="Arial" panose="020B0604020202020204" pitchFamily="34" charset="0"/>
                <a:cs typeface="Arial" panose="020B0604020202020204" pitchFamily="34" charset="0"/>
              </a:defRPr>
            </a:lvl3pPr>
            <a:lvl4pPr>
              <a:defRPr b="0" i="0">
                <a:latin typeface="Arial" panose="020B0604020202020204" pitchFamily="34" charset="0"/>
                <a:ea typeface="Arial" panose="020B0604020202020204" pitchFamily="34" charset="0"/>
                <a:cs typeface="Arial" panose="020B0604020202020204" pitchFamily="34" charset="0"/>
              </a:defRPr>
            </a:lvl4pPr>
            <a:lvl5pPr>
              <a:defRPr b="0" i="0">
                <a:latin typeface="Arial" panose="020B0604020202020204" pitchFamily="34" charset="0"/>
                <a:ea typeface="Arial" panose="020B0604020202020204" pitchFamily="34" charset="0"/>
                <a:cs typeface="Arial" panose="020B0604020202020204" pitchFamily="34" charset="0"/>
              </a:defRPr>
            </a:lvl5pPr>
          </a:lstStyle>
          <a:p>
            <a:pPr lvl="0"/>
            <a:r>
              <a:rPr lang="en-US"/>
              <a:t>Image/media area</a:t>
            </a:r>
          </a:p>
        </p:txBody>
      </p:sp>
      <p:sp>
        <p:nvSpPr>
          <p:cNvPr id="10" name="Text Placeholder 8"/>
          <p:cNvSpPr>
            <a:spLocks noGrp="1"/>
          </p:cNvSpPr>
          <p:nvPr>
            <p:ph type="body" sz="quarter" idx="14" hasCustomPrompt="1"/>
          </p:nvPr>
        </p:nvSpPr>
        <p:spPr>
          <a:xfrm>
            <a:off x="407368" y="1268760"/>
            <a:ext cx="4440493" cy="5112566"/>
          </a:xfrm>
          <a:prstGeom prst="rect">
            <a:avLst/>
          </a:prstGeom>
        </p:spPr>
        <p:txBody>
          <a:bodyPr anchor="t" anchorCtr="0">
            <a:normAutofit/>
          </a:bodyPr>
          <a:lstStyle>
            <a:lvl1pPr marL="257175" indent="-257175">
              <a:lnSpc>
                <a:spcPct val="100000"/>
              </a:lnSpc>
              <a:buFont typeface="Arial" panose="020B0604020202020204" pitchFamily="34" charset="0"/>
              <a:buChar char="•"/>
              <a:defRPr sz="2000" b="0">
                <a:solidFill>
                  <a:schemeClr val="bg1"/>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2pPr>
            <a:lvl3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3pPr>
            <a:lvl4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4pPr>
            <a:lvl5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US"/>
              <a:t>Body copy, Arial 20pt minimum</a:t>
            </a:r>
          </a:p>
          <a:p>
            <a:pPr lvl="0"/>
            <a:r>
              <a:rPr lang="en-US"/>
              <a:t>Bullet points should always be round</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p:cNvSpPr>
            <a:spLocks noGrp="1"/>
          </p:cNvSpPr>
          <p:nvPr>
            <p:ph type="title" hasCustomPrompt="1"/>
          </p:nvPr>
        </p:nvSpPr>
        <p:spPr>
          <a:xfrm>
            <a:off x="407368" y="404665"/>
            <a:ext cx="4440493" cy="575966"/>
          </a:xfrm>
        </p:spPr>
        <p:txBody>
          <a:bodyPr>
            <a:normAutofit/>
          </a:bodyPr>
          <a:lstStyle>
            <a:lvl1pPr>
              <a:defRPr sz="2000">
                <a:solidFill>
                  <a:schemeClr val="bg1"/>
                </a:solidFill>
              </a:defRPr>
            </a:lvl1pPr>
          </a:lstStyle>
          <a:p>
            <a:r>
              <a:rPr lang="en-US"/>
              <a:t>Slide Title, Arial Bold 20pt</a:t>
            </a:r>
            <a:endParaRPr lang="en-GB"/>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Green impact slide">
    <p:spTree>
      <p:nvGrpSpPr>
        <p:cNvPr id="1" name=""/>
        <p:cNvGrpSpPr/>
        <p:nvPr/>
      </p:nvGrpSpPr>
      <p:grpSpPr>
        <a:xfrm>
          <a:off x="0" y="0"/>
          <a:ext cx="0" cy="0"/>
          <a:chOff x="0" y="0"/>
          <a:chExt cx="0" cy="0"/>
        </a:xfrm>
      </p:grpSpPr>
      <p:sp>
        <p:nvSpPr>
          <p:cNvPr id="2" name="Rectangle 1"/>
          <p:cNvSpPr/>
          <p:nvPr userDrawn="1"/>
        </p:nvSpPr>
        <p:spPr>
          <a:xfrm>
            <a:off x="0" y="1"/>
            <a:ext cx="5231904" cy="6857999"/>
          </a:xfrm>
          <a:prstGeom prst="rect">
            <a:avLst/>
          </a:prstGeom>
          <a:solidFill>
            <a:srgbClr val="5B7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solidFill>
                <a:srgbClr val="5B7813"/>
              </a:solidFill>
            </a:endParaRPr>
          </a:p>
        </p:txBody>
      </p:sp>
      <p:sp>
        <p:nvSpPr>
          <p:cNvPr id="7" name="Content Placeholder 2"/>
          <p:cNvSpPr>
            <a:spLocks noGrp="1"/>
          </p:cNvSpPr>
          <p:nvPr>
            <p:ph sz="quarter" idx="18" hasCustomPrompt="1"/>
          </p:nvPr>
        </p:nvSpPr>
        <p:spPr>
          <a:xfrm>
            <a:off x="5231904" y="1"/>
            <a:ext cx="6960096" cy="6857999"/>
          </a:xfrm>
          <a:prstGeom prst="rect">
            <a:avLst/>
          </a:prstGeom>
        </p:spPr>
        <p:txBody>
          <a:bodyPr/>
          <a:lstStyle>
            <a:lvl1pPr>
              <a:defRPr b="0" i="0">
                <a:latin typeface="Arial" panose="020B0604020202020204" pitchFamily="34" charset="0"/>
                <a:ea typeface="Arial" panose="020B0604020202020204" pitchFamily="34" charset="0"/>
                <a:cs typeface="Arial" panose="020B0604020202020204" pitchFamily="34" charset="0"/>
              </a:defRPr>
            </a:lvl1pPr>
            <a:lvl2pPr>
              <a:defRPr b="0" i="0">
                <a:latin typeface="Arial" panose="020B0604020202020204" pitchFamily="34" charset="0"/>
                <a:ea typeface="Arial" panose="020B0604020202020204" pitchFamily="34" charset="0"/>
                <a:cs typeface="Arial" panose="020B0604020202020204" pitchFamily="34" charset="0"/>
              </a:defRPr>
            </a:lvl2pPr>
            <a:lvl3pPr>
              <a:defRPr b="0" i="0">
                <a:latin typeface="Arial" panose="020B0604020202020204" pitchFamily="34" charset="0"/>
                <a:ea typeface="Arial" panose="020B0604020202020204" pitchFamily="34" charset="0"/>
                <a:cs typeface="Arial" panose="020B0604020202020204" pitchFamily="34" charset="0"/>
              </a:defRPr>
            </a:lvl3pPr>
            <a:lvl4pPr>
              <a:defRPr b="0" i="0">
                <a:latin typeface="Arial" panose="020B0604020202020204" pitchFamily="34" charset="0"/>
                <a:ea typeface="Arial" panose="020B0604020202020204" pitchFamily="34" charset="0"/>
                <a:cs typeface="Arial" panose="020B0604020202020204" pitchFamily="34" charset="0"/>
              </a:defRPr>
            </a:lvl4pPr>
            <a:lvl5pPr>
              <a:defRPr b="0" i="0">
                <a:latin typeface="Arial" panose="020B0604020202020204" pitchFamily="34" charset="0"/>
                <a:ea typeface="Arial" panose="020B0604020202020204" pitchFamily="34" charset="0"/>
                <a:cs typeface="Arial" panose="020B0604020202020204" pitchFamily="34" charset="0"/>
              </a:defRPr>
            </a:lvl5pPr>
          </a:lstStyle>
          <a:p>
            <a:pPr lvl="0"/>
            <a:r>
              <a:rPr lang="en-US"/>
              <a:t>Image/media area</a:t>
            </a:r>
          </a:p>
        </p:txBody>
      </p:sp>
      <p:sp>
        <p:nvSpPr>
          <p:cNvPr id="6" name="Text Placeholder 8"/>
          <p:cNvSpPr>
            <a:spLocks noGrp="1"/>
          </p:cNvSpPr>
          <p:nvPr>
            <p:ph type="body" sz="quarter" idx="14" hasCustomPrompt="1"/>
          </p:nvPr>
        </p:nvSpPr>
        <p:spPr>
          <a:xfrm>
            <a:off x="407368" y="1268760"/>
            <a:ext cx="4440493" cy="5112566"/>
          </a:xfrm>
          <a:prstGeom prst="rect">
            <a:avLst/>
          </a:prstGeom>
        </p:spPr>
        <p:txBody>
          <a:bodyPr anchor="t" anchorCtr="0">
            <a:normAutofit/>
          </a:bodyPr>
          <a:lstStyle>
            <a:lvl1pPr marL="257175" indent="-257175">
              <a:lnSpc>
                <a:spcPct val="100000"/>
              </a:lnSpc>
              <a:buFont typeface="Arial" panose="020B0604020202020204" pitchFamily="34" charset="0"/>
              <a:buChar char="•"/>
              <a:defRPr sz="2000" b="0">
                <a:solidFill>
                  <a:schemeClr val="bg1"/>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2pPr>
            <a:lvl3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3pPr>
            <a:lvl4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4pPr>
            <a:lvl5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US"/>
              <a:t>Body copy, Arial 20pt minimum</a:t>
            </a:r>
          </a:p>
          <a:p>
            <a:pPr lvl="0"/>
            <a:r>
              <a:rPr lang="en-US"/>
              <a:t>Bullet points should always be round</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2"/>
          <p:cNvSpPr>
            <a:spLocks noGrp="1"/>
          </p:cNvSpPr>
          <p:nvPr>
            <p:ph type="title" hasCustomPrompt="1"/>
          </p:nvPr>
        </p:nvSpPr>
        <p:spPr>
          <a:xfrm>
            <a:off x="407368" y="404665"/>
            <a:ext cx="4440493" cy="575966"/>
          </a:xfrm>
        </p:spPr>
        <p:txBody>
          <a:bodyPr>
            <a:normAutofit/>
          </a:bodyPr>
          <a:lstStyle>
            <a:lvl1pPr>
              <a:defRPr sz="2000">
                <a:solidFill>
                  <a:schemeClr val="bg1"/>
                </a:solidFill>
              </a:defRPr>
            </a:lvl1pPr>
          </a:lstStyle>
          <a:p>
            <a:r>
              <a:rPr lang="en-US"/>
              <a:t>Slide Title, Arial Bold 20pt</a:t>
            </a:r>
            <a:endParaRPr lang="en-GB"/>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Pink impact slide">
    <p:spTree>
      <p:nvGrpSpPr>
        <p:cNvPr id="1" name=""/>
        <p:cNvGrpSpPr/>
        <p:nvPr/>
      </p:nvGrpSpPr>
      <p:grpSpPr>
        <a:xfrm>
          <a:off x="0" y="0"/>
          <a:ext cx="0" cy="0"/>
          <a:chOff x="0" y="0"/>
          <a:chExt cx="0" cy="0"/>
        </a:xfrm>
      </p:grpSpPr>
      <p:sp>
        <p:nvSpPr>
          <p:cNvPr id="2" name="Rectangle 1"/>
          <p:cNvSpPr/>
          <p:nvPr userDrawn="1"/>
        </p:nvSpPr>
        <p:spPr>
          <a:xfrm>
            <a:off x="0" y="1"/>
            <a:ext cx="5231904" cy="6857999"/>
          </a:xfrm>
          <a:prstGeom prst="rect">
            <a:avLst/>
          </a:prstGeom>
          <a:solidFill>
            <a:srgbClr val="8121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Content Placeholder 2"/>
          <p:cNvSpPr>
            <a:spLocks noGrp="1"/>
          </p:cNvSpPr>
          <p:nvPr>
            <p:ph sz="quarter" idx="18" hasCustomPrompt="1"/>
          </p:nvPr>
        </p:nvSpPr>
        <p:spPr>
          <a:xfrm>
            <a:off x="5231904" y="1"/>
            <a:ext cx="6960096" cy="6857999"/>
          </a:xfrm>
          <a:prstGeom prst="rect">
            <a:avLst/>
          </a:prstGeom>
        </p:spPr>
        <p:txBody>
          <a:bodyPr/>
          <a:lstStyle>
            <a:lvl1pPr>
              <a:defRPr b="0" i="0">
                <a:latin typeface="Arial" panose="020B0604020202020204" pitchFamily="34" charset="0"/>
                <a:ea typeface="Arial" panose="020B0604020202020204" pitchFamily="34" charset="0"/>
                <a:cs typeface="Arial" panose="020B0604020202020204" pitchFamily="34" charset="0"/>
              </a:defRPr>
            </a:lvl1pPr>
            <a:lvl2pPr>
              <a:defRPr b="0" i="0">
                <a:latin typeface="Arial" panose="020B0604020202020204" pitchFamily="34" charset="0"/>
                <a:ea typeface="Arial" panose="020B0604020202020204" pitchFamily="34" charset="0"/>
                <a:cs typeface="Arial" panose="020B0604020202020204" pitchFamily="34" charset="0"/>
              </a:defRPr>
            </a:lvl2pPr>
            <a:lvl3pPr>
              <a:defRPr b="0" i="0">
                <a:latin typeface="Arial" panose="020B0604020202020204" pitchFamily="34" charset="0"/>
                <a:ea typeface="Arial" panose="020B0604020202020204" pitchFamily="34" charset="0"/>
                <a:cs typeface="Arial" panose="020B0604020202020204" pitchFamily="34" charset="0"/>
              </a:defRPr>
            </a:lvl3pPr>
            <a:lvl4pPr>
              <a:defRPr b="0" i="0">
                <a:latin typeface="Arial" panose="020B0604020202020204" pitchFamily="34" charset="0"/>
                <a:ea typeface="Arial" panose="020B0604020202020204" pitchFamily="34" charset="0"/>
                <a:cs typeface="Arial" panose="020B0604020202020204" pitchFamily="34" charset="0"/>
              </a:defRPr>
            </a:lvl4pPr>
            <a:lvl5pPr>
              <a:defRPr b="0" i="0">
                <a:latin typeface="Arial" panose="020B0604020202020204" pitchFamily="34" charset="0"/>
                <a:ea typeface="Arial" panose="020B0604020202020204" pitchFamily="34" charset="0"/>
                <a:cs typeface="Arial" panose="020B0604020202020204" pitchFamily="34" charset="0"/>
              </a:defRPr>
            </a:lvl5pPr>
          </a:lstStyle>
          <a:p>
            <a:pPr lvl="0"/>
            <a:r>
              <a:rPr lang="en-US"/>
              <a:t>Image/media area</a:t>
            </a:r>
          </a:p>
        </p:txBody>
      </p:sp>
      <p:sp>
        <p:nvSpPr>
          <p:cNvPr id="6" name="Text Placeholder 8"/>
          <p:cNvSpPr>
            <a:spLocks noGrp="1"/>
          </p:cNvSpPr>
          <p:nvPr>
            <p:ph type="body" sz="quarter" idx="14" hasCustomPrompt="1"/>
          </p:nvPr>
        </p:nvSpPr>
        <p:spPr>
          <a:xfrm>
            <a:off x="407368" y="1268760"/>
            <a:ext cx="4440493" cy="5112566"/>
          </a:xfrm>
          <a:prstGeom prst="rect">
            <a:avLst/>
          </a:prstGeom>
        </p:spPr>
        <p:txBody>
          <a:bodyPr anchor="t" anchorCtr="0">
            <a:normAutofit/>
          </a:bodyPr>
          <a:lstStyle>
            <a:lvl1pPr marL="257175" indent="-257175">
              <a:lnSpc>
                <a:spcPct val="100000"/>
              </a:lnSpc>
              <a:buFont typeface="Arial" panose="020B0604020202020204" pitchFamily="34" charset="0"/>
              <a:buChar char="•"/>
              <a:defRPr sz="2000" b="0">
                <a:solidFill>
                  <a:schemeClr val="bg1"/>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2pPr>
            <a:lvl3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3pPr>
            <a:lvl4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4pPr>
            <a:lvl5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US"/>
              <a:t>Body copy, Arial 20pt minimum</a:t>
            </a:r>
          </a:p>
          <a:p>
            <a:pPr lvl="0"/>
            <a:r>
              <a:rPr lang="en-US"/>
              <a:t>Bullet points should always be round</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2"/>
          <p:cNvSpPr>
            <a:spLocks noGrp="1"/>
          </p:cNvSpPr>
          <p:nvPr>
            <p:ph type="title" hasCustomPrompt="1"/>
          </p:nvPr>
        </p:nvSpPr>
        <p:spPr>
          <a:xfrm>
            <a:off x="407368" y="404665"/>
            <a:ext cx="4440493" cy="575966"/>
          </a:xfrm>
        </p:spPr>
        <p:txBody>
          <a:bodyPr>
            <a:normAutofit/>
          </a:bodyPr>
          <a:lstStyle>
            <a:lvl1pPr>
              <a:defRPr sz="2000">
                <a:solidFill>
                  <a:schemeClr val="bg1"/>
                </a:solidFill>
              </a:defRPr>
            </a:lvl1pPr>
          </a:lstStyle>
          <a:p>
            <a:r>
              <a:rPr lang="en-US"/>
              <a:t>Slide Title, Arial Bold 20pt</a:t>
            </a:r>
            <a:endParaRPr lang="en-GB"/>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Purple impact slide">
    <p:spTree>
      <p:nvGrpSpPr>
        <p:cNvPr id="1" name=""/>
        <p:cNvGrpSpPr/>
        <p:nvPr/>
      </p:nvGrpSpPr>
      <p:grpSpPr>
        <a:xfrm>
          <a:off x="0" y="0"/>
          <a:ext cx="0" cy="0"/>
          <a:chOff x="0" y="0"/>
          <a:chExt cx="0" cy="0"/>
        </a:xfrm>
      </p:grpSpPr>
      <p:sp>
        <p:nvSpPr>
          <p:cNvPr id="2" name="Rectangle 1"/>
          <p:cNvSpPr/>
          <p:nvPr userDrawn="1"/>
        </p:nvSpPr>
        <p:spPr>
          <a:xfrm>
            <a:off x="0" y="1"/>
            <a:ext cx="5231904" cy="6857999"/>
          </a:xfrm>
          <a:prstGeom prst="rect">
            <a:avLst/>
          </a:prstGeom>
          <a:solidFill>
            <a:srgbClr val="44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Content Placeholder 2"/>
          <p:cNvSpPr>
            <a:spLocks noGrp="1"/>
          </p:cNvSpPr>
          <p:nvPr>
            <p:ph sz="quarter" idx="18" hasCustomPrompt="1"/>
          </p:nvPr>
        </p:nvSpPr>
        <p:spPr>
          <a:xfrm>
            <a:off x="5231904" y="1"/>
            <a:ext cx="6960096" cy="6857999"/>
          </a:xfrm>
          <a:prstGeom prst="rect">
            <a:avLst/>
          </a:prstGeom>
        </p:spPr>
        <p:txBody>
          <a:bodyPr/>
          <a:lstStyle>
            <a:lvl1pPr>
              <a:defRPr b="0" i="0">
                <a:latin typeface="Arial" panose="020B0604020202020204" pitchFamily="34" charset="0"/>
                <a:ea typeface="Arial" panose="020B0604020202020204" pitchFamily="34" charset="0"/>
                <a:cs typeface="Arial" panose="020B0604020202020204" pitchFamily="34" charset="0"/>
              </a:defRPr>
            </a:lvl1pPr>
            <a:lvl2pPr>
              <a:defRPr b="0" i="0">
                <a:latin typeface="Arial" panose="020B0604020202020204" pitchFamily="34" charset="0"/>
                <a:ea typeface="Arial" panose="020B0604020202020204" pitchFamily="34" charset="0"/>
                <a:cs typeface="Arial" panose="020B0604020202020204" pitchFamily="34" charset="0"/>
              </a:defRPr>
            </a:lvl2pPr>
            <a:lvl3pPr>
              <a:defRPr b="0" i="0">
                <a:latin typeface="Arial" panose="020B0604020202020204" pitchFamily="34" charset="0"/>
                <a:ea typeface="Arial" panose="020B0604020202020204" pitchFamily="34" charset="0"/>
                <a:cs typeface="Arial" panose="020B0604020202020204" pitchFamily="34" charset="0"/>
              </a:defRPr>
            </a:lvl3pPr>
            <a:lvl4pPr>
              <a:defRPr b="0" i="0">
                <a:latin typeface="Arial" panose="020B0604020202020204" pitchFamily="34" charset="0"/>
                <a:ea typeface="Arial" panose="020B0604020202020204" pitchFamily="34" charset="0"/>
                <a:cs typeface="Arial" panose="020B0604020202020204" pitchFamily="34" charset="0"/>
              </a:defRPr>
            </a:lvl4pPr>
            <a:lvl5pPr>
              <a:defRPr b="0" i="0">
                <a:latin typeface="Arial" panose="020B0604020202020204" pitchFamily="34" charset="0"/>
                <a:ea typeface="Arial" panose="020B0604020202020204" pitchFamily="34" charset="0"/>
                <a:cs typeface="Arial" panose="020B0604020202020204" pitchFamily="34" charset="0"/>
              </a:defRPr>
            </a:lvl5pPr>
          </a:lstStyle>
          <a:p>
            <a:pPr lvl="0"/>
            <a:r>
              <a:rPr lang="en-US"/>
              <a:t>Image/media area</a:t>
            </a:r>
          </a:p>
        </p:txBody>
      </p:sp>
      <p:sp>
        <p:nvSpPr>
          <p:cNvPr id="6" name="Text Placeholder 8"/>
          <p:cNvSpPr>
            <a:spLocks noGrp="1"/>
          </p:cNvSpPr>
          <p:nvPr>
            <p:ph type="body" sz="quarter" idx="14" hasCustomPrompt="1"/>
          </p:nvPr>
        </p:nvSpPr>
        <p:spPr>
          <a:xfrm>
            <a:off x="407368" y="1268760"/>
            <a:ext cx="4440493" cy="5112566"/>
          </a:xfrm>
          <a:prstGeom prst="rect">
            <a:avLst/>
          </a:prstGeom>
        </p:spPr>
        <p:txBody>
          <a:bodyPr anchor="t" anchorCtr="0">
            <a:normAutofit/>
          </a:bodyPr>
          <a:lstStyle>
            <a:lvl1pPr marL="257175" indent="-257175">
              <a:lnSpc>
                <a:spcPct val="100000"/>
              </a:lnSpc>
              <a:buFont typeface="Arial" panose="020B0604020202020204" pitchFamily="34" charset="0"/>
              <a:buChar char="•"/>
              <a:defRPr sz="2000" b="0">
                <a:solidFill>
                  <a:schemeClr val="bg1"/>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2pPr>
            <a:lvl3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3pPr>
            <a:lvl4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4pPr>
            <a:lvl5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US"/>
              <a:t>Body copy, Arial 20pt minimum</a:t>
            </a:r>
          </a:p>
          <a:p>
            <a:pPr lvl="0"/>
            <a:r>
              <a:rPr lang="en-US"/>
              <a:t>Bullet points should always be round</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2"/>
          <p:cNvSpPr>
            <a:spLocks noGrp="1"/>
          </p:cNvSpPr>
          <p:nvPr>
            <p:ph type="title" hasCustomPrompt="1"/>
          </p:nvPr>
        </p:nvSpPr>
        <p:spPr>
          <a:xfrm>
            <a:off x="407368" y="404665"/>
            <a:ext cx="4440493" cy="575966"/>
          </a:xfrm>
        </p:spPr>
        <p:txBody>
          <a:bodyPr>
            <a:normAutofit/>
          </a:bodyPr>
          <a:lstStyle>
            <a:lvl1pPr>
              <a:defRPr sz="2000">
                <a:solidFill>
                  <a:schemeClr val="bg1"/>
                </a:solidFill>
              </a:defRPr>
            </a:lvl1pPr>
          </a:lstStyle>
          <a:p>
            <a:r>
              <a:rPr lang="en-US"/>
              <a:t>Slide Title, Arial Bold 20pt</a:t>
            </a:r>
            <a:endParaRPr lang="en-GB"/>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Red impact slide">
    <p:spTree>
      <p:nvGrpSpPr>
        <p:cNvPr id="1" name=""/>
        <p:cNvGrpSpPr/>
        <p:nvPr/>
      </p:nvGrpSpPr>
      <p:grpSpPr>
        <a:xfrm>
          <a:off x="0" y="0"/>
          <a:ext cx="0" cy="0"/>
          <a:chOff x="0" y="0"/>
          <a:chExt cx="0" cy="0"/>
        </a:xfrm>
      </p:grpSpPr>
      <p:sp>
        <p:nvSpPr>
          <p:cNvPr id="2" name="Rectangle 1"/>
          <p:cNvSpPr/>
          <p:nvPr userDrawn="1"/>
        </p:nvSpPr>
        <p:spPr>
          <a:xfrm>
            <a:off x="0" y="1"/>
            <a:ext cx="5231904" cy="6857999"/>
          </a:xfrm>
          <a:prstGeom prst="rect">
            <a:avLst/>
          </a:prstGeom>
          <a:solidFill>
            <a:srgbClr val="820E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Content Placeholder 2"/>
          <p:cNvSpPr>
            <a:spLocks noGrp="1"/>
          </p:cNvSpPr>
          <p:nvPr>
            <p:ph sz="quarter" idx="18" hasCustomPrompt="1"/>
          </p:nvPr>
        </p:nvSpPr>
        <p:spPr>
          <a:xfrm>
            <a:off x="5231904" y="1"/>
            <a:ext cx="6960096" cy="6857999"/>
          </a:xfrm>
          <a:prstGeom prst="rect">
            <a:avLst/>
          </a:prstGeom>
        </p:spPr>
        <p:txBody>
          <a:bodyPr/>
          <a:lstStyle>
            <a:lvl1pPr>
              <a:defRPr b="0" i="0">
                <a:latin typeface="Arial" panose="020B0604020202020204" pitchFamily="34" charset="0"/>
                <a:ea typeface="Arial" panose="020B0604020202020204" pitchFamily="34" charset="0"/>
                <a:cs typeface="Arial" panose="020B0604020202020204" pitchFamily="34" charset="0"/>
              </a:defRPr>
            </a:lvl1pPr>
            <a:lvl2pPr>
              <a:defRPr b="0" i="0">
                <a:latin typeface="Arial" panose="020B0604020202020204" pitchFamily="34" charset="0"/>
                <a:ea typeface="Arial" panose="020B0604020202020204" pitchFamily="34" charset="0"/>
                <a:cs typeface="Arial" panose="020B0604020202020204" pitchFamily="34" charset="0"/>
              </a:defRPr>
            </a:lvl2pPr>
            <a:lvl3pPr>
              <a:defRPr b="0" i="0">
                <a:latin typeface="Arial" panose="020B0604020202020204" pitchFamily="34" charset="0"/>
                <a:ea typeface="Arial" panose="020B0604020202020204" pitchFamily="34" charset="0"/>
                <a:cs typeface="Arial" panose="020B0604020202020204" pitchFamily="34" charset="0"/>
              </a:defRPr>
            </a:lvl3pPr>
            <a:lvl4pPr>
              <a:defRPr b="0" i="0">
                <a:latin typeface="Arial" panose="020B0604020202020204" pitchFamily="34" charset="0"/>
                <a:ea typeface="Arial" panose="020B0604020202020204" pitchFamily="34" charset="0"/>
                <a:cs typeface="Arial" panose="020B0604020202020204" pitchFamily="34" charset="0"/>
              </a:defRPr>
            </a:lvl4pPr>
            <a:lvl5pPr>
              <a:defRPr b="0" i="0">
                <a:latin typeface="Arial" panose="020B0604020202020204" pitchFamily="34" charset="0"/>
                <a:ea typeface="Arial" panose="020B0604020202020204" pitchFamily="34" charset="0"/>
                <a:cs typeface="Arial" panose="020B0604020202020204" pitchFamily="34" charset="0"/>
              </a:defRPr>
            </a:lvl5pPr>
          </a:lstStyle>
          <a:p>
            <a:pPr lvl="0"/>
            <a:r>
              <a:rPr lang="en-US"/>
              <a:t>Image/media area</a:t>
            </a:r>
          </a:p>
        </p:txBody>
      </p:sp>
      <p:sp>
        <p:nvSpPr>
          <p:cNvPr id="6" name="Text Placeholder 8"/>
          <p:cNvSpPr>
            <a:spLocks noGrp="1"/>
          </p:cNvSpPr>
          <p:nvPr>
            <p:ph type="body" sz="quarter" idx="14" hasCustomPrompt="1"/>
          </p:nvPr>
        </p:nvSpPr>
        <p:spPr>
          <a:xfrm>
            <a:off x="407368" y="1268760"/>
            <a:ext cx="4440493" cy="5112566"/>
          </a:xfrm>
          <a:prstGeom prst="rect">
            <a:avLst/>
          </a:prstGeom>
        </p:spPr>
        <p:txBody>
          <a:bodyPr anchor="t" anchorCtr="0">
            <a:normAutofit/>
          </a:bodyPr>
          <a:lstStyle>
            <a:lvl1pPr marL="257175" indent="-257175">
              <a:lnSpc>
                <a:spcPct val="100000"/>
              </a:lnSpc>
              <a:buFont typeface="Arial" panose="020B0604020202020204" pitchFamily="34" charset="0"/>
              <a:buChar char="•"/>
              <a:defRPr sz="2000" b="0">
                <a:solidFill>
                  <a:schemeClr val="bg1"/>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2pPr>
            <a:lvl3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3pPr>
            <a:lvl4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4pPr>
            <a:lvl5pPr>
              <a:lnSpc>
                <a:spcPct val="100000"/>
              </a:lnSpc>
              <a:defRPr sz="2000" b="0" i="0">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US"/>
              <a:t>Body copy, Arial 20pt minimum</a:t>
            </a:r>
          </a:p>
          <a:p>
            <a:pPr lvl="0"/>
            <a:r>
              <a:rPr lang="en-US"/>
              <a:t>Bullet points should always be round</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2"/>
          <p:cNvSpPr>
            <a:spLocks noGrp="1"/>
          </p:cNvSpPr>
          <p:nvPr>
            <p:ph type="title" hasCustomPrompt="1"/>
          </p:nvPr>
        </p:nvSpPr>
        <p:spPr>
          <a:xfrm>
            <a:off x="407368" y="404665"/>
            <a:ext cx="4440493" cy="575966"/>
          </a:xfrm>
        </p:spPr>
        <p:txBody>
          <a:bodyPr>
            <a:normAutofit/>
          </a:bodyPr>
          <a:lstStyle>
            <a:lvl1pPr>
              <a:defRPr sz="2000">
                <a:solidFill>
                  <a:schemeClr val="bg1"/>
                </a:solidFill>
              </a:defRPr>
            </a:lvl1pPr>
          </a:lstStyle>
          <a:p>
            <a:r>
              <a:rPr lang="en-US"/>
              <a:t>Slide Title, Arial Bold 20pt</a:t>
            </a:r>
            <a:endParaRPr lang="en-GB"/>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Yellow impact slide">
    <p:spTree>
      <p:nvGrpSpPr>
        <p:cNvPr id="1" name=""/>
        <p:cNvGrpSpPr/>
        <p:nvPr/>
      </p:nvGrpSpPr>
      <p:grpSpPr>
        <a:xfrm>
          <a:off x="0" y="0"/>
          <a:ext cx="0" cy="0"/>
          <a:chOff x="0" y="0"/>
          <a:chExt cx="0" cy="0"/>
        </a:xfrm>
      </p:grpSpPr>
      <p:sp>
        <p:nvSpPr>
          <p:cNvPr id="2" name="Rectangle 1"/>
          <p:cNvSpPr/>
          <p:nvPr userDrawn="1"/>
        </p:nvSpPr>
        <p:spPr>
          <a:xfrm>
            <a:off x="0" y="1"/>
            <a:ext cx="5231904" cy="6857999"/>
          </a:xfrm>
          <a:prstGeom prst="rect">
            <a:avLst/>
          </a:prstGeom>
          <a:solidFill>
            <a:srgbClr val="DD7A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Content Placeholder 2"/>
          <p:cNvSpPr>
            <a:spLocks noGrp="1"/>
          </p:cNvSpPr>
          <p:nvPr>
            <p:ph sz="quarter" idx="18" hasCustomPrompt="1"/>
          </p:nvPr>
        </p:nvSpPr>
        <p:spPr>
          <a:xfrm>
            <a:off x="5231904" y="1"/>
            <a:ext cx="6960096" cy="6857999"/>
          </a:xfrm>
          <a:prstGeom prst="rect">
            <a:avLst/>
          </a:prstGeom>
        </p:spPr>
        <p:txBody>
          <a:bodyPr/>
          <a:lstStyle>
            <a:lvl1pPr>
              <a:defRPr b="0" i="0">
                <a:latin typeface="Arial" panose="020B0604020202020204" pitchFamily="34" charset="0"/>
                <a:ea typeface="Arial" panose="020B0604020202020204" pitchFamily="34" charset="0"/>
                <a:cs typeface="Arial" panose="020B0604020202020204" pitchFamily="34" charset="0"/>
              </a:defRPr>
            </a:lvl1pPr>
            <a:lvl2pPr>
              <a:defRPr b="0" i="0">
                <a:latin typeface="Arial" panose="020B0604020202020204" pitchFamily="34" charset="0"/>
                <a:ea typeface="Arial" panose="020B0604020202020204" pitchFamily="34" charset="0"/>
                <a:cs typeface="Arial" panose="020B0604020202020204" pitchFamily="34" charset="0"/>
              </a:defRPr>
            </a:lvl2pPr>
            <a:lvl3pPr>
              <a:defRPr b="0" i="0">
                <a:latin typeface="Arial" panose="020B0604020202020204" pitchFamily="34" charset="0"/>
                <a:ea typeface="Arial" panose="020B0604020202020204" pitchFamily="34" charset="0"/>
                <a:cs typeface="Arial" panose="020B0604020202020204" pitchFamily="34" charset="0"/>
              </a:defRPr>
            </a:lvl3pPr>
            <a:lvl4pPr>
              <a:defRPr b="0" i="0">
                <a:latin typeface="Arial" panose="020B0604020202020204" pitchFamily="34" charset="0"/>
                <a:ea typeface="Arial" panose="020B0604020202020204" pitchFamily="34" charset="0"/>
                <a:cs typeface="Arial" panose="020B0604020202020204" pitchFamily="34" charset="0"/>
              </a:defRPr>
            </a:lvl4pPr>
            <a:lvl5pPr>
              <a:defRPr b="0" i="0">
                <a:latin typeface="Arial" panose="020B0604020202020204" pitchFamily="34" charset="0"/>
                <a:ea typeface="Arial" panose="020B0604020202020204" pitchFamily="34" charset="0"/>
                <a:cs typeface="Arial" panose="020B0604020202020204" pitchFamily="34" charset="0"/>
              </a:defRPr>
            </a:lvl5pPr>
          </a:lstStyle>
          <a:p>
            <a:pPr lvl="0"/>
            <a:r>
              <a:rPr lang="en-US"/>
              <a:t>Image/media area</a:t>
            </a:r>
          </a:p>
        </p:txBody>
      </p:sp>
      <p:sp>
        <p:nvSpPr>
          <p:cNvPr id="6" name="Text Placeholder 8"/>
          <p:cNvSpPr>
            <a:spLocks noGrp="1"/>
          </p:cNvSpPr>
          <p:nvPr>
            <p:ph type="body" sz="quarter" idx="14" hasCustomPrompt="1"/>
          </p:nvPr>
        </p:nvSpPr>
        <p:spPr>
          <a:xfrm>
            <a:off x="407368" y="1268760"/>
            <a:ext cx="4440493" cy="5112566"/>
          </a:xfrm>
          <a:prstGeom prst="rect">
            <a:avLst/>
          </a:prstGeom>
        </p:spPr>
        <p:txBody>
          <a:bodyPr anchor="t" anchorCtr="0">
            <a:normAutofit/>
          </a:bodyPr>
          <a:lstStyle>
            <a:lvl1pPr marL="257175" indent="-257175">
              <a:lnSpc>
                <a:spcPct val="100000"/>
              </a:lnSpc>
              <a:buFont typeface="Arial" panose="020B0604020202020204" pitchFamily="34" charset="0"/>
              <a:buChar char="•"/>
              <a:defRPr sz="2000" b="0">
                <a:solidFill>
                  <a:srgbClr val="091932"/>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sz="2000" b="0" i="0">
                <a:solidFill>
                  <a:srgbClr val="091932"/>
                </a:solidFill>
                <a:latin typeface="Arial" panose="020B0604020202020204" pitchFamily="34" charset="0"/>
                <a:ea typeface="Arial" panose="020B0604020202020204" pitchFamily="34" charset="0"/>
                <a:cs typeface="Arial" panose="020B0604020202020204" pitchFamily="34" charset="0"/>
              </a:defRPr>
            </a:lvl2pPr>
            <a:lvl3pPr>
              <a:lnSpc>
                <a:spcPct val="100000"/>
              </a:lnSpc>
              <a:defRPr sz="2000" b="0" i="0">
                <a:solidFill>
                  <a:srgbClr val="091932"/>
                </a:solidFill>
                <a:latin typeface="Arial" panose="020B0604020202020204" pitchFamily="34" charset="0"/>
                <a:ea typeface="Arial" panose="020B0604020202020204" pitchFamily="34" charset="0"/>
                <a:cs typeface="Arial" panose="020B0604020202020204" pitchFamily="34" charset="0"/>
              </a:defRPr>
            </a:lvl3pPr>
            <a:lvl4pPr>
              <a:lnSpc>
                <a:spcPct val="100000"/>
              </a:lnSpc>
              <a:defRPr sz="2000" b="0" i="0">
                <a:solidFill>
                  <a:srgbClr val="091932"/>
                </a:solidFill>
                <a:latin typeface="Arial" panose="020B0604020202020204" pitchFamily="34" charset="0"/>
                <a:ea typeface="Arial" panose="020B0604020202020204" pitchFamily="34" charset="0"/>
                <a:cs typeface="Arial" panose="020B0604020202020204" pitchFamily="34" charset="0"/>
              </a:defRPr>
            </a:lvl4pPr>
            <a:lvl5pPr>
              <a:lnSpc>
                <a:spcPct val="100000"/>
              </a:lnSpc>
              <a:defRPr sz="2000" b="0" i="0">
                <a:solidFill>
                  <a:srgbClr val="091932"/>
                </a:solidFill>
                <a:latin typeface="Arial" panose="020B0604020202020204" pitchFamily="34" charset="0"/>
                <a:ea typeface="Arial" panose="020B0604020202020204" pitchFamily="34" charset="0"/>
                <a:cs typeface="Arial" panose="020B0604020202020204" pitchFamily="34" charset="0"/>
              </a:defRPr>
            </a:lvl5pPr>
          </a:lstStyle>
          <a:p>
            <a:pPr lvl="0"/>
            <a:r>
              <a:rPr lang="en-US"/>
              <a:t>Body copy, Arial 20pt minimum</a:t>
            </a:r>
          </a:p>
          <a:p>
            <a:pPr lvl="0"/>
            <a:r>
              <a:rPr lang="en-US"/>
              <a:t>Bullet points should always be round</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2"/>
          <p:cNvSpPr>
            <a:spLocks noGrp="1"/>
          </p:cNvSpPr>
          <p:nvPr>
            <p:ph type="title" hasCustomPrompt="1"/>
          </p:nvPr>
        </p:nvSpPr>
        <p:spPr>
          <a:xfrm>
            <a:off x="407368" y="404665"/>
            <a:ext cx="4440493" cy="575966"/>
          </a:xfrm>
        </p:spPr>
        <p:txBody>
          <a:bodyPr>
            <a:normAutofit/>
          </a:bodyPr>
          <a:lstStyle>
            <a:lvl1pPr>
              <a:defRPr sz="2000">
                <a:solidFill>
                  <a:srgbClr val="091932"/>
                </a:solidFill>
              </a:defRPr>
            </a:lvl1pPr>
          </a:lstStyle>
          <a:p>
            <a:r>
              <a:rPr lang="en-US"/>
              <a:t>Slide Title, Arial Bold 20pt</a:t>
            </a:r>
            <a:endParaRPr lang="en-GB"/>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ue chapter slide">
    <p:bg>
      <p:bgPr>
        <a:solidFill>
          <a:srgbClr val="27376F"/>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95" y="-27384"/>
            <a:ext cx="12223573" cy="6875887"/>
          </a:xfrm>
          <a:prstGeom prst="rect">
            <a:avLst/>
          </a:prstGeom>
        </p:spPr>
      </p:pic>
      <p:sp>
        <p:nvSpPr>
          <p:cNvPr id="7" name="Text Placeholder 17"/>
          <p:cNvSpPr txBox="1"/>
          <p:nvPr userDrawn="1"/>
        </p:nvSpPr>
        <p:spPr>
          <a:xfrm>
            <a:off x="800101" y="6057886"/>
            <a:ext cx="3557588" cy="504056"/>
          </a:xfrm>
          <a:prstGeom prst="rect">
            <a:avLst/>
          </a:prstGeom>
        </p:spPr>
        <p:txBody>
          <a:bodyPr anchor="ctr"/>
          <a:lstStyle>
            <a:lvl1pPr marL="0" indent="0" algn="l" defTabSz="914400" rtl="0" eaLnBrk="1" latinLnBrk="0" hangingPunct="1">
              <a:spcBef>
                <a:spcPct val="20000"/>
              </a:spcBef>
              <a:buClr>
                <a:srgbClr val="00B0F0"/>
              </a:buClr>
              <a:buFont typeface="Arial" panose="020B0604020202020204" pitchFamily="34" charset="0"/>
              <a:buNone/>
              <a:defRPr sz="2200" b="1" kern="1200" baseline="0">
                <a:solidFill>
                  <a:srgbClr val="091932"/>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spcBef>
                <a:spcPct val="20000"/>
              </a:spcBef>
              <a:buClr>
                <a:srgbClr val="00B0F0"/>
              </a:buClr>
              <a:buFont typeface="Arial" panose="020B0604020202020204" pitchFamily="34" charset="0"/>
              <a:buChar char="•"/>
              <a:defRPr sz="2000" kern="1200">
                <a:solidFill>
                  <a:srgbClr val="66666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spcBef>
                <a:spcPct val="20000"/>
              </a:spcBef>
              <a:buClr>
                <a:srgbClr val="00B0F0"/>
              </a:buClr>
              <a:buFont typeface="Courier New" panose="02070309020205020404" charset="0"/>
              <a:buChar char="o"/>
              <a:defRPr sz="2000" kern="1200">
                <a:solidFill>
                  <a:srgbClr val="666666"/>
                </a:solidFill>
                <a:latin typeface="Arial" panose="020B0604020202020204" pitchFamily="34" charset="0"/>
                <a:ea typeface="+mn-ea"/>
                <a:cs typeface="Arial" panose="020B0604020202020204" pitchFamily="34" charset="0"/>
              </a:defRPr>
            </a:lvl3pPr>
            <a:lvl4pPr marL="1714500" indent="-342900" algn="l" defTabSz="914400" rtl="0" eaLnBrk="1" latinLnBrk="0" hangingPunct="1">
              <a:spcBef>
                <a:spcPct val="20000"/>
              </a:spcBef>
              <a:buClr>
                <a:srgbClr val="00B0F0"/>
              </a:buClr>
              <a:buFont typeface="Wingdings" panose="05000000000000000000" pitchFamily="2" charset="2"/>
              <a:buChar char="§"/>
              <a:defRPr sz="2000" kern="1200">
                <a:solidFill>
                  <a:srgbClr val="666666"/>
                </a:solidFill>
                <a:latin typeface="Arial" panose="020B0604020202020204" pitchFamily="34" charset="0"/>
                <a:ea typeface="+mn-ea"/>
                <a:cs typeface="Arial" panose="020B0604020202020204" pitchFamily="34" charset="0"/>
              </a:defRPr>
            </a:lvl4pPr>
            <a:lvl5pPr marL="2171700" indent="-342900" algn="l" defTabSz="914400" rtl="0" eaLnBrk="1" latinLnBrk="0" hangingPunct="1">
              <a:spcBef>
                <a:spcPct val="20000"/>
              </a:spcBef>
              <a:buClr>
                <a:srgbClr val="00B0F0"/>
              </a:buClr>
              <a:buFont typeface=".HelveticaNeueDeskInterface-Regular" charset="0"/>
              <a:buChar char="-"/>
              <a:defRPr sz="2000" kern="1200">
                <a:solidFill>
                  <a:srgbClr val="66666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1800" b="0" err="1">
                <a:solidFill>
                  <a:prstClr val="white"/>
                </a:solidFill>
                <a:latin typeface="Arial" panose="020B0604020202020204" pitchFamily="34" charset="0"/>
                <a:ea typeface="Arial" panose="020B0604020202020204" pitchFamily="34" charset="0"/>
                <a:cs typeface="Arial" panose="020B0604020202020204" pitchFamily="34" charset="0"/>
              </a:rPr>
              <a:t>www.cranfield.ac.uk</a:t>
            </a:r>
            <a:endParaRPr lang="en-GB" sz="1800" b="0">
              <a:solidFill>
                <a:prstClr val="white"/>
              </a:solidFill>
              <a:latin typeface="Arial" panose="020B0604020202020204" pitchFamily="34" charset="0"/>
              <a:ea typeface="Arial" panose="020B0604020202020204" pitchFamily="34" charset="0"/>
              <a:cs typeface="Arial" panose="020B0604020202020204" pitchFamily="34" charset="0"/>
            </a:endParaRPr>
          </a:p>
        </p:txBody>
      </p:sp>
      <p:sp>
        <p:nvSpPr>
          <p:cNvPr id="10" name="Text Placeholder 8"/>
          <p:cNvSpPr>
            <a:spLocks noGrp="1"/>
          </p:cNvSpPr>
          <p:nvPr>
            <p:ph type="body" sz="quarter" idx="11" hasCustomPrompt="1"/>
          </p:nvPr>
        </p:nvSpPr>
        <p:spPr>
          <a:xfrm>
            <a:off x="5087889" y="4437112"/>
            <a:ext cx="6480000" cy="648072"/>
          </a:xfrm>
          <a:prstGeom prst="rect">
            <a:avLst/>
          </a:prstGeom>
        </p:spPr>
        <p:txBody>
          <a:bodyPr anchor="ctr"/>
          <a:lstStyle>
            <a:lvl1pPr marL="0" indent="0">
              <a:buNone/>
              <a:defRPr sz="2200" b="1">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GB"/>
              <a:t>Presenter’s Name and Title,</a:t>
            </a:r>
            <a:br>
              <a:rPr lang="en-GB"/>
            </a:br>
            <a:r>
              <a:rPr lang="en-GB"/>
              <a:t>Arial Bold 22pt</a:t>
            </a:r>
            <a:endParaRPr lang="en-US"/>
          </a:p>
        </p:txBody>
      </p:sp>
      <p:sp>
        <p:nvSpPr>
          <p:cNvPr id="5" name="Text Placeholder 8"/>
          <p:cNvSpPr>
            <a:spLocks noGrp="1"/>
          </p:cNvSpPr>
          <p:nvPr>
            <p:ph type="body" sz="quarter" idx="12" hasCustomPrompt="1"/>
          </p:nvPr>
        </p:nvSpPr>
        <p:spPr>
          <a:xfrm>
            <a:off x="5087889" y="5239462"/>
            <a:ext cx="6480000" cy="493795"/>
          </a:xfrm>
          <a:prstGeom prst="rect">
            <a:avLst/>
          </a:prstGeom>
        </p:spPr>
        <p:txBody>
          <a:bodyPr anchor="ctr"/>
          <a:lstStyle>
            <a:lvl1pPr marL="0" indent="0">
              <a:buNone/>
              <a:defRPr sz="2000" b="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GB"/>
              <a:t>Date, Arial 20pt</a:t>
            </a:r>
            <a:endParaRPr lang="en-US"/>
          </a:p>
        </p:txBody>
      </p:sp>
      <p:sp>
        <p:nvSpPr>
          <p:cNvPr id="8" name="Title 1"/>
          <p:cNvSpPr>
            <a:spLocks noGrp="1"/>
          </p:cNvSpPr>
          <p:nvPr>
            <p:ph type="title" hasCustomPrompt="1"/>
          </p:nvPr>
        </p:nvSpPr>
        <p:spPr>
          <a:xfrm>
            <a:off x="5087888" y="2492896"/>
            <a:ext cx="6480000" cy="1789938"/>
          </a:xfrm>
          <a:prstGeom prst="rect">
            <a:avLst/>
          </a:prstGeom>
        </p:spPr>
        <p:txBody>
          <a:bodyPr/>
          <a:lstStyle>
            <a:lvl1pPr>
              <a:defRPr sz="3600" b="1" i="0">
                <a:solidFill>
                  <a:schemeClr val="bg1"/>
                </a:solidFill>
                <a:latin typeface="Arial" panose="020B0604020202020204" pitchFamily="34" charset="0"/>
                <a:cs typeface="Arial" panose="020B0604020202020204" pitchFamily="34" charset="0"/>
              </a:defRPr>
            </a:lvl1pPr>
          </a:lstStyle>
          <a:p>
            <a:pPr lvl="0"/>
            <a:r>
              <a:rPr lang="en-GB"/>
              <a:t>Presentation or Chapter Title, Arial Bold 36pt</a:t>
            </a:r>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Green chapter slide">
    <p:bg>
      <p:bgPr>
        <a:solidFill>
          <a:srgbClr val="5B7813"/>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95" y="-27384"/>
            <a:ext cx="12223573" cy="6875887"/>
          </a:xfrm>
          <a:prstGeom prst="rect">
            <a:avLst/>
          </a:prstGeom>
        </p:spPr>
      </p:pic>
      <p:sp>
        <p:nvSpPr>
          <p:cNvPr id="4" name="Text Placeholder 17"/>
          <p:cNvSpPr txBox="1"/>
          <p:nvPr userDrawn="1"/>
        </p:nvSpPr>
        <p:spPr>
          <a:xfrm>
            <a:off x="800101" y="6057886"/>
            <a:ext cx="3557588" cy="504056"/>
          </a:xfrm>
          <a:prstGeom prst="rect">
            <a:avLst/>
          </a:prstGeom>
        </p:spPr>
        <p:txBody>
          <a:bodyPr anchor="ctr"/>
          <a:lstStyle>
            <a:lvl1pPr marL="0" indent="0" algn="l" defTabSz="914400" rtl="0" eaLnBrk="1" latinLnBrk="0" hangingPunct="1">
              <a:spcBef>
                <a:spcPct val="20000"/>
              </a:spcBef>
              <a:buClr>
                <a:srgbClr val="00B0F0"/>
              </a:buClr>
              <a:buFont typeface="Arial" panose="020B0604020202020204" pitchFamily="34" charset="0"/>
              <a:buNone/>
              <a:defRPr sz="2200" b="1" kern="1200" baseline="0">
                <a:solidFill>
                  <a:srgbClr val="091932"/>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spcBef>
                <a:spcPct val="20000"/>
              </a:spcBef>
              <a:buClr>
                <a:srgbClr val="00B0F0"/>
              </a:buClr>
              <a:buFont typeface="Arial" panose="020B0604020202020204" pitchFamily="34" charset="0"/>
              <a:buChar char="•"/>
              <a:defRPr sz="2000" kern="1200">
                <a:solidFill>
                  <a:srgbClr val="66666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spcBef>
                <a:spcPct val="20000"/>
              </a:spcBef>
              <a:buClr>
                <a:srgbClr val="00B0F0"/>
              </a:buClr>
              <a:buFont typeface="Courier New" panose="02070309020205020404" charset="0"/>
              <a:buChar char="o"/>
              <a:defRPr sz="2000" kern="1200">
                <a:solidFill>
                  <a:srgbClr val="666666"/>
                </a:solidFill>
                <a:latin typeface="Arial" panose="020B0604020202020204" pitchFamily="34" charset="0"/>
                <a:ea typeface="+mn-ea"/>
                <a:cs typeface="Arial" panose="020B0604020202020204" pitchFamily="34" charset="0"/>
              </a:defRPr>
            </a:lvl3pPr>
            <a:lvl4pPr marL="1714500" indent="-342900" algn="l" defTabSz="914400" rtl="0" eaLnBrk="1" latinLnBrk="0" hangingPunct="1">
              <a:spcBef>
                <a:spcPct val="20000"/>
              </a:spcBef>
              <a:buClr>
                <a:srgbClr val="00B0F0"/>
              </a:buClr>
              <a:buFont typeface="Wingdings" panose="05000000000000000000" pitchFamily="2" charset="2"/>
              <a:buChar char="§"/>
              <a:defRPr sz="2000" kern="1200">
                <a:solidFill>
                  <a:srgbClr val="666666"/>
                </a:solidFill>
                <a:latin typeface="Arial" panose="020B0604020202020204" pitchFamily="34" charset="0"/>
                <a:ea typeface="+mn-ea"/>
                <a:cs typeface="Arial" panose="020B0604020202020204" pitchFamily="34" charset="0"/>
              </a:defRPr>
            </a:lvl4pPr>
            <a:lvl5pPr marL="2171700" indent="-342900" algn="l" defTabSz="914400" rtl="0" eaLnBrk="1" latinLnBrk="0" hangingPunct="1">
              <a:spcBef>
                <a:spcPct val="20000"/>
              </a:spcBef>
              <a:buClr>
                <a:srgbClr val="00B0F0"/>
              </a:buClr>
              <a:buFont typeface=".HelveticaNeueDeskInterface-Regular" charset="0"/>
              <a:buChar char="-"/>
              <a:defRPr sz="2000" kern="1200">
                <a:solidFill>
                  <a:srgbClr val="66666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1800" b="0" err="1">
                <a:solidFill>
                  <a:prstClr val="white"/>
                </a:solidFill>
                <a:latin typeface="Arial" panose="020B0604020202020204" pitchFamily="34" charset="0"/>
                <a:ea typeface="Arial" panose="020B0604020202020204" pitchFamily="34" charset="0"/>
                <a:cs typeface="Arial" panose="020B0604020202020204" pitchFamily="34" charset="0"/>
              </a:rPr>
              <a:t>www.cranfield.ac.uk</a:t>
            </a:r>
            <a:endParaRPr lang="en-GB" sz="1800" b="0">
              <a:solidFill>
                <a:prstClr val="white"/>
              </a:solidFill>
              <a:latin typeface="Arial" panose="020B0604020202020204" pitchFamily="34" charset="0"/>
              <a:ea typeface="Arial" panose="020B0604020202020204" pitchFamily="34" charset="0"/>
              <a:cs typeface="Arial" panose="020B0604020202020204" pitchFamily="34" charset="0"/>
            </a:endParaRPr>
          </a:p>
        </p:txBody>
      </p:sp>
      <p:sp>
        <p:nvSpPr>
          <p:cNvPr id="9" name="Text Placeholder 8"/>
          <p:cNvSpPr>
            <a:spLocks noGrp="1"/>
          </p:cNvSpPr>
          <p:nvPr>
            <p:ph type="body" sz="quarter" idx="11" hasCustomPrompt="1"/>
          </p:nvPr>
        </p:nvSpPr>
        <p:spPr>
          <a:xfrm>
            <a:off x="5087889" y="4437112"/>
            <a:ext cx="6480000" cy="648072"/>
          </a:xfrm>
          <a:prstGeom prst="rect">
            <a:avLst/>
          </a:prstGeom>
        </p:spPr>
        <p:txBody>
          <a:bodyPr anchor="ctr"/>
          <a:lstStyle>
            <a:lvl1pPr marL="0" indent="0">
              <a:buNone/>
              <a:defRPr sz="2200" b="1">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GB"/>
              <a:t>Presenter’s Name and Title,</a:t>
            </a:r>
            <a:br>
              <a:rPr lang="en-GB"/>
            </a:br>
            <a:r>
              <a:rPr lang="en-GB"/>
              <a:t>Arial Bold 22pt</a:t>
            </a:r>
            <a:endParaRPr lang="en-US"/>
          </a:p>
        </p:txBody>
      </p:sp>
      <p:sp>
        <p:nvSpPr>
          <p:cNvPr id="10" name="Text Placeholder 8"/>
          <p:cNvSpPr>
            <a:spLocks noGrp="1"/>
          </p:cNvSpPr>
          <p:nvPr>
            <p:ph type="body" sz="quarter" idx="12" hasCustomPrompt="1"/>
          </p:nvPr>
        </p:nvSpPr>
        <p:spPr>
          <a:xfrm>
            <a:off x="5087889" y="5239462"/>
            <a:ext cx="6480000" cy="493795"/>
          </a:xfrm>
          <a:prstGeom prst="rect">
            <a:avLst/>
          </a:prstGeom>
        </p:spPr>
        <p:txBody>
          <a:bodyPr anchor="ctr"/>
          <a:lstStyle>
            <a:lvl1pPr marL="0" indent="0">
              <a:buNone/>
              <a:defRPr sz="2000" b="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GB"/>
              <a:t>Date, Arial 20pt</a:t>
            </a:r>
            <a:endParaRPr lang="en-US"/>
          </a:p>
        </p:txBody>
      </p:sp>
      <p:sp>
        <p:nvSpPr>
          <p:cNvPr id="11" name="Title 1"/>
          <p:cNvSpPr>
            <a:spLocks noGrp="1"/>
          </p:cNvSpPr>
          <p:nvPr>
            <p:ph type="title" hasCustomPrompt="1"/>
          </p:nvPr>
        </p:nvSpPr>
        <p:spPr>
          <a:xfrm>
            <a:off x="5087888" y="2492896"/>
            <a:ext cx="6480000" cy="1789938"/>
          </a:xfrm>
          <a:prstGeom prst="rect">
            <a:avLst/>
          </a:prstGeom>
        </p:spPr>
        <p:txBody>
          <a:bodyPr/>
          <a:lstStyle>
            <a:lvl1pPr>
              <a:defRPr sz="3600" b="1" i="0">
                <a:solidFill>
                  <a:schemeClr val="bg1"/>
                </a:solidFill>
                <a:latin typeface="Arial" panose="020B0604020202020204" pitchFamily="34" charset="0"/>
                <a:cs typeface="Arial" panose="020B0604020202020204" pitchFamily="34" charset="0"/>
              </a:defRPr>
            </a:lvl1pPr>
          </a:lstStyle>
          <a:p>
            <a:pPr lvl="0"/>
            <a:r>
              <a:rPr lang="en-GB"/>
              <a:t>Presentation or Chapter Title, Arial Bold 36pt</a:t>
            </a:r>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ink chapter slide">
    <p:bg>
      <p:bgPr>
        <a:solidFill>
          <a:srgbClr val="812143"/>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95" y="-27384"/>
            <a:ext cx="12223573" cy="6875887"/>
          </a:xfrm>
          <a:prstGeom prst="rect">
            <a:avLst/>
          </a:prstGeom>
        </p:spPr>
      </p:pic>
      <p:sp>
        <p:nvSpPr>
          <p:cNvPr id="4" name="Text Placeholder 17"/>
          <p:cNvSpPr txBox="1"/>
          <p:nvPr userDrawn="1"/>
        </p:nvSpPr>
        <p:spPr>
          <a:xfrm>
            <a:off x="800101" y="6057886"/>
            <a:ext cx="3557588" cy="504056"/>
          </a:xfrm>
          <a:prstGeom prst="rect">
            <a:avLst/>
          </a:prstGeom>
        </p:spPr>
        <p:txBody>
          <a:bodyPr anchor="ctr"/>
          <a:lstStyle>
            <a:lvl1pPr marL="0" indent="0" algn="l" defTabSz="914400" rtl="0" eaLnBrk="1" latinLnBrk="0" hangingPunct="1">
              <a:spcBef>
                <a:spcPct val="20000"/>
              </a:spcBef>
              <a:buClr>
                <a:srgbClr val="00B0F0"/>
              </a:buClr>
              <a:buFont typeface="Arial" panose="020B0604020202020204" pitchFamily="34" charset="0"/>
              <a:buNone/>
              <a:defRPr sz="2200" b="1" kern="1200" baseline="0">
                <a:solidFill>
                  <a:srgbClr val="091932"/>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spcBef>
                <a:spcPct val="20000"/>
              </a:spcBef>
              <a:buClr>
                <a:srgbClr val="00B0F0"/>
              </a:buClr>
              <a:buFont typeface="Arial" panose="020B0604020202020204" pitchFamily="34" charset="0"/>
              <a:buChar char="•"/>
              <a:defRPr sz="2000" kern="1200">
                <a:solidFill>
                  <a:srgbClr val="66666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spcBef>
                <a:spcPct val="20000"/>
              </a:spcBef>
              <a:buClr>
                <a:srgbClr val="00B0F0"/>
              </a:buClr>
              <a:buFont typeface="Courier New" panose="02070309020205020404" charset="0"/>
              <a:buChar char="o"/>
              <a:defRPr sz="2000" kern="1200">
                <a:solidFill>
                  <a:srgbClr val="666666"/>
                </a:solidFill>
                <a:latin typeface="Arial" panose="020B0604020202020204" pitchFamily="34" charset="0"/>
                <a:ea typeface="+mn-ea"/>
                <a:cs typeface="Arial" panose="020B0604020202020204" pitchFamily="34" charset="0"/>
              </a:defRPr>
            </a:lvl3pPr>
            <a:lvl4pPr marL="1714500" indent="-342900" algn="l" defTabSz="914400" rtl="0" eaLnBrk="1" latinLnBrk="0" hangingPunct="1">
              <a:spcBef>
                <a:spcPct val="20000"/>
              </a:spcBef>
              <a:buClr>
                <a:srgbClr val="00B0F0"/>
              </a:buClr>
              <a:buFont typeface="Wingdings" panose="05000000000000000000" pitchFamily="2" charset="2"/>
              <a:buChar char="§"/>
              <a:defRPr sz="2000" kern="1200">
                <a:solidFill>
                  <a:srgbClr val="666666"/>
                </a:solidFill>
                <a:latin typeface="Arial" panose="020B0604020202020204" pitchFamily="34" charset="0"/>
                <a:ea typeface="+mn-ea"/>
                <a:cs typeface="Arial" panose="020B0604020202020204" pitchFamily="34" charset="0"/>
              </a:defRPr>
            </a:lvl4pPr>
            <a:lvl5pPr marL="2171700" indent="-342900" algn="l" defTabSz="914400" rtl="0" eaLnBrk="1" latinLnBrk="0" hangingPunct="1">
              <a:spcBef>
                <a:spcPct val="20000"/>
              </a:spcBef>
              <a:buClr>
                <a:srgbClr val="00B0F0"/>
              </a:buClr>
              <a:buFont typeface=".HelveticaNeueDeskInterface-Regular" charset="0"/>
              <a:buChar char="-"/>
              <a:defRPr sz="2000" kern="1200">
                <a:solidFill>
                  <a:srgbClr val="66666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1800" b="0" err="1">
                <a:solidFill>
                  <a:prstClr val="white"/>
                </a:solidFill>
                <a:latin typeface="Arial" panose="020B0604020202020204" pitchFamily="34" charset="0"/>
                <a:ea typeface="Arial" panose="020B0604020202020204" pitchFamily="34" charset="0"/>
                <a:cs typeface="Arial" panose="020B0604020202020204" pitchFamily="34" charset="0"/>
              </a:rPr>
              <a:t>www.cranfield.ac.uk</a:t>
            </a:r>
            <a:endParaRPr lang="en-GB" sz="1800" b="0">
              <a:solidFill>
                <a:prstClr val="white"/>
              </a:solidFill>
              <a:latin typeface="Arial" panose="020B0604020202020204" pitchFamily="34" charset="0"/>
              <a:ea typeface="Arial" panose="020B0604020202020204" pitchFamily="34" charset="0"/>
              <a:cs typeface="Arial" panose="020B0604020202020204" pitchFamily="34" charset="0"/>
            </a:endParaRPr>
          </a:p>
        </p:txBody>
      </p:sp>
      <p:sp>
        <p:nvSpPr>
          <p:cNvPr id="9" name="Text Placeholder 8"/>
          <p:cNvSpPr>
            <a:spLocks noGrp="1"/>
          </p:cNvSpPr>
          <p:nvPr>
            <p:ph type="body" sz="quarter" idx="11" hasCustomPrompt="1"/>
          </p:nvPr>
        </p:nvSpPr>
        <p:spPr>
          <a:xfrm>
            <a:off x="5087889" y="4437112"/>
            <a:ext cx="6480000" cy="648072"/>
          </a:xfrm>
          <a:prstGeom prst="rect">
            <a:avLst/>
          </a:prstGeom>
        </p:spPr>
        <p:txBody>
          <a:bodyPr anchor="ctr"/>
          <a:lstStyle>
            <a:lvl1pPr marL="0" indent="0">
              <a:buNone/>
              <a:defRPr sz="2200" b="1">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GB"/>
              <a:t>Presenter’s Name and Title,</a:t>
            </a:r>
            <a:br>
              <a:rPr lang="en-GB"/>
            </a:br>
            <a:r>
              <a:rPr lang="en-GB"/>
              <a:t>Arial Bold 22pt</a:t>
            </a:r>
            <a:endParaRPr lang="en-US"/>
          </a:p>
        </p:txBody>
      </p:sp>
      <p:sp>
        <p:nvSpPr>
          <p:cNvPr id="13" name="Text Placeholder 8"/>
          <p:cNvSpPr>
            <a:spLocks noGrp="1"/>
          </p:cNvSpPr>
          <p:nvPr>
            <p:ph type="body" sz="quarter" idx="12" hasCustomPrompt="1"/>
          </p:nvPr>
        </p:nvSpPr>
        <p:spPr>
          <a:xfrm>
            <a:off x="5087889" y="5239462"/>
            <a:ext cx="6480000" cy="493795"/>
          </a:xfrm>
          <a:prstGeom prst="rect">
            <a:avLst/>
          </a:prstGeom>
        </p:spPr>
        <p:txBody>
          <a:bodyPr anchor="ctr"/>
          <a:lstStyle>
            <a:lvl1pPr marL="0" indent="0">
              <a:buNone/>
              <a:defRPr sz="2000" b="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GB"/>
              <a:t>Date, Arial 20pt</a:t>
            </a:r>
            <a:endParaRPr lang="en-US"/>
          </a:p>
        </p:txBody>
      </p:sp>
      <p:sp>
        <p:nvSpPr>
          <p:cNvPr id="10" name="Title 1"/>
          <p:cNvSpPr>
            <a:spLocks noGrp="1"/>
          </p:cNvSpPr>
          <p:nvPr>
            <p:ph type="title" hasCustomPrompt="1"/>
          </p:nvPr>
        </p:nvSpPr>
        <p:spPr>
          <a:xfrm>
            <a:off x="5087888" y="2492896"/>
            <a:ext cx="6480000" cy="1789938"/>
          </a:xfrm>
          <a:prstGeom prst="rect">
            <a:avLst/>
          </a:prstGeom>
        </p:spPr>
        <p:txBody>
          <a:bodyPr/>
          <a:lstStyle>
            <a:lvl1pPr>
              <a:defRPr sz="3600" b="1" i="0">
                <a:solidFill>
                  <a:schemeClr val="bg1"/>
                </a:solidFill>
                <a:latin typeface="Arial" panose="020B0604020202020204" pitchFamily="34" charset="0"/>
                <a:cs typeface="Arial" panose="020B0604020202020204" pitchFamily="34" charset="0"/>
              </a:defRPr>
            </a:lvl1pPr>
          </a:lstStyle>
          <a:p>
            <a:pPr lvl="0"/>
            <a:r>
              <a:rPr lang="en-GB"/>
              <a:t>Presentation or Chapter Title, Arial Bold 36pt</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wo column body copy">
    <p:spTree>
      <p:nvGrpSpPr>
        <p:cNvPr id="1" name=""/>
        <p:cNvGrpSpPr/>
        <p:nvPr/>
      </p:nvGrpSpPr>
      <p:grpSpPr>
        <a:xfrm>
          <a:off x="0" y="0"/>
          <a:ext cx="0" cy="0"/>
          <a:chOff x="0" y="0"/>
          <a:chExt cx="0" cy="0"/>
        </a:xfrm>
      </p:grpSpPr>
      <p:sp>
        <p:nvSpPr>
          <p:cNvPr id="7" name="Text Placeholder 8"/>
          <p:cNvSpPr>
            <a:spLocks noGrp="1"/>
          </p:cNvSpPr>
          <p:nvPr>
            <p:ph type="body" sz="quarter" idx="15" hasCustomPrompt="1"/>
          </p:nvPr>
        </p:nvSpPr>
        <p:spPr>
          <a:xfrm>
            <a:off x="407366" y="1412776"/>
            <a:ext cx="11377265" cy="4896544"/>
          </a:xfrm>
          <a:prstGeom prst="rect">
            <a:avLst/>
          </a:prstGeom>
        </p:spPr>
        <p:txBody>
          <a:bodyPr numCol="2" spcCol="144000" anchor="t" anchorCtr="0">
            <a:normAutofit/>
          </a:bodyPr>
          <a:lstStyle>
            <a:lvl1pPr marL="342900" indent="-342900">
              <a:lnSpc>
                <a:spcPct val="100000"/>
              </a:lnSpc>
              <a:buFont typeface="Arial" panose="020B0604020202020204" pitchFamily="34" charset="0"/>
              <a:buChar char="•"/>
              <a:defRPr sz="2000" b="0">
                <a:solidFill>
                  <a:schemeClr val="tx1"/>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sz="2000" b="0" i="0">
                <a:latin typeface="Arial" panose="020B0604020202020204" pitchFamily="34" charset="0"/>
                <a:ea typeface="Arial" panose="020B0604020202020204" pitchFamily="34" charset="0"/>
                <a:cs typeface="Arial" panose="020B0604020202020204" pitchFamily="34" charset="0"/>
              </a:defRPr>
            </a:lvl2pPr>
            <a:lvl3pPr>
              <a:lnSpc>
                <a:spcPct val="100000"/>
              </a:lnSpc>
              <a:defRPr sz="2000" b="0" i="0">
                <a:latin typeface="Arial" panose="020B0604020202020204" pitchFamily="34" charset="0"/>
                <a:ea typeface="Arial" panose="020B0604020202020204" pitchFamily="34" charset="0"/>
                <a:cs typeface="Arial" panose="020B0604020202020204" pitchFamily="34" charset="0"/>
              </a:defRPr>
            </a:lvl3pPr>
            <a:lvl4pPr>
              <a:lnSpc>
                <a:spcPct val="100000"/>
              </a:lnSpc>
              <a:defRPr sz="2000" b="0" i="0">
                <a:latin typeface="Arial" panose="020B0604020202020204" pitchFamily="34" charset="0"/>
                <a:ea typeface="Arial" panose="020B0604020202020204" pitchFamily="34" charset="0"/>
                <a:cs typeface="Arial" panose="020B0604020202020204" pitchFamily="34" charset="0"/>
              </a:defRPr>
            </a:lvl4pPr>
            <a:lvl5pPr>
              <a:lnSpc>
                <a:spcPct val="100000"/>
              </a:lnSpc>
              <a:defRPr sz="2000" b="0" i="0">
                <a:latin typeface="Arial" panose="020B0604020202020204" pitchFamily="34" charset="0"/>
                <a:ea typeface="Arial" panose="020B0604020202020204" pitchFamily="34" charset="0"/>
                <a:cs typeface="Arial" panose="020B0604020202020204" pitchFamily="34" charset="0"/>
              </a:defRPr>
            </a:lvl5pPr>
          </a:lstStyle>
          <a:p>
            <a:pPr lvl="0"/>
            <a:r>
              <a:rPr lang="en-GB"/>
              <a:t>Body copy, Arial 20pt minimum</a:t>
            </a:r>
          </a:p>
          <a:p>
            <a:pPr lvl="0"/>
            <a:r>
              <a:rPr lang="en-GB"/>
              <a:t>Column 1</a:t>
            </a:r>
          </a:p>
          <a:p>
            <a:pPr lvl="0"/>
            <a:r>
              <a:rPr lang="en-US"/>
              <a:t>Bullet points should always be circular</a:t>
            </a:r>
          </a:p>
          <a:p>
            <a:pPr lvl="1"/>
            <a:r>
              <a:rPr lang="en-US"/>
              <a:t>Second level</a:t>
            </a:r>
          </a:p>
          <a:p>
            <a:pPr lvl="2"/>
            <a:r>
              <a:rPr lang="en-US"/>
              <a:t>Third level</a:t>
            </a:r>
          </a:p>
          <a:p>
            <a:pPr lvl="3"/>
            <a:r>
              <a:rPr lang="en-US"/>
              <a:t>Fourth level</a:t>
            </a:r>
          </a:p>
          <a:p>
            <a:pPr lvl="4"/>
            <a:r>
              <a:rPr lang="en-US"/>
              <a:t>Fifth level</a:t>
            </a:r>
          </a:p>
          <a:p>
            <a:pPr lvl="4"/>
            <a:endParaRPr lang="en-US"/>
          </a:p>
          <a:p>
            <a:pPr lvl="0"/>
            <a:endParaRPr lang="en-GB"/>
          </a:p>
          <a:p>
            <a:pPr lvl="0"/>
            <a:endParaRPr lang="en-GB"/>
          </a:p>
          <a:p>
            <a:pPr lvl="0"/>
            <a:endParaRPr lang="en-GB"/>
          </a:p>
          <a:p>
            <a:pPr lvl="0"/>
            <a:endParaRPr lang="en-GB"/>
          </a:p>
          <a:p>
            <a:pPr lvl="0"/>
            <a:r>
              <a:rPr lang="en-GB"/>
              <a:t>Body copy, Arial 20pt minimum</a:t>
            </a:r>
          </a:p>
          <a:p>
            <a:pPr lvl="0"/>
            <a:r>
              <a:rPr lang="en-GB"/>
              <a:t>Column 2</a:t>
            </a:r>
          </a:p>
          <a:p>
            <a:pPr lvl="0"/>
            <a:r>
              <a:rPr lang="en-US"/>
              <a:t>Bullet points should always be circular</a:t>
            </a:r>
          </a:p>
          <a:p>
            <a:pPr lvl="1"/>
            <a:r>
              <a:rPr lang="en-US"/>
              <a:t>Second level</a:t>
            </a:r>
          </a:p>
          <a:p>
            <a:pPr lvl="2"/>
            <a:r>
              <a:rPr lang="en-US"/>
              <a:t>Third level</a:t>
            </a:r>
          </a:p>
          <a:p>
            <a:pPr lvl="3"/>
            <a:r>
              <a:rPr lang="en-US"/>
              <a:t>Fourth level</a:t>
            </a:r>
          </a:p>
          <a:p>
            <a:pPr lvl="4"/>
            <a:r>
              <a:rPr lang="en-US"/>
              <a:t>Fifth level</a:t>
            </a:r>
            <a:endParaRPr lang="en-GB"/>
          </a:p>
          <a:p>
            <a:pPr lvl="4"/>
            <a:endParaRPr lang="en-GB"/>
          </a:p>
        </p:txBody>
      </p:sp>
      <p:sp>
        <p:nvSpPr>
          <p:cNvPr id="2" name="Title 1"/>
          <p:cNvSpPr>
            <a:spLocks noGrp="1"/>
          </p:cNvSpPr>
          <p:nvPr>
            <p:ph type="title" hasCustomPrompt="1"/>
          </p:nvPr>
        </p:nvSpPr>
        <p:spPr/>
        <p:txBody>
          <a:bodyPr/>
          <a:lstStyle/>
          <a:p>
            <a:pPr lvl="0"/>
            <a:r>
              <a:rPr lang="en-US"/>
              <a:t>Slide Title, Arial Bold 28pt</a:t>
            </a:r>
            <a:endParaRPr lang="en-GB"/>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urple chapter slide">
    <p:bg>
      <p:bgPr>
        <a:solidFill>
          <a:srgbClr val="442B58"/>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95" y="-27384"/>
            <a:ext cx="12223573" cy="6875887"/>
          </a:xfrm>
          <a:prstGeom prst="rect">
            <a:avLst/>
          </a:prstGeom>
        </p:spPr>
      </p:pic>
      <p:sp>
        <p:nvSpPr>
          <p:cNvPr id="3" name="Text Placeholder 17"/>
          <p:cNvSpPr txBox="1"/>
          <p:nvPr userDrawn="1"/>
        </p:nvSpPr>
        <p:spPr>
          <a:xfrm>
            <a:off x="800101" y="6057886"/>
            <a:ext cx="3557588" cy="504056"/>
          </a:xfrm>
          <a:prstGeom prst="rect">
            <a:avLst/>
          </a:prstGeom>
        </p:spPr>
        <p:txBody>
          <a:bodyPr anchor="ctr"/>
          <a:lstStyle>
            <a:lvl1pPr marL="0" indent="0" algn="l" defTabSz="914400" rtl="0" eaLnBrk="1" latinLnBrk="0" hangingPunct="1">
              <a:spcBef>
                <a:spcPct val="20000"/>
              </a:spcBef>
              <a:buClr>
                <a:srgbClr val="00B0F0"/>
              </a:buClr>
              <a:buFont typeface="Arial" panose="020B0604020202020204" pitchFamily="34" charset="0"/>
              <a:buNone/>
              <a:defRPr sz="2200" b="1" kern="1200" baseline="0">
                <a:solidFill>
                  <a:srgbClr val="091932"/>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spcBef>
                <a:spcPct val="20000"/>
              </a:spcBef>
              <a:buClr>
                <a:srgbClr val="00B0F0"/>
              </a:buClr>
              <a:buFont typeface="Arial" panose="020B0604020202020204" pitchFamily="34" charset="0"/>
              <a:buChar char="•"/>
              <a:defRPr sz="2000" kern="1200">
                <a:solidFill>
                  <a:srgbClr val="66666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spcBef>
                <a:spcPct val="20000"/>
              </a:spcBef>
              <a:buClr>
                <a:srgbClr val="00B0F0"/>
              </a:buClr>
              <a:buFont typeface="Courier New" panose="02070309020205020404" charset="0"/>
              <a:buChar char="o"/>
              <a:defRPr sz="2000" kern="1200">
                <a:solidFill>
                  <a:srgbClr val="666666"/>
                </a:solidFill>
                <a:latin typeface="Arial" panose="020B0604020202020204" pitchFamily="34" charset="0"/>
                <a:ea typeface="+mn-ea"/>
                <a:cs typeface="Arial" panose="020B0604020202020204" pitchFamily="34" charset="0"/>
              </a:defRPr>
            </a:lvl3pPr>
            <a:lvl4pPr marL="1714500" indent="-342900" algn="l" defTabSz="914400" rtl="0" eaLnBrk="1" latinLnBrk="0" hangingPunct="1">
              <a:spcBef>
                <a:spcPct val="20000"/>
              </a:spcBef>
              <a:buClr>
                <a:srgbClr val="00B0F0"/>
              </a:buClr>
              <a:buFont typeface="Wingdings" panose="05000000000000000000" pitchFamily="2" charset="2"/>
              <a:buChar char="§"/>
              <a:defRPr sz="2000" kern="1200">
                <a:solidFill>
                  <a:srgbClr val="666666"/>
                </a:solidFill>
                <a:latin typeface="Arial" panose="020B0604020202020204" pitchFamily="34" charset="0"/>
                <a:ea typeface="+mn-ea"/>
                <a:cs typeface="Arial" panose="020B0604020202020204" pitchFamily="34" charset="0"/>
              </a:defRPr>
            </a:lvl4pPr>
            <a:lvl5pPr marL="2171700" indent="-342900" algn="l" defTabSz="914400" rtl="0" eaLnBrk="1" latinLnBrk="0" hangingPunct="1">
              <a:spcBef>
                <a:spcPct val="20000"/>
              </a:spcBef>
              <a:buClr>
                <a:srgbClr val="00B0F0"/>
              </a:buClr>
              <a:buFont typeface=".HelveticaNeueDeskInterface-Regular" charset="0"/>
              <a:buChar char="-"/>
              <a:defRPr sz="2000" kern="1200">
                <a:solidFill>
                  <a:srgbClr val="66666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1800" b="0" err="1">
                <a:solidFill>
                  <a:prstClr val="white"/>
                </a:solidFill>
                <a:latin typeface="Arial" panose="020B0604020202020204" pitchFamily="34" charset="0"/>
                <a:ea typeface="Arial" panose="020B0604020202020204" pitchFamily="34" charset="0"/>
                <a:cs typeface="Arial" panose="020B0604020202020204" pitchFamily="34" charset="0"/>
              </a:rPr>
              <a:t>www.cranfield.ac.uk</a:t>
            </a:r>
            <a:endParaRPr lang="en-GB" sz="1800" b="0">
              <a:solidFill>
                <a:prstClr val="white"/>
              </a:solidFill>
              <a:latin typeface="Arial" panose="020B0604020202020204" pitchFamily="34" charset="0"/>
              <a:ea typeface="Arial" panose="020B0604020202020204" pitchFamily="34" charset="0"/>
              <a:cs typeface="Arial" panose="020B0604020202020204" pitchFamily="34" charset="0"/>
            </a:endParaRPr>
          </a:p>
        </p:txBody>
      </p:sp>
      <p:sp>
        <p:nvSpPr>
          <p:cNvPr id="12" name="Text Placeholder 8"/>
          <p:cNvSpPr>
            <a:spLocks noGrp="1"/>
          </p:cNvSpPr>
          <p:nvPr>
            <p:ph type="body" sz="quarter" idx="11" hasCustomPrompt="1"/>
          </p:nvPr>
        </p:nvSpPr>
        <p:spPr>
          <a:xfrm>
            <a:off x="5087889" y="4437112"/>
            <a:ext cx="6480000" cy="648072"/>
          </a:xfrm>
          <a:prstGeom prst="rect">
            <a:avLst/>
          </a:prstGeom>
        </p:spPr>
        <p:txBody>
          <a:bodyPr anchor="ctr"/>
          <a:lstStyle>
            <a:lvl1pPr marL="0" indent="0">
              <a:buNone/>
              <a:defRPr sz="2200" b="1">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GB"/>
              <a:t>Presenter’s Name and Title,</a:t>
            </a:r>
            <a:br>
              <a:rPr lang="en-GB"/>
            </a:br>
            <a:r>
              <a:rPr lang="en-GB"/>
              <a:t>Arial Bold 22pt</a:t>
            </a:r>
            <a:endParaRPr lang="en-US"/>
          </a:p>
        </p:txBody>
      </p:sp>
      <p:sp>
        <p:nvSpPr>
          <p:cNvPr id="13" name="Text Placeholder 8"/>
          <p:cNvSpPr>
            <a:spLocks noGrp="1"/>
          </p:cNvSpPr>
          <p:nvPr>
            <p:ph type="body" sz="quarter" idx="12" hasCustomPrompt="1"/>
          </p:nvPr>
        </p:nvSpPr>
        <p:spPr>
          <a:xfrm>
            <a:off x="5087889" y="5239462"/>
            <a:ext cx="6480000" cy="493795"/>
          </a:xfrm>
          <a:prstGeom prst="rect">
            <a:avLst/>
          </a:prstGeom>
        </p:spPr>
        <p:txBody>
          <a:bodyPr anchor="ctr"/>
          <a:lstStyle>
            <a:lvl1pPr marL="0" indent="0">
              <a:buNone/>
              <a:defRPr sz="2000" b="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GB"/>
              <a:t>Date, Arial 20pt</a:t>
            </a:r>
            <a:endParaRPr lang="en-US"/>
          </a:p>
        </p:txBody>
      </p:sp>
      <p:sp>
        <p:nvSpPr>
          <p:cNvPr id="8" name="Title 1"/>
          <p:cNvSpPr>
            <a:spLocks noGrp="1"/>
          </p:cNvSpPr>
          <p:nvPr>
            <p:ph type="title" hasCustomPrompt="1"/>
          </p:nvPr>
        </p:nvSpPr>
        <p:spPr>
          <a:xfrm>
            <a:off x="5087888" y="2492896"/>
            <a:ext cx="6480000" cy="1789938"/>
          </a:xfrm>
          <a:prstGeom prst="rect">
            <a:avLst/>
          </a:prstGeom>
        </p:spPr>
        <p:txBody>
          <a:bodyPr/>
          <a:lstStyle>
            <a:lvl1pPr>
              <a:defRPr sz="3600" b="1" i="0">
                <a:solidFill>
                  <a:schemeClr val="bg1"/>
                </a:solidFill>
                <a:latin typeface="Arial" panose="020B0604020202020204" pitchFamily="34" charset="0"/>
                <a:cs typeface="Arial" panose="020B0604020202020204" pitchFamily="34" charset="0"/>
              </a:defRPr>
            </a:lvl1pPr>
          </a:lstStyle>
          <a:p>
            <a:pPr lvl="0"/>
            <a:r>
              <a:rPr lang="en-GB"/>
              <a:t>Presentation or Chapter Title, Arial Bold 36pt</a:t>
            </a:r>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Red chapter slide">
    <p:bg>
      <p:bgPr>
        <a:solidFill>
          <a:srgbClr val="820E2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95" y="-27384"/>
            <a:ext cx="12223573" cy="6875887"/>
          </a:xfrm>
          <a:prstGeom prst="rect">
            <a:avLst/>
          </a:prstGeom>
        </p:spPr>
      </p:pic>
      <p:sp>
        <p:nvSpPr>
          <p:cNvPr id="3" name="Text Placeholder 17"/>
          <p:cNvSpPr txBox="1"/>
          <p:nvPr userDrawn="1"/>
        </p:nvSpPr>
        <p:spPr>
          <a:xfrm>
            <a:off x="800101" y="6057886"/>
            <a:ext cx="3557588" cy="504056"/>
          </a:xfrm>
          <a:prstGeom prst="rect">
            <a:avLst/>
          </a:prstGeom>
        </p:spPr>
        <p:txBody>
          <a:bodyPr anchor="ctr"/>
          <a:lstStyle>
            <a:lvl1pPr marL="0" indent="0" algn="l" defTabSz="914400" rtl="0" eaLnBrk="1" latinLnBrk="0" hangingPunct="1">
              <a:spcBef>
                <a:spcPct val="20000"/>
              </a:spcBef>
              <a:buClr>
                <a:srgbClr val="00B0F0"/>
              </a:buClr>
              <a:buFont typeface="Arial" panose="020B0604020202020204" pitchFamily="34" charset="0"/>
              <a:buNone/>
              <a:defRPr sz="2200" b="1" kern="1200" baseline="0">
                <a:solidFill>
                  <a:srgbClr val="091932"/>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spcBef>
                <a:spcPct val="20000"/>
              </a:spcBef>
              <a:buClr>
                <a:srgbClr val="00B0F0"/>
              </a:buClr>
              <a:buFont typeface="Arial" panose="020B0604020202020204" pitchFamily="34" charset="0"/>
              <a:buChar char="•"/>
              <a:defRPr sz="2000" kern="1200">
                <a:solidFill>
                  <a:srgbClr val="66666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spcBef>
                <a:spcPct val="20000"/>
              </a:spcBef>
              <a:buClr>
                <a:srgbClr val="00B0F0"/>
              </a:buClr>
              <a:buFont typeface="Courier New" panose="02070309020205020404" charset="0"/>
              <a:buChar char="o"/>
              <a:defRPr sz="2000" kern="1200">
                <a:solidFill>
                  <a:srgbClr val="666666"/>
                </a:solidFill>
                <a:latin typeface="Arial" panose="020B0604020202020204" pitchFamily="34" charset="0"/>
                <a:ea typeface="+mn-ea"/>
                <a:cs typeface="Arial" panose="020B0604020202020204" pitchFamily="34" charset="0"/>
              </a:defRPr>
            </a:lvl3pPr>
            <a:lvl4pPr marL="1714500" indent="-342900" algn="l" defTabSz="914400" rtl="0" eaLnBrk="1" latinLnBrk="0" hangingPunct="1">
              <a:spcBef>
                <a:spcPct val="20000"/>
              </a:spcBef>
              <a:buClr>
                <a:srgbClr val="00B0F0"/>
              </a:buClr>
              <a:buFont typeface="Wingdings" panose="05000000000000000000" pitchFamily="2" charset="2"/>
              <a:buChar char="§"/>
              <a:defRPr sz="2000" kern="1200">
                <a:solidFill>
                  <a:srgbClr val="666666"/>
                </a:solidFill>
                <a:latin typeface="Arial" panose="020B0604020202020204" pitchFamily="34" charset="0"/>
                <a:ea typeface="+mn-ea"/>
                <a:cs typeface="Arial" panose="020B0604020202020204" pitchFamily="34" charset="0"/>
              </a:defRPr>
            </a:lvl4pPr>
            <a:lvl5pPr marL="2171700" indent="-342900" algn="l" defTabSz="914400" rtl="0" eaLnBrk="1" latinLnBrk="0" hangingPunct="1">
              <a:spcBef>
                <a:spcPct val="20000"/>
              </a:spcBef>
              <a:buClr>
                <a:srgbClr val="00B0F0"/>
              </a:buClr>
              <a:buFont typeface=".HelveticaNeueDeskInterface-Regular" charset="0"/>
              <a:buChar char="-"/>
              <a:defRPr sz="2000" kern="1200">
                <a:solidFill>
                  <a:srgbClr val="66666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1800" b="0" err="1">
                <a:solidFill>
                  <a:prstClr val="white"/>
                </a:solidFill>
                <a:latin typeface="Arial" panose="020B0604020202020204" pitchFamily="34" charset="0"/>
                <a:ea typeface="Arial" panose="020B0604020202020204" pitchFamily="34" charset="0"/>
                <a:cs typeface="Arial" panose="020B0604020202020204" pitchFamily="34" charset="0"/>
              </a:rPr>
              <a:t>www.cranfield.ac.uk</a:t>
            </a:r>
            <a:endParaRPr lang="en-GB" sz="1800" b="0">
              <a:solidFill>
                <a:prstClr val="white"/>
              </a:solidFill>
              <a:latin typeface="Arial" panose="020B0604020202020204" pitchFamily="34" charset="0"/>
              <a:ea typeface="Arial" panose="020B0604020202020204" pitchFamily="34" charset="0"/>
              <a:cs typeface="Arial" panose="020B0604020202020204" pitchFamily="34" charset="0"/>
            </a:endParaRPr>
          </a:p>
        </p:txBody>
      </p:sp>
      <p:sp>
        <p:nvSpPr>
          <p:cNvPr id="12" name="Text Placeholder 8"/>
          <p:cNvSpPr>
            <a:spLocks noGrp="1"/>
          </p:cNvSpPr>
          <p:nvPr>
            <p:ph type="body" sz="quarter" idx="11" hasCustomPrompt="1"/>
          </p:nvPr>
        </p:nvSpPr>
        <p:spPr>
          <a:xfrm>
            <a:off x="5087889" y="4437112"/>
            <a:ext cx="6480000" cy="648072"/>
          </a:xfrm>
          <a:prstGeom prst="rect">
            <a:avLst/>
          </a:prstGeom>
        </p:spPr>
        <p:txBody>
          <a:bodyPr anchor="ctr"/>
          <a:lstStyle>
            <a:lvl1pPr marL="0" indent="0">
              <a:buNone/>
              <a:defRPr sz="2200" b="1">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GB"/>
              <a:t>Presenter’s Name and Title,</a:t>
            </a:r>
            <a:br>
              <a:rPr lang="en-GB"/>
            </a:br>
            <a:r>
              <a:rPr lang="en-GB"/>
              <a:t>Arial Bold 22pt</a:t>
            </a:r>
            <a:endParaRPr lang="en-US"/>
          </a:p>
        </p:txBody>
      </p:sp>
      <p:sp>
        <p:nvSpPr>
          <p:cNvPr id="13" name="Text Placeholder 8"/>
          <p:cNvSpPr>
            <a:spLocks noGrp="1"/>
          </p:cNvSpPr>
          <p:nvPr>
            <p:ph type="body" sz="quarter" idx="12" hasCustomPrompt="1"/>
          </p:nvPr>
        </p:nvSpPr>
        <p:spPr>
          <a:xfrm>
            <a:off x="5087889" y="5239462"/>
            <a:ext cx="6480000" cy="493795"/>
          </a:xfrm>
          <a:prstGeom prst="rect">
            <a:avLst/>
          </a:prstGeom>
        </p:spPr>
        <p:txBody>
          <a:bodyPr anchor="ctr"/>
          <a:lstStyle>
            <a:lvl1pPr marL="0" indent="0">
              <a:buNone/>
              <a:defRPr sz="2000" b="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GB"/>
              <a:t>Date, Arial 20pt</a:t>
            </a:r>
            <a:endParaRPr lang="en-US"/>
          </a:p>
        </p:txBody>
      </p:sp>
      <p:sp>
        <p:nvSpPr>
          <p:cNvPr id="9" name="Title 1"/>
          <p:cNvSpPr>
            <a:spLocks noGrp="1"/>
          </p:cNvSpPr>
          <p:nvPr>
            <p:ph type="title" hasCustomPrompt="1"/>
          </p:nvPr>
        </p:nvSpPr>
        <p:spPr>
          <a:xfrm>
            <a:off x="5087888" y="2492896"/>
            <a:ext cx="6480000" cy="1789938"/>
          </a:xfrm>
          <a:prstGeom prst="rect">
            <a:avLst/>
          </a:prstGeom>
        </p:spPr>
        <p:txBody>
          <a:bodyPr/>
          <a:lstStyle>
            <a:lvl1pPr>
              <a:defRPr sz="3600" b="1" i="0">
                <a:solidFill>
                  <a:schemeClr val="bg1"/>
                </a:solidFill>
                <a:latin typeface="Arial" panose="020B0604020202020204" pitchFamily="34" charset="0"/>
                <a:cs typeface="Arial" panose="020B0604020202020204" pitchFamily="34" charset="0"/>
              </a:defRPr>
            </a:lvl1pPr>
          </a:lstStyle>
          <a:p>
            <a:pPr lvl="0"/>
            <a:r>
              <a:rPr lang="en-GB"/>
              <a:t>Presentation or Chapter Title, Arial Bold 36pt</a:t>
            </a:r>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Yellow chapter slide">
    <p:bg>
      <p:bgPr>
        <a:solidFill>
          <a:srgbClr val="DD7A0F"/>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95" y="-27384"/>
            <a:ext cx="12223573" cy="6875887"/>
          </a:xfrm>
          <a:prstGeom prst="rect">
            <a:avLst/>
          </a:prstGeom>
        </p:spPr>
      </p:pic>
      <p:sp>
        <p:nvSpPr>
          <p:cNvPr id="3" name="Text Placeholder 17"/>
          <p:cNvSpPr txBox="1"/>
          <p:nvPr userDrawn="1"/>
        </p:nvSpPr>
        <p:spPr>
          <a:xfrm>
            <a:off x="800101" y="6057886"/>
            <a:ext cx="3557588" cy="504056"/>
          </a:xfrm>
          <a:prstGeom prst="rect">
            <a:avLst/>
          </a:prstGeom>
        </p:spPr>
        <p:txBody>
          <a:bodyPr anchor="ctr"/>
          <a:lstStyle>
            <a:lvl1pPr marL="0" indent="0" algn="l" defTabSz="914400" rtl="0" eaLnBrk="1" latinLnBrk="0" hangingPunct="1">
              <a:spcBef>
                <a:spcPct val="20000"/>
              </a:spcBef>
              <a:buClr>
                <a:srgbClr val="00B0F0"/>
              </a:buClr>
              <a:buFont typeface="Arial" panose="020B0604020202020204" pitchFamily="34" charset="0"/>
              <a:buNone/>
              <a:defRPr sz="2200" b="1" kern="1200" baseline="0">
                <a:solidFill>
                  <a:srgbClr val="091932"/>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spcBef>
                <a:spcPct val="20000"/>
              </a:spcBef>
              <a:buClr>
                <a:srgbClr val="00B0F0"/>
              </a:buClr>
              <a:buFont typeface="Arial" panose="020B0604020202020204" pitchFamily="34" charset="0"/>
              <a:buChar char="•"/>
              <a:defRPr sz="2000" kern="1200">
                <a:solidFill>
                  <a:srgbClr val="66666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spcBef>
                <a:spcPct val="20000"/>
              </a:spcBef>
              <a:buClr>
                <a:srgbClr val="00B0F0"/>
              </a:buClr>
              <a:buFont typeface="Courier New" panose="02070309020205020404" charset="0"/>
              <a:buChar char="o"/>
              <a:defRPr sz="2000" kern="1200">
                <a:solidFill>
                  <a:srgbClr val="666666"/>
                </a:solidFill>
                <a:latin typeface="Arial" panose="020B0604020202020204" pitchFamily="34" charset="0"/>
                <a:ea typeface="+mn-ea"/>
                <a:cs typeface="Arial" panose="020B0604020202020204" pitchFamily="34" charset="0"/>
              </a:defRPr>
            </a:lvl3pPr>
            <a:lvl4pPr marL="1714500" indent="-342900" algn="l" defTabSz="914400" rtl="0" eaLnBrk="1" latinLnBrk="0" hangingPunct="1">
              <a:spcBef>
                <a:spcPct val="20000"/>
              </a:spcBef>
              <a:buClr>
                <a:srgbClr val="00B0F0"/>
              </a:buClr>
              <a:buFont typeface="Wingdings" panose="05000000000000000000" pitchFamily="2" charset="2"/>
              <a:buChar char="§"/>
              <a:defRPr sz="2000" kern="1200">
                <a:solidFill>
                  <a:srgbClr val="666666"/>
                </a:solidFill>
                <a:latin typeface="Arial" panose="020B0604020202020204" pitchFamily="34" charset="0"/>
                <a:ea typeface="+mn-ea"/>
                <a:cs typeface="Arial" panose="020B0604020202020204" pitchFamily="34" charset="0"/>
              </a:defRPr>
            </a:lvl4pPr>
            <a:lvl5pPr marL="2171700" indent="-342900" algn="l" defTabSz="914400" rtl="0" eaLnBrk="1" latinLnBrk="0" hangingPunct="1">
              <a:spcBef>
                <a:spcPct val="20000"/>
              </a:spcBef>
              <a:buClr>
                <a:srgbClr val="00B0F0"/>
              </a:buClr>
              <a:buFont typeface=".HelveticaNeueDeskInterface-Regular" charset="0"/>
              <a:buChar char="-"/>
              <a:defRPr sz="2000" kern="1200">
                <a:solidFill>
                  <a:srgbClr val="66666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1800" b="0" err="1">
                <a:solidFill>
                  <a:srgbClr val="091932"/>
                </a:solidFill>
                <a:latin typeface="Arial" panose="020B0604020202020204" pitchFamily="34" charset="0"/>
                <a:ea typeface="Arial" panose="020B0604020202020204" pitchFamily="34" charset="0"/>
                <a:cs typeface="Arial" panose="020B0604020202020204" pitchFamily="34" charset="0"/>
              </a:rPr>
              <a:t>www.cranfield.ac.uk</a:t>
            </a:r>
            <a:endParaRPr lang="en-GB" sz="1800" b="0">
              <a:solidFill>
                <a:srgbClr val="091932"/>
              </a:solidFill>
              <a:latin typeface="Arial" panose="020B0604020202020204" pitchFamily="34" charset="0"/>
              <a:ea typeface="Arial" panose="020B0604020202020204" pitchFamily="34" charset="0"/>
              <a:cs typeface="Arial" panose="020B0604020202020204" pitchFamily="34" charset="0"/>
            </a:endParaRPr>
          </a:p>
        </p:txBody>
      </p:sp>
      <p:sp>
        <p:nvSpPr>
          <p:cNvPr id="12" name="Text Placeholder 8"/>
          <p:cNvSpPr>
            <a:spLocks noGrp="1"/>
          </p:cNvSpPr>
          <p:nvPr>
            <p:ph type="body" sz="quarter" idx="11" hasCustomPrompt="1"/>
          </p:nvPr>
        </p:nvSpPr>
        <p:spPr>
          <a:xfrm>
            <a:off x="5087889" y="4437112"/>
            <a:ext cx="6480000" cy="648072"/>
          </a:xfrm>
          <a:prstGeom prst="rect">
            <a:avLst/>
          </a:prstGeom>
        </p:spPr>
        <p:txBody>
          <a:bodyPr anchor="ctr"/>
          <a:lstStyle>
            <a:lvl1pPr marL="0" indent="0">
              <a:buNone/>
              <a:defRPr sz="2200" b="1">
                <a:solidFill>
                  <a:srgbClr val="091932"/>
                </a:solidFill>
                <a:latin typeface="Arial" panose="020B0604020202020204" pitchFamily="34" charset="0"/>
                <a:ea typeface="Arial" panose="020B0604020202020204" pitchFamily="34" charset="0"/>
                <a:cs typeface="Arial" panose="020B0604020202020204" pitchFamily="34" charset="0"/>
              </a:defRPr>
            </a:lvl1pPr>
          </a:lstStyle>
          <a:p>
            <a:pPr lvl="0"/>
            <a:r>
              <a:rPr lang="en-GB"/>
              <a:t>Presenter’s Name and Title,</a:t>
            </a:r>
            <a:br>
              <a:rPr lang="en-GB"/>
            </a:br>
            <a:r>
              <a:rPr lang="en-GB"/>
              <a:t>Arial Bold 22pt</a:t>
            </a:r>
            <a:endParaRPr lang="en-US"/>
          </a:p>
        </p:txBody>
      </p:sp>
      <p:sp>
        <p:nvSpPr>
          <p:cNvPr id="13" name="Text Placeholder 8"/>
          <p:cNvSpPr>
            <a:spLocks noGrp="1"/>
          </p:cNvSpPr>
          <p:nvPr>
            <p:ph type="body" sz="quarter" idx="12" hasCustomPrompt="1"/>
          </p:nvPr>
        </p:nvSpPr>
        <p:spPr>
          <a:xfrm>
            <a:off x="5087889" y="5239462"/>
            <a:ext cx="6480000" cy="493795"/>
          </a:xfrm>
          <a:prstGeom prst="rect">
            <a:avLst/>
          </a:prstGeom>
        </p:spPr>
        <p:txBody>
          <a:bodyPr anchor="ctr"/>
          <a:lstStyle>
            <a:lvl1pPr marL="0" indent="0">
              <a:buNone/>
              <a:defRPr sz="2000" b="0">
                <a:solidFill>
                  <a:srgbClr val="091932"/>
                </a:solidFill>
                <a:latin typeface="Arial" panose="020B0604020202020204" pitchFamily="34" charset="0"/>
                <a:ea typeface="Arial" panose="020B0604020202020204" pitchFamily="34" charset="0"/>
                <a:cs typeface="Arial" panose="020B0604020202020204" pitchFamily="34" charset="0"/>
              </a:defRPr>
            </a:lvl1pPr>
          </a:lstStyle>
          <a:p>
            <a:pPr lvl="0"/>
            <a:r>
              <a:rPr lang="en-GB"/>
              <a:t>Date, Arial 20pt</a:t>
            </a:r>
            <a:endParaRPr lang="en-US"/>
          </a:p>
        </p:txBody>
      </p:sp>
      <p:sp>
        <p:nvSpPr>
          <p:cNvPr id="9" name="Title 1"/>
          <p:cNvSpPr>
            <a:spLocks noGrp="1"/>
          </p:cNvSpPr>
          <p:nvPr>
            <p:ph type="title" hasCustomPrompt="1"/>
          </p:nvPr>
        </p:nvSpPr>
        <p:spPr>
          <a:xfrm>
            <a:off x="5087888" y="2492896"/>
            <a:ext cx="6480000" cy="1789938"/>
          </a:xfrm>
          <a:prstGeom prst="rect">
            <a:avLst/>
          </a:prstGeom>
        </p:spPr>
        <p:txBody>
          <a:bodyPr/>
          <a:lstStyle>
            <a:lvl1pPr>
              <a:defRPr sz="3600" b="1" i="0">
                <a:solidFill>
                  <a:srgbClr val="091932"/>
                </a:solidFill>
                <a:latin typeface="Arial" panose="020B0604020202020204" pitchFamily="34" charset="0"/>
                <a:cs typeface="Arial" panose="020B0604020202020204" pitchFamily="34" charset="0"/>
              </a:defRPr>
            </a:lvl1pPr>
          </a:lstStyle>
          <a:p>
            <a:pPr lvl="0"/>
            <a:r>
              <a:rPr lang="en-GB"/>
              <a:t>Presentation or Chapter Title, Arial Bold 36pt</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Large image area">
    <p:spTree>
      <p:nvGrpSpPr>
        <p:cNvPr id="1" name=""/>
        <p:cNvGrpSpPr/>
        <p:nvPr/>
      </p:nvGrpSpPr>
      <p:grpSpPr>
        <a:xfrm>
          <a:off x="0" y="0"/>
          <a:ext cx="0" cy="0"/>
          <a:chOff x="0" y="0"/>
          <a:chExt cx="0" cy="0"/>
        </a:xfrm>
      </p:grpSpPr>
      <p:sp>
        <p:nvSpPr>
          <p:cNvPr id="8" name="Content Placeholder 2"/>
          <p:cNvSpPr>
            <a:spLocks noGrp="1"/>
          </p:cNvSpPr>
          <p:nvPr>
            <p:ph sz="quarter" idx="19" hasCustomPrompt="1"/>
          </p:nvPr>
        </p:nvSpPr>
        <p:spPr>
          <a:xfrm>
            <a:off x="407368" y="1412776"/>
            <a:ext cx="11376645" cy="4895949"/>
          </a:xfrm>
          <a:prstGeom prst="rect">
            <a:avLst/>
          </a:prstGeom>
        </p:spPr>
        <p:txBody>
          <a:bodyPr/>
          <a:lstStyle>
            <a:lvl1pPr>
              <a:defRPr b="0" i="0">
                <a:latin typeface="Arial" panose="020B0604020202020204" pitchFamily="34" charset="0"/>
                <a:ea typeface="Arial" panose="020B0604020202020204" pitchFamily="34" charset="0"/>
                <a:cs typeface="Arial" panose="020B0604020202020204" pitchFamily="34" charset="0"/>
              </a:defRPr>
            </a:lvl1pPr>
            <a:lvl2pPr>
              <a:defRPr b="0" i="0">
                <a:latin typeface="Arial" panose="020B0604020202020204" pitchFamily="34" charset="0"/>
                <a:ea typeface="Arial" panose="020B0604020202020204" pitchFamily="34" charset="0"/>
                <a:cs typeface="Arial" panose="020B0604020202020204" pitchFamily="34" charset="0"/>
              </a:defRPr>
            </a:lvl2pPr>
            <a:lvl3pPr>
              <a:defRPr b="0" i="0">
                <a:latin typeface="Arial" panose="020B0604020202020204" pitchFamily="34" charset="0"/>
                <a:ea typeface="Arial" panose="020B0604020202020204" pitchFamily="34" charset="0"/>
                <a:cs typeface="Arial" panose="020B0604020202020204" pitchFamily="34" charset="0"/>
              </a:defRPr>
            </a:lvl3pPr>
            <a:lvl4pPr>
              <a:defRPr b="0" i="0">
                <a:latin typeface="Arial" panose="020B0604020202020204" pitchFamily="34" charset="0"/>
                <a:ea typeface="Arial" panose="020B0604020202020204" pitchFamily="34" charset="0"/>
                <a:cs typeface="Arial" panose="020B0604020202020204" pitchFamily="34" charset="0"/>
              </a:defRPr>
            </a:lvl4pPr>
            <a:lvl5pPr>
              <a:defRPr b="0" i="0">
                <a:latin typeface="Arial" panose="020B0604020202020204" pitchFamily="34" charset="0"/>
                <a:ea typeface="Arial" panose="020B0604020202020204" pitchFamily="34" charset="0"/>
                <a:cs typeface="Arial" panose="020B0604020202020204" pitchFamily="34" charset="0"/>
              </a:defRPr>
            </a:lvl5pPr>
          </a:lstStyle>
          <a:p>
            <a:pPr lvl="0"/>
            <a:r>
              <a:rPr lang="en-US"/>
              <a:t>Image/media area</a:t>
            </a:r>
          </a:p>
        </p:txBody>
      </p:sp>
      <p:sp>
        <p:nvSpPr>
          <p:cNvPr id="4" name="Title 3"/>
          <p:cNvSpPr>
            <a:spLocks noGrp="1"/>
          </p:cNvSpPr>
          <p:nvPr>
            <p:ph type="title" hasCustomPrompt="1"/>
          </p:nvPr>
        </p:nvSpPr>
        <p:spPr/>
        <p:txBody>
          <a:bodyPr/>
          <a:lstStyle/>
          <a:p>
            <a:pPr lvl="0"/>
            <a:r>
              <a:rPr lang="en-US"/>
              <a:t>Slide Title, Arial Bold 28pt</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wo image areas">
    <p:spTree>
      <p:nvGrpSpPr>
        <p:cNvPr id="1" name=""/>
        <p:cNvGrpSpPr/>
        <p:nvPr/>
      </p:nvGrpSpPr>
      <p:grpSpPr>
        <a:xfrm>
          <a:off x="0" y="0"/>
          <a:ext cx="0" cy="0"/>
          <a:chOff x="0" y="0"/>
          <a:chExt cx="0" cy="0"/>
        </a:xfrm>
      </p:grpSpPr>
      <p:sp>
        <p:nvSpPr>
          <p:cNvPr id="11" name="Content Placeholder 2"/>
          <p:cNvSpPr>
            <a:spLocks noGrp="1"/>
          </p:cNvSpPr>
          <p:nvPr>
            <p:ph sz="quarter" idx="21" hasCustomPrompt="1"/>
          </p:nvPr>
        </p:nvSpPr>
        <p:spPr>
          <a:xfrm>
            <a:off x="6168632" y="1412776"/>
            <a:ext cx="5615381" cy="4895949"/>
          </a:xfrm>
          <a:prstGeom prst="rect">
            <a:avLst/>
          </a:prstGeom>
        </p:spPr>
        <p:txBody>
          <a:bodyPr/>
          <a:lstStyle>
            <a:lvl1pPr>
              <a:defRPr b="0" i="0">
                <a:latin typeface="Arial" panose="020B0604020202020204" pitchFamily="34" charset="0"/>
                <a:ea typeface="Arial" panose="020B0604020202020204" pitchFamily="34" charset="0"/>
                <a:cs typeface="Arial" panose="020B0604020202020204" pitchFamily="34" charset="0"/>
              </a:defRPr>
            </a:lvl1pPr>
            <a:lvl2pPr>
              <a:defRPr b="0" i="0">
                <a:latin typeface="Arial" panose="020B0604020202020204" pitchFamily="34" charset="0"/>
                <a:ea typeface="Arial" panose="020B0604020202020204" pitchFamily="34" charset="0"/>
                <a:cs typeface="Arial" panose="020B0604020202020204" pitchFamily="34" charset="0"/>
              </a:defRPr>
            </a:lvl2pPr>
            <a:lvl3pPr>
              <a:defRPr b="0" i="0">
                <a:latin typeface="Arial" panose="020B0604020202020204" pitchFamily="34" charset="0"/>
                <a:ea typeface="Arial" panose="020B0604020202020204" pitchFamily="34" charset="0"/>
                <a:cs typeface="Arial" panose="020B0604020202020204" pitchFamily="34" charset="0"/>
              </a:defRPr>
            </a:lvl3pPr>
            <a:lvl4pPr>
              <a:defRPr b="0" i="0">
                <a:latin typeface="Arial" panose="020B0604020202020204" pitchFamily="34" charset="0"/>
                <a:ea typeface="Arial" panose="020B0604020202020204" pitchFamily="34" charset="0"/>
                <a:cs typeface="Arial" panose="020B0604020202020204" pitchFamily="34" charset="0"/>
              </a:defRPr>
            </a:lvl4pPr>
            <a:lvl5pPr>
              <a:defRPr b="0" i="0">
                <a:latin typeface="Arial" panose="020B0604020202020204" pitchFamily="34" charset="0"/>
                <a:ea typeface="Arial" panose="020B0604020202020204" pitchFamily="34" charset="0"/>
                <a:cs typeface="Arial" panose="020B0604020202020204" pitchFamily="34" charset="0"/>
              </a:defRPr>
            </a:lvl5pPr>
          </a:lstStyle>
          <a:p>
            <a:pPr lvl="0"/>
            <a:r>
              <a:rPr lang="en-US"/>
              <a:t>Image/media area</a:t>
            </a:r>
          </a:p>
        </p:txBody>
      </p:sp>
      <p:sp>
        <p:nvSpPr>
          <p:cNvPr id="12" name="Content Placeholder 2"/>
          <p:cNvSpPr>
            <a:spLocks noGrp="1"/>
          </p:cNvSpPr>
          <p:nvPr>
            <p:ph sz="quarter" idx="22" hasCustomPrompt="1"/>
          </p:nvPr>
        </p:nvSpPr>
        <p:spPr>
          <a:xfrm>
            <a:off x="407987" y="1412776"/>
            <a:ext cx="5615381" cy="4895949"/>
          </a:xfrm>
          <a:prstGeom prst="rect">
            <a:avLst/>
          </a:prstGeom>
        </p:spPr>
        <p:txBody>
          <a:bodyPr/>
          <a:lstStyle>
            <a:lvl1pPr>
              <a:defRPr b="0" i="0">
                <a:latin typeface="Arial" panose="020B0604020202020204" pitchFamily="34" charset="0"/>
                <a:ea typeface="Arial" panose="020B0604020202020204" pitchFamily="34" charset="0"/>
                <a:cs typeface="Arial" panose="020B0604020202020204" pitchFamily="34" charset="0"/>
              </a:defRPr>
            </a:lvl1pPr>
            <a:lvl2pPr>
              <a:defRPr b="0" i="0">
                <a:latin typeface="Arial" panose="020B0604020202020204" pitchFamily="34" charset="0"/>
                <a:ea typeface="Arial" panose="020B0604020202020204" pitchFamily="34" charset="0"/>
                <a:cs typeface="Arial" panose="020B0604020202020204" pitchFamily="34" charset="0"/>
              </a:defRPr>
            </a:lvl2pPr>
            <a:lvl3pPr>
              <a:defRPr b="0" i="0">
                <a:latin typeface="Arial" panose="020B0604020202020204" pitchFamily="34" charset="0"/>
                <a:ea typeface="Arial" panose="020B0604020202020204" pitchFamily="34" charset="0"/>
                <a:cs typeface="Arial" panose="020B0604020202020204" pitchFamily="34" charset="0"/>
              </a:defRPr>
            </a:lvl3pPr>
            <a:lvl4pPr>
              <a:defRPr b="0" i="0">
                <a:latin typeface="Arial" panose="020B0604020202020204" pitchFamily="34" charset="0"/>
                <a:ea typeface="Arial" panose="020B0604020202020204" pitchFamily="34" charset="0"/>
                <a:cs typeface="Arial" panose="020B0604020202020204" pitchFamily="34" charset="0"/>
              </a:defRPr>
            </a:lvl4pPr>
            <a:lvl5pPr>
              <a:defRPr b="0" i="0">
                <a:latin typeface="Arial" panose="020B0604020202020204" pitchFamily="34" charset="0"/>
                <a:ea typeface="Arial" panose="020B0604020202020204" pitchFamily="34" charset="0"/>
                <a:cs typeface="Arial" panose="020B0604020202020204" pitchFamily="34" charset="0"/>
              </a:defRPr>
            </a:lvl5pPr>
          </a:lstStyle>
          <a:p>
            <a:pPr lvl="0"/>
            <a:r>
              <a:rPr lang="en-US"/>
              <a:t>Image/media area</a:t>
            </a:r>
          </a:p>
        </p:txBody>
      </p:sp>
      <p:sp>
        <p:nvSpPr>
          <p:cNvPr id="2" name="Title 1"/>
          <p:cNvSpPr>
            <a:spLocks noGrp="1"/>
          </p:cNvSpPr>
          <p:nvPr>
            <p:ph type="title" hasCustomPrompt="1"/>
          </p:nvPr>
        </p:nvSpPr>
        <p:spPr/>
        <p:txBody>
          <a:bodyPr/>
          <a:lstStyle/>
          <a:p>
            <a:pPr lvl="0"/>
            <a:r>
              <a:rPr lang="en-US"/>
              <a:t>Slide Title, Arial Bold 28pt</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ogo and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pPr lvl="0"/>
            <a:r>
              <a:rPr lang="en-US"/>
              <a:t>Slide Title, Arial Bold 28pt</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otally 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theme" Target="../theme/theme2.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9.xml"/><Relationship Id="rId7" Type="http://schemas.openxmlformats.org/officeDocument/2006/relationships/theme" Target="../theme/theme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Cranfield University logo"/>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60000" y="324000"/>
            <a:ext cx="972000" cy="972000"/>
          </a:xfrm>
          <a:prstGeom prst="rect">
            <a:avLst/>
          </a:prstGeom>
        </p:spPr>
      </p:pic>
      <p:sp>
        <p:nvSpPr>
          <p:cNvPr id="2" name="Title Placeholder 1"/>
          <p:cNvSpPr>
            <a:spLocks noGrp="1"/>
          </p:cNvSpPr>
          <p:nvPr>
            <p:ph type="title"/>
          </p:nvPr>
        </p:nvSpPr>
        <p:spPr>
          <a:xfrm>
            <a:off x="1558800" y="403200"/>
            <a:ext cx="10224000" cy="864000"/>
          </a:xfrm>
          <a:prstGeom prst="rect">
            <a:avLst/>
          </a:prstGeom>
        </p:spPr>
        <p:txBody>
          <a:bodyPr vert="horz" lIns="91440" tIns="45720" rIns="91440" bIns="45720" rtlCol="0" anchor="ctr">
            <a:normAutofit/>
          </a:bodyPr>
          <a:lstStyle/>
          <a:p>
            <a:r>
              <a:rPr lang="en-US"/>
              <a:t>Slide Title, Arial Bold 28pt</a:t>
            </a:r>
            <a:endParaRPr lang="en-GB"/>
          </a:p>
        </p:txBody>
      </p:sp>
      <p:sp>
        <p:nvSpPr>
          <p:cNvPr id="3" name="Text Placeholder 2"/>
          <p:cNvSpPr>
            <a:spLocks noGrp="1"/>
          </p:cNvSpPr>
          <p:nvPr>
            <p:ph type="body" idx="1"/>
          </p:nvPr>
        </p:nvSpPr>
        <p:spPr>
          <a:xfrm>
            <a:off x="406800" y="1411200"/>
            <a:ext cx="11376000" cy="4769867"/>
          </a:xfrm>
          <a:prstGeom prst="rect">
            <a:avLst/>
          </a:prstGeom>
        </p:spPr>
        <p:txBody>
          <a:bodyPr vert="horz" lIns="91440" tIns="45720" rIns="91440" bIns="45720" rtlCol="0">
            <a:normAutofit/>
          </a:bodyPr>
          <a:lstStyle/>
          <a:p>
            <a:pPr lvl="0"/>
            <a:r>
              <a:rPr lang="en-US"/>
              <a:t>Body copy, Arial 20pt minimum</a:t>
            </a:r>
          </a:p>
          <a:p>
            <a:pPr lvl="0"/>
            <a:r>
              <a:rPr lang="en-US"/>
              <a:t>Bullet points should always be round</a:t>
            </a:r>
          </a:p>
          <a:p>
            <a:pPr lvl="1"/>
            <a:r>
              <a:rPr lang="en-US"/>
              <a:t>Second level</a:t>
            </a:r>
          </a:p>
          <a:p>
            <a:pPr lvl="2"/>
            <a:r>
              <a:rPr lang="en-US"/>
              <a:t>Third level</a:t>
            </a:r>
          </a:p>
          <a:p>
            <a:pPr lvl="3"/>
            <a:r>
              <a:rPr lang="en-US"/>
              <a:t>Fourth level</a:t>
            </a:r>
          </a:p>
          <a:p>
            <a:pPr lvl="4"/>
            <a:r>
              <a:rPr lang="en-US"/>
              <a:t>Fifth level</a:t>
            </a:r>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6" r:id="rId17"/>
    <p:sldLayoutId id="2147483704" r:id="rId18"/>
    <p:sldLayoutId id="2147483705" r:id="rId19"/>
  </p:sldLayoutIdLst>
  <p:hf hdr="0" ftr="0" dt="0"/>
  <p:txStyles>
    <p:titleStyle>
      <a:lvl1pPr algn="l" defTabSz="914400" rtl="0" eaLnBrk="1" latinLnBrk="0" hangingPunct="1">
        <a:lnSpc>
          <a:spcPct val="90000"/>
        </a:lnSpc>
        <a:spcBef>
          <a:spcPct val="0"/>
        </a:spcBef>
        <a:buNone/>
        <a:defRPr sz="2800" b="1" kern="1200" baseline="0">
          <a:solidFill>
            <a:srgbClr val="0C406D"/>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800" y="1411200"/>
            <a:ext cx="11376000" cy="4769867"/>
          </a:xfrm>
          <a:prstGeom prst="rect">
            <a:avLst/>
          </a:prstGeom>
        </p:spPr>
        <p:txBody>
          <a:bodyPr vert="horz" lIns="91440" tIns="45720" rIns="91440" bIns="45720" rtlCol="0">
            <a:normAutofit/>
          </a:bodyPr>
          <a:lstStyle/>
          <a:p>
            <a:pPr lvl="0"/>
            <a:r>
              <a:rPr lang="en-US"/>
              <a:t>Body copy, Arial 20pt minimum</a:t>
            </a:r>
          </a:p>
          <a:p>
            <a:pPr lvl="0"/>
            <a:r>
              <a:rPr lang="en-US"/>
              <a:t>Bullet points should always be round</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Rectangle 12"/>
          <p:cNvSpPr/>
          <p:nvPr userDrawn="1"/>
        </p:nvSpPr>
        <p:spPr>
          <a:xfrm>
            <a:off x="0" y="6309320"/>
            <a:ext cx="12192000" cy="548680"/>
          </a:xfrm>
          <a:prstGeom prst="rect">
            <a:avLst/>
          </a:prstGeom>
          <a:solidFill>
            <a:srgbClr val="0C406D"/>
          </a:solid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14" name="TextBox 13"/>
          <p:cNvSpPr txBox="1"/>
          <p:nvPr userDrawn="1"/>
        </p:nvSpPr>
        <p:spPr>
          <a:xfrm>
            <a:off x="8904312" y="6414383"/>
            <a:ext cx="2880320" cy="338554"/>
          </a:xfrm>
          <a:prstGeom prst="rect">
            <a:avLst/>
          </a:prstGeom>
          <a:noFill/>
        </p:spPr>
        <p:txBody>
          <a:bodyPr wrap="square" rtlCol="0">
            <a:spAutoFit/>
          </a:bodyPr>
          <a:lstStyle/>
          <a:p>
            <a:pPr algn="r"/>
            <a:r>
              <a:rPr lang="en-US" sz="1600">
                <a:solidFill>
                  <a:prstClr val="white"/>
                </a:solidFill>
                <a:latin typeface="Arial" panose="020B0604020202020204" pitchFamily="34" charset="0"/>
                <a:ea typeface="Arial" panose="020B0604020202020204" pitchFamily="34" charset="0"/>
                <a:cs typeface="Arial" panose="020B0604020202020204" pitchFamily="34" charset="0"/>
              </a:rPr>
              <a:t>© </a:t>
            </a:r>
            <a:r>
              <a:rPr lang="en-US" sz="1600" err="1">
                <a:solidFill>
                  <a:prstClr val="white"/>
                </a:solidFill>
                <a:latin typeface="Arial" panose="020B0604020202020204" pitchFamily="34" charset="0"/>
                <a:ea typeface="Arial" panose="020B0604020202020204" pitchFamily="34" charset="0"/>
                <a:cs typeface="Arial" panose="020B0604020202020204" pitchFamily="34" charset="0"/>
              </a:rPr>
              <a:t>Cranfield</a:t>
            </a:r>
            <a:r>
              <a:rPr lang="en-US" sz="1600">
                <a:solidFill>
                  <a:prstClr val="white"/>
                </a:solidFill>
                <a:latin typeface="Arial" panose="020B0604020202020204" pitchFamily="34" charset="0"/>
                <a:ea typeface="Arial" panose="020B0604020202020204" pitchFamily="34" charset="0"/>
                <a:cs typeface="Arial" panose="020B0604020202020204" pitchFamily="34" charset="0"/>
              </a:rPr>
              <a:t> University</a:t>
            </a:r>
          </a:p>
        </p:txBody>
      </p:sp>
      <p:sp>
        <p:nvSpPr>
          <p:cNvPr id="4" name="Title Placeholder 3"/>
          <p:cNvSpPr>
            <a:spLocks noGrp="1"/>
          </p:cNvSpPr>
          <p:nvPr>
            <p:ph type="title"/>
          </p:nvPr>
        </p:nvSpPr>
        <p:spPr>
          <a:xfrm>
            <a:off x="406800" y="365126"/>
            <a:ext cx="11376000" cy="909550"/>
          </a:xfrm>
          <a:prstGeom prst="rect">
            <a:avLst/>
          </a:prstGeom>
        </p:spPr>
        <p:txBody>
          <a:bodyPr vert="horz" lIns="91440" tIns="45720" rIns="91440" bIns="45720" rtlCol="0" anchor="ctr">
            <a:normAutofit/>
          </a:bodyPr>
          <a:lstStyle/>
          <a:p>
            <a:r>
              <a:rPr lang="en-US"/>
              <a:t>Slide Title, Arial Bold 28pt</a:t>
            </a:r>
            <a:endParaRPr lang="en-GB"/>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 id="2147483688" r:id="rId21"/>
    <p:sldLayoutId id="2147483689" r:id="rId22"/>
    <p:sldLayoutId id="2147483690" r:id="rId23"/>
    <p:sldLayoutId id="2147483691" r:id="rId24"/>
    <p:sldLayoutId id="2147483692" r:id="rId25"/>
    <p:sldLayoutId id="2147483693" r:id="rId26"/>
    <p:sldLayoutId id="2147483694" r:id="rId27"/>
  </p:sldLayoutIdLst>
  <p:hf hdr="0" ftr="0" dt="0"/>
  <p:txStyles>
    <p:titleStyle>
      <a:lvl1pPr algn="l" defTabSz="914400" rtl="0" eaLnBrk="1" latinLnBrk="0" hangingPunct="1">
        <a:lnSpc>
          <a:spcPct val="90000"/>
        </a:lnSpc>
        <a:spcBef>
          <a:spcPct val="0"/>
        </a:spcBef>
        <a:buNone/>
        <a:defRPr sz="2800" b="1" kern="1200" baseline="0">
          <a:solidFill>
            <a:srgbClr val="0C406D"/>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image" Target="../media/image41.png"/><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image" Target="../media/image40.png"/><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image" Target="../media/image39.png"/><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notesSlide" Target="../notesSlides/notesSlide7.xml"/><Relationship Id="rId28" Type="http://schemas.openxmlformats.org/officeDocument/2006/relationships/image" Target="../media/image43.png"/><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slideLayout" Target="../slideLayouts/slideLayout8.xml"/><Relationship Id="rId27" Type="http://schemas.openxmlformats.org/officeDocument/2006/relationships/image" Target="../media/image42.png"/></Relationships>
</file>

<file path=ppt/slides/_rels/slide11.xml.rels><?xml version="1.0" encoding="UTF-8" standalone="yes"?>
<Relationships xmlns="http://schemas.openxmlformats.org/package/2006/relationships"><Relationship Id="rId13" Type="http://schemas.openxmlformats.org/officeDocument/2006/relationships/tags" Target="../tags/tag35.xml"/><Relationship Id="rId18" Type="http://schemas.openxmlformats.org/officeDocument/2006/relationships/tags" Target="../tags/tag40.xml"/><Relationship Id="rId26" Type="http://schemas.openxmlformats.org/officeDocument/2006/relationships/tags" Target="../tags/tag48.xml"/><Relationship Id="rId39" Type="http://schemas.openxmlformats.org/officeDocument/2006/relationships/tags" Target="../tags/tag61.xml"/><Relationship Id="rId21" Type="http://schemas.openxmlformats.org/officeDocument/2006/relationships/tags" Target="../tags/tag43.xml"/><Relationship Id="rId34" Type="http://schemas.openxmlformats.org/officeDocument/2006/relationships/tags" Target="../tags/tag56.xml"/><Relationship Id="rId42" Type="http://schemas.openxmlformats.org/officeDocument/2006/relationships/slideLayout" Target="../slideLayouts/slideLayout8.xml"/><Relationship Id="rId47" Type="http://schemas.openxmlformats.org/officeDocument/2006/relationships/image" Target="../media/image42.png"/><Relationship Id="rId7" Type="http://schemas.openxmlformats.org/officeDocument/2006/relationships/tags" Target="../tags/tag29.xml"/><Relationship Id="rId2" Type="http://schemas.openxmlformats.org/officeDocument/2006/relationships/tags" Target="../tags/tag24.xml"/><Relationship Id="rId16" Type="http://schemas.openxmlformats.org/officeDocument/2006/relationships/tags" Target="../tags/tag38.xml"/><Relationship Id="rId29" Type="http://schemas.openxmlformats.org/officeDocument/2006/relationships/tags" Target="../tags/tag51.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24" Type="http://schemas.openxmlformats.org/officeDocument/2006/relationships/tags" Target="../tags/tag46.xml"/><Relationship Id="rId32" Type="http://schemas.openxmlformats.org/officeDocument/2006/relationships/tags" Target="../tags/tag54.xml"/><Relationship Id="rId37" Type="http://schemas.openxmlformats.org/officeDocument/2006/relationships/tags" Target="../tags/tag59.xml"/><Relationship Id="rId40" Type="http://schemas.openxmlformats.org/officeDocument/2006/relationships/tags" Target="../tags/tag62.xml"/><Relationship Id="rId45" Type="http://schemas.openxmlformats.org/officeDocument/2006/relationships/image" Target="../media/image40.png"/><Relationship Id="rId5" Type="http://schemas.openxmlformats.org/officeDocument/2006/relationships/tags" Target="../tags/tag27.xml"/><Relationship Id="rId15" Type="http://schemas.openxmlformats.org/officeDocument/2006/relationships/tags" Target="../tags/tag37.xml"/><Relationship Id="rId23" Type="http://schemas.openxmlformats.org/officeDocument/2006/relationships/tags" Target="../tags/tag45.xml"/><Relationship Id="rId28" Type="http://schemas.openxmlformats.org/officeDocument/2006/relationships/tags" Target="../tags/tag50.xml"/><Relationship Id="rId36" Type="http://schemas.openxmlformats.org/officeDocument/2006/relationships/tags" Target="../tags/tag58.xml"/><Relationship Id="rId10" Type="http://schemas.openxmlformats.org/officeDocument/2006/relationships/tags" Target="../tags/tag32.xml"/><Relationship Id="rId19" Type="http://schemas.openxmlformats.org/officeDocument/2006/relationships/tags" Target="../tags/tag41.xml"/><Relationship Id="rId31" Type="http://schemas.openxmlformats.org/officeDocument/2006/relationships/tags" Target="../tags/tag53.xml"/><Relationship Id="rId44" Type="http://schemas.openxmlformats.org/officeDocument/2006/relationships/image" Target="../media/image39.png"/><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tags" Target="../tags/tag36.xml"/><Relationship Id="rId22" Type="http://schemas.openxmlformats.org/officeDocument/2006/relationships/tags" Target="../tags/tag44.xml"/><Relationship Id="rId27" Type="http://schemas.openxmlformats.org/officeDocument/2006/relationships/tags" Target="../tags/tag49.xml"/><Relationship Id="rId30" Type="http://schemas.openxmlformats.org/officeDocument/2006/relationships/tags" Target="../tags/tag52.xml"/><Relationship Id="rId35" Type="http://schemas.openxmlformats.org/officeDocument/2006/relationships/tags" Target="../tags/tag57.xml"/><Relationship Id="rId43" Type="http://schemas.openxmlformats.org/officeDocument/2006/relationships/notesSlide" Target="../notesSlides/notesSlide8.xml"/><Relationship Id="rId48" Type="http://schemas.openxmlformats.org/officeDocument/2006/relationships/image" Target="../media/image43.png"/><Relationship Id="rId8" Type="http://schemas.openxmlformats.org/officeDocument/2006/relationships/tags" Target="../tags/tag30.xml"/><Relationship Id="rId3" Type="http://schemas.openxmlformats.org/officeDocument/2006/relationships/tags" Target="../tags/tag25.xml"/><Relationship Id="rId12" Type="http://schemas.openxmlformats.org/officeDocument/2006/relationships/tags" Target="../tags/tag34.xml"/><Relationship Id="rId17" Type="http://schemas.openxmlformats.org/officeDocument/2006/relationships/tags" Target="../tags/tag39.xml"/><Relationship Id="rId25" Type="http://schemas.openxmlformats.org/officeDocument/2006/relationships/tags" Target="../tags/tag47.xml"/><Relationship Id="rId33" Type="http://schemas.openxmlformats.org/officeDocument/2006/relationships/tags" Target="../tags/tag55.xml"/><Relationship Id="rId38" Type="http://schemas.openxmlformats.org/officeDocument/2006/relationships/tags" Target="../tags/tag60.xml"/><Relationship Id="rId46" Type="http://schemas.openxmlformats.org/officeDocument/2006/relationships/image" Target="../media/image41.png"/><Relationship Id="rId20" Type="http://schemas.openxmlformats.org/officeDocument/2006/relationships/tags" Target="../tags/tag42.xml"/><Relationship Id="rId41" Type="http://schemas.openxmlformats.org/officeDocument/2006/relationships/tags" Target="../tags/tag63.xml"/></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www.frontiersin.org/articles/10.3389/fbuil.2020.575738/full" TargetMode="External"/><Relationship Id="rId2" Type="http://schemas.openxmlformats.org/officeDocument/2006/relationships/image" Target="../media/image13.jpg"/><Relationship Id="rId1" Type="http://schemas.openxmlformats.org/officeDocument/2006/relationships/slideLayout" Target="../slideLayouts/slideLayout8.xml"/><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2.xml"/><Relationship Id="rId11" Type="http://schemas.openxmlformats.org/officeDocument/2006/relationships/image" Target="../media/image18.jpeg"/><Relationship Id="rId5" Type="http://schemas.openxmlformats.org/officeDocument/2006/relationships/diagramQuickStyle" Target="../diagrams/quickStyle2.xml"/><Relationship Id="rId10" Type="http://schemas.openxmlformats.org/officeDocument/2006/relationships/image" Target="../media/image17.jpeg"/><Relationship Id="rId4" Type="http://schemas.openxmlformats.org/officeDocument/2006/relationships/diagramLayout" Target="../diagrams/layout2.xml"/><Relationship Id="rId9"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59896" y="1268760"/>
            <a:ext cx="6552728" cy="2160905"/>
          </a:xfrm>
        </p:spPr>
        <p:txBody>
          <a:bodyPr>
            <a:normAutofit fontScale="90000"/>
          </a:bodyPr>
          <a:lstStyle/>
          <a:p>
            <a:pPr algn="l">
              <a:lnSpc>
                <a:spcPct val="150000"/>
              </a:lnSpc>
            </a:pPr>
            <a:r>
              <a:rPr lang="en-GB" dirty="0"/>
              <a:t>Trusted and Responsible AI in the</a:t>
            </a:r>
            <a:r>
              <a:rPr lang="en-US" altLang="en-GB" dirty="0"/>
              <a:t> </a:t>
            </a:r>
            <a:r>
              <a:rPr lang="en-GB" dirty="0"/>
              <a:t>Construction Sector: Status and Challenges </a:t>
            </a:r>
          </a:p>
        </p:txBody>
      </p:sp>
      <p:sp>
        <p:nvSpPr>
          <p:cNvPr id="2" name="文本框 6">
            <a:extLst>
              <a:ext uri="{FF2B5EF4-FFF2-40B4-BE49-F238E27FC236}">
                <a16:creationId xmlns:a16="http://schemas.microsoft.com/office/drawing/2014/main" id="{5F691615-E353-92BF-93CE-341E50907B90}"/>
              </a:ext>
            </a:extLst>
          </p:cNvPr>
          <p:cNvSpPr txBox="1"/>
          <p:nvPr/>
        </p:nvSpPr>
        <p:spPr>
          <a:xfrm>
            <a:off x="5283634" y="3659657"/>
            <a:ext cx="3342911" cy="2308324"/>
          </a:xfrm>
          <a:prstGeom prst="rect">
            <a:avLst/>
          </a:prstGeom>
          <a:noFill/>
        </p:spPr>
        <p:txBody>
          <a:bodyPr wrap="square" rtlCol="0">
            <a:spAutoFit/>
          </a:bodyPr>
          <a:lstStyle/>
          <a:p>
            <a:r>
              <a:rPr lang="en-US" altLang="zh-CN" sz="2400" b="1" dirty="0"/>
              <a:t>26.04.2024</a:t>
            </a:r>
          </a:p>
          <a:p>
            <a:endParaRPr lang="en-US" altLang="zh-CN" sz="2400" b="1" dirty="0"/>
          </a:p>
          <a:p>
            <a:r>
              <a:rPr lang="en-US" altLang="zh-CN" sz="2400" b="1" dirty="0"/>
              <a:t>Nurul Awatif Mohd Asri</a:t>
            </a:r>
          </a:p>
          <a:p>
            <a:r>
              <a:rPr lang="en-US" altLang="zh-CN" sz="2400" b="1" dirty="0"/>
              <a:t>Nikhil Ahlawat</a:t>
            </a:r>
          </a:p>
          <a:p>
            <a:r>
              <a:rPr lang="en-US" altLang="zh-CN" sz="2400" b="1" dirty="0"/>
              <a:t>Aaron Guo</a:t>
            </a:r>
          </a:p>
          <a:p>
            <a:r>
              <a:rPr lang="en-US" altLang="zh-CN" sz="2400" b="1" dirty="0"/>
              <a:t>Ekan </a:t>
            </a:r>
            <a:r>
              <a:rPr lang="en-US" altLang="zh-CN" sz="2400" b="1" dirty="0" err="1"/>
              <a:t>Emokpae</a:t>
            </a:r>
            <a:endParaRPr lang="en-US" altLang="zh-CN" sz="2400" b="1" dirty="0"/>
          </a:p>
        </p:txBody>
      </p:sp>
      <p:pic>
        <p:nvPicPr>
          <p:cNvPr id="7" name="Picture 6" descr="A blue logo with a black background&#10;&#10;Description automatically generated">
            <a:extLst>
              <a:ext uri="{FF2B5EF4-FFF2-40B4-BE49-F238E27FC236}">
                <a16:creationId xmlns:a16="http://schemas.microsoft.com/office/drawing/2014/main" id="{47B43DAD-53E4-B859-5365-B663055748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0384" y="4440026"/>
            <a:ext cx="3342911" cy="1639698"/>
          </a:xfrm>
          <a:prstGeom prst="rect">
            <a:avLst/>
          </a:prstGeom>
        </p:spPr>
      </p:pic>
      <p:sp>
        <p:nvSpPr>
          <p:cNvPr id="8" name="文本框 6">
            <a:extLst>
              <a:ext uri="{FF2B5EF4-FFF2-40B4-BE49-F238E27FC236}">
                <a16:creationId xmlns:a16="http://schemas.microsoft.com/office/drawing/2014/main" id="{528D3725-64DF-AB50-4225-EAD8CD493B1B}"/>
              </a:ext>
            </a:extLst>
          </p:cNvPr>
          <p:cNvSpPr txBox="1"/>
          <p:nvPr/>
        </p:nvSpPr>
        <p:spPr>
          <a:xfrm>
            <a:off x="8943357" y="4398320"/>
            <a:ext cx="3342911" cy="830997"/>
          </a:xfrm>
          <a:prstGeom prst="rect">
            <a:avLst/>
          </a:prstGeom>
          <a:noFill/>
        </p:spPr>
        <p:txBody>
          <a:bodyPr wrap="square" rtlCol="0">
            <a:spAutoFit/>
          </a:bodyPr>
          <a:lstStyle/>
          <a:p>
            <a:r>
              <a:rPr lang="en-US" altLang="zh-CN" sz="2400" b="1" dirty="0"/>
              <a:t>Prof. </a:t>
            </a:r>
            <a:r>
              <a:rPr lang="en-US" altLang="zh-CN" sz="2400" b="1" err="1"/>
              <a:t>Yifan</a:t>
            </a:r>
            <a:r>
              <a:rPr lang="en-US" altLang="zh-CN" sz="2400" b="1" dirty="0"/>
              <a:t> </a:t>
            </a:r>
            <a:r>
              <a:rPr lang="en-US" altLang="zh-CN" sz="2400" b="1"/>
              <a:t>Zhao</a:t>
            </a:r>
            <a:endParaRPr lang="en-US" altLang="zh-CN" sz="2400" b="1" dirty="0"/>
          </a:p>
          <a:p>
            <a:r>
              <a:rPr lang="en-US" altLang="zh-CN" sz="2400" b="1" dirty="0"/>
              <a:t>Dr. </a:t>
            </a:r>
            <a:r>
              <a:rPr lang="en-US" altLang="zh-CN" sz="2400" b="1" err="1"/>
              <a:t>Lichao</a:t>
            </a:r>
            <a:r>
              <a:rPr lang="en-US" altLang="zh-CN" sz="2400" b="1" dirty="0"/>
              <a:t> Yang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Keywords to Develop Conceptual Framework</a:t>
            </a:r>
            <a:endParaRPr lang="en-IN"/>
          </a:p>
        </p:txBody>
      </p:sp>
      <p:sp>
        <p:nvSpPr>
          <p:cNvPr id="5" name="TextBox 4"/>
          <p:cNvSpPr txBox="1"/>
          <p:nvPr/>
        </p:nvSpPr>
        <p:spPr>
          <a:xfrm>
            <a:off x="11277600" y="6105525"/>
            <a:ext cx="505200" cy="400110"/>
          </a:xfrm>
          <a:prstGeom prst="rect">
            <a:avLst/>
          </a:prstGeom>
          <a:noFill/>
        </p:spPr>
        <p:txBody>
          <a:bodyPr wrap="square" rtlCol="0">
            <a:spAutoFit/>
          </a:bodyPr>
          <a:lstStyle/>
          <a:p>
            <a:r>
              <a:rPr lang="en-US" sz="2000" dirty="0"/>
              <a:t>10</a:t>
            </a:r>
            <a:endParaRPr lang="en-MY" sz="2000" dirty="0"/>
          </a:p>
        </p:txBody>
      </p:sp>
      <p:sp>
        <p:nvSpPr>
          <p:cNvPr id="11" name="矩形 10"/>
          <p:cNvSpPr/>
          <p:nvPr>
            <p:custDataLst>
              <p:tags r:id="rId1"/>
            </p:custDataLst>
          </p:nvPr>
        </p:nvSpPr>
        <p:spPr>
          <a:xfrm>
            <a:off x="1452245" y="3553460"/>
            <a:ext cx="2016000" cy="540000"/>
          </a:xfrm>
          <a:prstGeom prst="rect">
            <a:avLst/>
          </a:prstGeom>
          <a:noFill/>
          <a:ln w="28575" cap="flat" cmpd="sng" algn="ctr">
            <a:solidFill>
              <a:srgbClr val="0C406D"/>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lIns="0" tIns="0" rIns="0" bIns="0" rtlCol="0" anchor="b">
            <a:noAutofit/>
          </a:bodyPr>
          <a:lstStyle/>
          <a:p>
            <a:pPr indent="0" algn="ctr" fontAlgn="ctr">
              <a:spcBef>
                <a:spcPct val="0"/>
              </a:spcBef>
              <a:spcAft>
                <a:spcPct val="0"/>
              </a:spcAft>
            </a:pPr>
            <a:r>
              <a:rPr lang="zh-CN" altLang="en-US" sz="1600" b="1" dirty="0">
                <a:solidFill>
                  <a:schemeClr val="tx1"/>
                </a:solidFill>
                <a:uFillTx/>
                <a:latin typeface="Roboto" panose="02000000000000000000" pitchFamily="2" charset="0"/>
                <a:cs typeface="Roboto" panose="02000000000000000000" pitchFamily="2" charset="0"/>
              </a:rPr>
              <a:t>Stakeholder Engagement</a:t>
            </a:r>
          </a:p>
        </p:txBody>
      </p:sp>
      <p:sp>
        <p:nvSpPr>
          <p:cNvPr id="20" name="矩形 19"/>
          <p:cNvSpPr/>
          <p:nvPr>
            <p:custDataLst>
              <p:tags r:id="rId2"/>
            </p:custDataLst>
          </p:nvPr>
        </p:nvSpPr>
        <p:spPr>
          <a:xfrm>
            <a:off x="7783830" y="1868170"/>
            <a:ext cx="2016000" cy="540000"/>
          </a:xfrm>
          <a:prstGeom prst="rect">
            <a:avLst/>
          </a:prstGeom>
          <a:noFill/>
          <a:ln w="28575" cap="flat" cmpd="sng" algn="ctr">
            <a:solidFill>
              <a:srgbClr val="0C406D"/>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lIns="0" tIns="0" rIns="0" bIns="0" rtlCol="0" anchor="b">
            <a:noAutofit/>
          </a:bodyPr>
          <a:lstStyle/>
          <a:p>
            <a:pPr indent="0" algn="ctr" fontAlgn="ctr">
              <a:buClrTx/>
              <a:buSzTx/>
              <a:buFontTx/>
            </a:pPr>
            <a:r>
              <a:rPr lang="zh-CN" altLang="en-US" sz="1600" b="1" dirty="0">
                <a:solidFill>
                  <a:schemeClr val="tx1"/>
                </a:solidFill>
                <a:uFillTx/>
                <a:latin typeface="Roboto" panose="02000000000000000000" pitchFamily="2" charset="0"/>
                <a:cs typeface="Roboto" panose="02000000000000000000" pitchFamily="2" charset="0"/>
              </a:rPr>
              <a:t>Continuous Learning </a:t>
            </a:r>
          </a:p>
          <a:p>
            <a:pPr indent="0" algn="ctr" fontAlgn="ctr">
              <a:buClrTx/>
              <a:buSzTx/>
              <a:buFontTx/>
            </a:pPr>
            <a:r>
              <a:rPr lang="zh-CN" altLang="en-US" sz="1600" b="1" dirty="0">
                <a:solidFill>
                  <a:schemeClr val="tx1"/>
                </a:solidFill>
                <a:uFillTx/>
                <a:latin typeface="Roboto" panose="02000000000000000000" pitchFamily="2" charset="0"/>
                <a:cs typeface="Roboto" panose="02000000000000000000" pitchFamily="2" charset="0"/>
              </a:rPr>
              <a:t>and improvement</a:t>
            </a:r>
          </a:p>
        </p:txBody>
      </p:sp>
      <p:sp>
        <p:nvSpPr>
          <p:cNvPr id="9" name="矩形 8"/>
          <p:cNvSpPr/>
          <p:nvPr>
            <p:custDataLst>
              <p:tags r:id="rId3"/>
            </p:custDataLst>
          </p:nvPr>
        </p:nvSpPr>
        <p:spPr>
          <a:xfrm>
            <a:off x="2077720" y="1870710"/>
            <a:ext cx="2016000" cy="540000"/>
          </a:xfrm>
          <a:prstGeom prst="rect">
            <a:avLst/>
          </a:prstGeom>
          <a:noFill/>
          <a:ln w="28575" cap="flat" cmpd="sng" algn="ctr">
            <a:solidFill>
              <a:srgbClr val="0C406D"/>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lIns="0" tIns="0" rIns="0" bIns="0" rtlCol="0" anchor="b">
            <a:noAutofit/>
          </a:bodyPr>
          <a:lstStyle/>
          <a:p>
            <a:pPr indent="0" algn="ctr" fontAlgn="ctr">
              <a:spcBef>
                <a:spcPct val="0"/>
              </a:spcBef>
              <a:spcAft>
                <a:spcPct val="0"/>
              </a:spcAft>
            </a:pPr>
            <a:r>
              <a:rPr lang="zh-CN" altLang="en-US" sz="1600" b="1" dirty="0">
                <a:solidFill>
                  <a:schemeClr val="tx1"/>
                </a:solidFill>
                <a:uFillTx/>
                <a:latin typeface="Roboto" panose="02000000000000000000" pitchFamily="2" charset="0"/>
                <a:cs typeface="Roboto" panose="02000000000000000000" pitchFamily="2" charset="0"/>
              </a:rPr>
              <a:t>Operational Efficiency</a:t>
            </a:r>
            <a:r>
              <a:rPr lang="en-US" altLang="zh-CN" sz="1600" b="1" dirty="0">
                <a:solidFill>
                  <a:schemeClr val="tx1"/>
                </a:solidFill>
                <a:latin typeface="Roboto" panose="02000000000000000000" pitchFamily="2" charset="0"/>
                <a:ea typeface="Roboto" panose="02000000000000000000" pitchFamily="2" charset="0"/>
                <a:cs typeface="Roboto" panose="02000000000000000000" pitchFamily="2" charset="0"/>
              </a:rPr>
              <a:t> </a:t>
            </a:r>
          </a:p>
        </p:txBody>
      </p:sp>
      <p:sp>
        <p:nvSpPr>
          <p:cNvPr id="18" name="矩形 17"/>
          <p:cNvSpPr/>
          <p:nvPr>
            <p:custDataLst>
              <p:tags r:id="rId4"/>
            </p:custDataLst>
          </p:nvPr>
        </p:nvSpPr>
        <p:spPr>
          <a:xfrm>
            <a:off x="4847698" y="1267200"/>
            <a:ext cx="2016000" cy="540000"/>
          </a:xfrm>
          <a:prstGeom prst="rect">
            <a:avLst/>
          </a:prstGeom>
          <a:noFill/>
          <a:ln w="28575" cap="flat" cmpd="sng" algn="ctr">
            <a:solidFill>
              <a:srgbClr val="0C406D"/>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lIns="0" tIns="0" rIns="0" bIns="0" rtlCol="0" anchor="b">
            <a:noAutofit/>
          </a:bodyPr>
          <a:lstStyle/>
          <a:p>
            <a:pPr indent="0" algn="ctr" fontAlgn="ctr">
              <a:spcBef>
                <a:spcPct val="0"/>
              </a:spcBef>
              <a:spcAft>
                <a:spcPct val="0"/>
              </a:spcAft>
            </a:pPr>
            <a:r>
              <a:rPr lang="zh-CN" altLang="en-US" sz="1600" b="1" dirty="0">
                <a:solidFill>
                  <a:schemeClr val="tx1"/>
                </a:solidFill>
                <a:uFillTx/>
                <a:latin typeface="Roboto" panose="02000000000000000000" pitchFamily="2" charset="0"/>
                <a:cs typeface="Roboto" panose="02000000000000000000" pitchFamily="2" charset="0"/>
              </a:rPr>
              <a:t>Transparency and Explainability</a:t>
            </a:r>
          </a:p>
        </p:txBody>
      </p:sp>
      <p:sp>
        <p:nvSpPr>
          <p:cNvPr id="27" name="矩形 26"/>
          <p:cNvSpPr/>
          <p:nvPr>
            <p:custDataLst>
              <p:tags r:id="rId5"/>
            </p:custDataLst>
          </p:nvPr>
        </p:nvSpPr>
        <p:spPr>
          <a:xfrm>
            <a:off x="2115820" y="5319780"/>
            <a:ext cx="2016000" cy="540000"/>
          </a:xfrm>
          <a:prstGeom prst="rect">
            <a:avLst/>
          </a:prstGeom>
          <a:noFill/>
          <a:ln w="28575" cap="flat" cmpd="sng" algn="ctr">
            <a:solidFill>
              <a:srgbClr val="0C406D"/>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lIns="0" tIns="0" rIns="0" bIns="0" rtlCol="0" anchor="b">
            <a:noAutofit/>
          </a:bodyPr>
          <a:lstStyle/>
          <a:p>
            <a:pPr algn="ctr">
              <a:spcBef>
                <a:spcPct val="0"/>
              </a:spcBef>
              <a:spcAft>
                <a:spcPct val="0"/>
              </a:spcAft>
            </a:pPr>
            <a:r>
              <a:rPr lang="zh-CN" altLang="en-US" sz="1600" b="1" dirty="0">
                <a:uFillTx/>
                <a:latin typeface="Roboto" panose="02000000000000000000" pitchFamily="2" charset="0"/>
                <a:cs typeface="Roboto" panose="02000000000000000000" pitchFamily="2" charset="0"/>
              </a:rPr>
              <a:t>Security</a:t>
            </a:r>
            <a:r>
              <a:rPr lang="en-US" altLang="zh-CN" sz="1600" b="1" dirty="0">
                <a:uFillTx/>
                <a:latin typeface="Roboto" panose="02000000000000000000" pitchFamily="2" charset="0"/>
                <a:ea typeface="Roboto" panose="02000000000000000000" pitchFamily="2" charset="0"/>
                <a:cs typeface="Roboto" panose="02000000000000000000" pitchFamily="2" charset="0"/>
              </a:rPr>
              <a:t> </a:t>
            </a:r>
            <a:r>
              <a:rPr lang="zh-CN" altLang="en-US" sz="1600" b="1" dirty="0">
                <a:uFillTx/>
                <a:latin typeface="Roboto" panose="02000000000000000000" pitchFamily="2" charset="0"/>
                <a:cs typeface="Roboto" panose="02000000000000000000" pitchFamily="2" charset="0"/>
              </a:rPr>
              <a:t>and</a:t>
            </a:r>
            <a:r>
              <a:rPr lang="en-US" altLang="zh-CN" sz="1600" b="1" dirty="0">
                <a:uFillTx/>
                <a:latin typeface="Roboto" panose="02000000000000000000" pitchFamily="2" charset="0"/>
                <a:ea typeface="Roboto" panose="02000000000000000000" pitchFamily="2" charset="0"/>
                <a:cs typeface="Roboto" panose="02000000000000000000" pitchFamily="2" charset="0"/>
              </a:rPr>
              <a:t> </a:t>
            </a:r>
            <a:r>
              <a:rPr lang="zh-CN" altLang="en-US" sz="1600" b="1" dirty="0">
                <a:uFillTx/>
                <a:latin typeface="Roboto" panose="02000000000000000000" pitchFamily="2" charset="0"/>
                <a:cs typeface="Roboto" panose="02000000000000000000" pitchFamily="2" charset="0"/>
              </a:rPr>
              <a:t>Reliability</a:t>
            </a:r>
          </a:p>
        </p:txBody>
      </p:sp>
      <p:sp>
        <p:nvSpPr>
          <p:cNvPr id="29" name="矩形 28"/>
          <p:cNvSpPr/>
          <p:nvPr>
            <p:custDataLst>
              <p:tags r:id="rId6"/>
            </p:custDataLst>
          </p:nvPr>
        </p:nvSpPr>
        <p:spPr>
          <a:xfrm>
            <a:off x="8356600" y="3486150"/>
            <a:ext cx="2159000" cy="576000"/>
          </a:xfrm>
          <a:prstGeom prst="rect">
            <a:avLst/>
          </a:prstGeom>
          <a:noFill/>
          <a:ln w="28575" cap="flat" cmpd="sng" algn="ctr">
            <a:solidFill>
              <a:srgbClr val="0C406D"/>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lIns="0" tIns="0" rIns="0" bIns="0" rtlCol="0" anchor="b">
            <a:noAutofit/>
          </a:bodyPr>
          <a:lstStyle/>
          <a:p>
            <a:pPr indent="0" algn="ctr" fontAlgn="ctr">
              <a:buClrTx/>
              <a:buSzTx/>
              <a:buNone/>
            </a:pPr>
            <a:r>
              <a:rPr lang="zh-CN" altLang="en-US" sz="1600" b="1" dirty="0">
                <a:solidFill>
                  <a:schemeClr val="tx1"/>
                </a:solidFill>
                <a:uFillTx/>
                <a:latin typeface="Roboto" panose="02000000000000000000" pitchFamily="2" charset="0"/>
                <a:cs typeface="Roboto" panose="02000000000000000000" pitchFamily="2" charset="0"/>
              </a:rPr>
              <a:t>Regulatory</a:t>
            </a:r>
            <a:r>
              <a:rPr lang="en-US" altLang="zh-CN" sz="1600" b="1" dirty="0">
                <a:solidFill>
                  <a:schemeClr val="tx1"/>
                </a:solidFill>
                <a:uFillTx/>
                <a:latin typeface="Roboto" panose="02000000000000000000" pitchFamily="2" charset="0"/>
                <a:ea typeface="Roboto" panose="02000000000000000000" pitchFamily="2" charset="0"/>
                <a:cs typeface="Roboto" panose="02000000000000000000" pitchFamily="2" charset="0"/>
              </a:rPr>
              <a:t> </a:t>
            </a:r>
            <a:r>
              <a:rPr lang="zh-CN" altLang="en-US" sz="1600" b="1" dirty="0">
                <a:solidFill>
                  <a:schemeClr val="tx1"/>
                </a:solidFill>
                <a:uFillTx/>
                <a:latin typeface="Roboto" panose="02000000000000000000" pitchFamily="2" charset="0"/>
                <a:cs typeface="Roboto" panose="02000000000000000000" pitchFamily="2" charset="0"/>
              </a:rPr>
              <a:t>Compliance </a:t>
            </a:r>
            <a:r>
              <a:rPr lang="en-US" altLang="zh-CN" sz="1600" b="1" dirty="0">
                <a:solidFill>
                  <a:schemeClr val="tx1"/>
                </a:solidFill>
                <a:uFillTx/>
                <a:latin typeface="Roboto" panose="02000000000000000000" pitchFamily="2" charset="0"/>
                <a:cs typeface="Roboto" panose="02000000000000000000" pitchFamily="2" charset="0"/>
              </a:rPr>
              <a:t>&amp; </a:t>
            </a:r>
            <a:r>
              <a:rPr lang="en-US" altLang="zh-CN" sz="1600" b="1" dirty="0">
                <a:solidFill>
                  <a:schemeClr val="tx1"/>
                </a:solidFill>
                <a:uFillTx/>
                <a:latin typeface="Roboto" panose="02000000000000000000" pitchFamily="2" charset="0"/>
                <a:ea typeface="Roboto" panose="02000000000000000000" pitchFamily="2" charset="0"/>
                <a:cs typeface="Roboto" panose="02000000000000000000" pitchFamily="2" charset="0"/>
              </a:rPr>
              <a:t> </a:t>
            </a:r>
            <a:r>
              <a:rPr lang="zh-CN" altLang="en-US" sz="1600" b="1" dirty="0">
                <a:solidFill>
                  <a:schemeClr val="tx1"/>
                </a:solidFill>
                <a:uFillTx/>
                <a:latin typeface="Roboto" panose="02000000000000000000" pitchFamily="2" charset="0"/>
                <a:cs typeface="Roboto" panose="02000000000000000000" pitchFamily="2" charset="0"/>
              </a:rPr>
              <a:t>Standards</a:t>
            </a:r>
          </a:p>
        </p:txBody>
      </p:sp>
      <p:sp>
        <p:nvSpPr>
          <p:cNvPr id="26" name="矩形 25"/>
          <p:cNvSpPr/>
          <p:nvPr>
            <p:custDataLst>
              <p:tags r:id="rId7"/>
            </p:custDataLst>
          </p:nvPr>
        </p:nvSpPr>
        <p:spPr>
          <a:xfrm>
            <a:off x="4864735" y="5995670"/>
            <a:ext cx="2016000" cy="540000"/>
          </a:xfrm>
          <a:prstGeom prst="rect">
            <a:avLst/>
          </a:prstGeom>
          <a:noFill/>
          <a:ln w="28575" cap="flat" cmpd="sng" algn="ctr">
            <a:solidFill>
              <a:srgbClr val="0C406D"/>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lIns="0" tIns="0" rIns="0" bIns="0" rtlCol="0" anchor="b">
            <a:noAutofit/>
          </a:bodyPr>
          <a:lstStyle/>
          <a:p>
            <a:pPr algn="ctr">
              <a:spcBef>
                <a:spcPct val="0"/>
              </a:spcBef>
              <a:spcAft>
                <a:spcPct val="0"/>
              </a:spcAft>
            </a:pPr>
            <a:r>
              <a:rPr lang="zh-CN" altLang="en-US" sz="1600" b="1">
                <a:uFillTx/>
                <a:latin typeface="Roboto" panose="02000000000000000000" pitchFamily="2" charset="0"/>
                <a:cs typeface="Roboto" panose="02000000000000000000" pitchFamily="2" charset="0"/>
              </a:rPr>
              <a:t>Ethical Principles</a:t>
            </a:r>
            <a:r>
              <a:rPr lang="en-US" altLang="zh-CN" sz="1600" b="1">
                <a:uFillTx/>
                <a:latin typeface="Roboto" panose="02000000000000000000" pitchFamily="2" charset="0"/>
                <a:ea typeface="Roboto" panose="02000000000000000000" pitchFamily="2" charset="0"/>
                <a:cs typeface="Roboto" panose="02000000000000000000" pitchFamily="2" charset="0"/>
              </a:rPr>
              <a:t> </a:t>
            </a:r>
          </a:p>
          <a:p>
            <a:pPr algn="ctr">
              <a:spcBef>
                <a:spcPct val="0"/>
              </a:spcBef>
              <a:spcAft>
                <a:spcPct val="0"/>
              </a:spcAft>
            </a:pPr>
            <a:r>
              <a:rPr lang="zh-CN" altLang="en-US" sz="1600" b="1">
                <a:uFillTx/>
                <a:latin typeface="Roboto" panose="02000000000000000000" pitchFamily="2" charset="0"/>
                <a:cs typeface="Roboto" panose="02000000000000000000" pitchFamily="2" charset="0"/>
              </a:rPr>
              <a:t>and Standards</a:t>
            </a:r>
          </a:p>
        </p:txBody>
      </p:sp>
      <p:sp>
        <p:nvSpPr>
          <p:cNvPr id="31" name="矩形 30"/>
          <p:cNvSpPr/>
          <p:nvPr>
            <p:custDataLst>
              <p:tags r:id="rId8"/>
            </p:custDataLst>
          </p:nvPr>
        </p:nvSpPr>
        <p:spPr>
          <a:xfrm>
            <a:off x="7758303" y="5414010"/>
            <a:ext cx="2016000" cy="540000"/>
          </a:xfrm>
          <a:prstGeom prst="rect">
            <a:avLst/>
          </a:prstGeom>
          <a:noFill/>
          <a:ln w="28575" cap="flat" cmpd="sng" algn="ctr">
            <a:solidFill>
              <a:srgbClr val="0C406D"/>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lIns="0" tIns="0" rIns="0" bIns="0" rtlCol="0" anchor="b">
            <a:noAutofit/>
          </a:bodyPr>
          <a:lstStyle/>
          <a:p>
            <a:pPr lvl="0" indent="0" algn="ctr" fontAlgn="ctr">
              <a:spcBef>
                <a:spcPct val="0"/>
              </a:spcBef>
              <a:spcAft>
                <a:spcPct val="0"/>
              </a:spcAft>
              <a:buClrTx/>
              <a:buSzTx/>
              <a:buFontTx/>
            </a:pPr>
            <a:r>
              <a:rPr lang="zh-CN" altLang="en-US" sz="1600" b="1">
                <a:solidFill>
                  <a:schemeClr val="tx1"/>
                </a:solidFill>
                <a:uFillTx/>
                <a:latin typeface="Roboto" panose="02000000000000000000" pitchFamily="2" charset="0"/>
                <a:cs typeface="Roboto" panose="02000000000000000000" pitchFamily="2" charset="0"/>
                <a:sym typeface="+mn-ea"/>
              </a:rPr>
              <a:t>Sustainable and</a:t>
            </a:r>
          </a:p>
          <a:p>
            <a:pPr lvl="0" indent="0" algn="ctr" fontAlgn="ctr">
              <a:spcBef>
                <a:spcPct val="0"/>
              </a:spcBef>
              <a:spcAft>
                <a:spcPct val="0"/>
              </a:spcAft>
              <a:buClrTx/>
              <a:buSzTx/>
              <a:buFontTx/>
            </a:pPr>
            <a:r>
              <a:rPr lang="zh-CN" altLang="en-US" sz="1600" b="1">
                <a:solidFill>
                  <a:schemeClr val="tx1"/>
                </a:solidFill>
                <a:uFillTx/>
                <a:latin typeface="Roboto" panose="02000000000000000000" pitchFamily="2" charset="0"/>
                <a:cs typeface="Roboto" panose="02000000000000000000" pitchFamily="2" charset="0"/>
                <a:sym typeface="+mn-ea"/>
              </a:rPr>
              <a:t>Socially Beneficial Al</a:t>
            </a:r>
          </a:p>
        </p:txBody>
      </p:sp>
      <p:grpSp>
        <p:nvGrpSpPr>
          <p:cNvPr id="62" name="Group 61">
            <a:extLst>
              <a:ext uri="{FF2B5EF4-FFF2-40B4-BE49-F238E27FC236}">
                <a16:creationId xmlns:a16="http://schemas.microsoft.com/office/drawing/2014/main" id="{D3C6981F-2625-8CE3-285F-86FCC76BF37F}"/>
              </a:ext>
            </a:extLst>
          </p:cNvPr>
          <p:cNvGrpSpPr/>
          <p:nvPr/>
        </p:nvGrpSpPr>
        <p:grpSpPr>
          <a:xfrm>
            <a:off x="4027087" y="2091088"/>
            <a:ext cx="3960000" cy="3600000"/>
            <a:chOff x="4035108" y="2026920"/>
            <a:chExt cx="3600000" cy="3600000"/>
          </a:xfrm>
        </p:grpSpPr>
        <p:sp>
          <p:nvSpPr>
            <p:cNvPr id="41" name="图形 23">
              <a:extLst>
                <a:ext uri="{FF2B5EF4-FFF2-40B4-BE49-F238E27FC236}">
                  <a16:creationId xmlns:a16="http://schemas.microsoft.com/office/drawing/2014/main" id="{4986038C-D6C1-0288-09E9-2A022D11B910}"/>
                </a:ext>
              </a:extLst>
            </p:cNvPr>
            <p:cNvSpPr/>
            <p:nvPr>
              <p:custDataLst>
                <p:tags r:id="rId9"/>
              </p:custDataLst>
            </p:nvPr>
          </p:nvSpPr>
          <p:spPr>
            <a:xfrm>
              <a:off x="4035108" y="2026920"/>
              <a:ext cx="3600000" cy="3600000"/>
            </a:xfrm>
            <a:prstGeom prst="octagon">
              <a:avLst/>
            </a:prstGeom>
            <a:solidFill>
              <a:schemeClr val="accent5">
                <a:lumMod val="60000"/>
                <a:lumOff val="40000"/>
                <a:alpha val="30000"/>
              </a:scheme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solidFill>
                  <a:schemeClr val="dk1"/>
                </a:solidFill>
                <a:sym typeface="+mn-ea"/>
              </a:endParaRPr>
            </a:p>
          </p:txBody>
        </p:sp>
        <p:sp>
          <p:nvSpPr>
            <p:cNvPr id="42" name="椭圆 6">
              <a:extLst>
                <a:ext uri="{FF2B5EF4-FFF2-40B4-BE49-F238E27FC236}">
                  <a16:creationId xmlns:a16="http://schemas.microsoft.com/office/drawing/2014/main" id="{51A62923-7506-A613-2F85-013B8DE76618}"/>
                </a:ext>
              </a:extLst>
            </p:cNvPr>
            <p:cNvSpPr/>
            <p:nvPr>
              <p:custDataLst>
                <p:tags r:id="rId10"/>
              </p:custDataLst>
            </p:nvPr>
          </p:nvSpPr>
          <p:spPr>
            <a:xfrm>
              <a:off x="5679123" y="2043430"/>
              <a:ext cx="435610" cy="435610"/>
            </a:xfrm>
            <a:prstGeom prst="ellipse">
              <a:avLst/>
            </a:prstGeom>
            <a:gradFill>
              <a:gsLst>
                <a:gs pos="0">
                  <a:schemeClr val="accent1"/>
                </a:gs>
                <a:gs pos="100000">
                  <a:schemeClr val="accent1">
                    <a:lumMod val="80000"/>
                    <a:lumOff val="20000"/>
                  </a:schemeClr>
                </a:gs>
              </a:gsLst>
              <a:path path="circle">
                <a:fillToRect l="50000" t="50000" r="50000" b="50000"/>
              </a:path>
              <a:tileRect/>
            </a:gradFill>
            <a:ln w="9525" cap="flat">
              <a:noFill/>
              <a:prstDash val="solid"/>
              <a:miter/>
            </a:ln>
          </p:spPr>
          <p:txBody>
            <a:bodyPr rot="0" spcFirstLastPara="0" vertOverflow="overflow" horzOverflow="overflow" vert="horz" wrap="square" lIns="431800" tIns="612140" rIns="431800" bIns="396240"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Tx/>
                <a:buSzTx/>
                <a:buFontTx/>
              </a:pPr>
              <a:endParaRPr lang="zh-CN" altLang="en-US" b="1" spc="130">
                <a:solidFill>
                  <a:schemeClr val="lt1"/>
                </a:solidFill>
                <a:uFillTx/>
                <a:latin typeface="+中文标题" charset="0"/>
                <a:ea typeface="+mj-ea"/>
                <a:cs typeface="+mj-ea"/>
                <a:sym typeface="+mn-ea"/>
              </a:endParaRPr>
            </a:p>
          </p:txBody>
        </p:sp>
        <p:sp>
          <p:nvSpPr>
            <p:cNvPr id="43" name="椭圆 11">
              <a:extLst>
                <a:ext uri="{FF2B5EF4-FFF2-40B4-BE49-F238E27FC236}">
                  <a16:creationId xmlns:a16="http://schemas.microsoft.com/office/drawing/2014/main" id="{70B1A395-CA5D-4849-4827-000E44C70AE9}"/>
                </a:ext>
              </a:extLst>
            </p:cNvPr>
            <p:cNvSpPr/>
            <p:nvPr>
              <p:custDataLst>
                <p:tags r:id="rId11"/>
              </p:custDataLst>
            </p:nvPr>
          </p:nvSpPr>
          <p:spPr>
            <a:xfrm>
              <a:off x="7182168" y="3591560"/>
              <a:ext cx="435610" cy="435610"/>
            </a:xfrm>
            <a:prstGeom prst="ellipse">
              <a:avLst/>
            </a:prstGeom>
            <a:gradFill>
              <a:gsLst>
                <a:gs pos="0">
                  <a:schemeClr val="accent1"/>
                </a:gs>
                <a:gs pos="100000">
                  <a:schemeClr val="accent1">
                    <a:lumMod val="80000"/>
                    <a:lumOff val="20000"/>
                  </a:schemeClr>
                </a:gs>
              </a:gsLst>
              <a:path path="circle">
                <a:fillToRect l="50000" t="50000" r="50000" b="50000"/>
              </a:path>
              <a:tileRect/>
            </a:gradFill>
            <a:ln w="9525" cap="flat">
              <a:noFill/>
              <a:prstDash val="solid"/>
              <a:miter/>
            </a:ln>
          </p:spPr>
          <p:txBody>
            <a:bodyPr rot="0" spcFirstLastPara="0" vertOverflow="overflow" horzOverflow="overflow" vert="horz" wrap="square" lIns="431800" tIns="612140" rIns="431800" bIns="396240"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Tx/>
                <a:buSzTx/>
                <a:buFontTx/>
              </a:pPr>
              <a:endParaRPr lang="zh-CN" altLang="en-US" b="1" spc="130">
                <a:solidFill>
                  <a:schemeClr val="lt1"/>
                </a:solidFill>
                <a:uFillTx/>
                <a:latin typeface="+中文标题" charset="0"/>
                <a:ea typeface="+mj-ea"/>
                <a:cs typeface="+mj-ea"/>
                <a:sym typeface="+mn-ea"/>
              </a:endParaRPr>
            </a:p>
          </p:txBody>
        </p:sp>
        <p:sp>
          <p:nvSpPr>
            <p:cNvPr id="44" name="椭圆 12">
              <a:extLst>
                <a:ext uri="{FF2B5EF4-FFF2-40B4-BE49-F238E27FC236}">
                  <a16:creationId xmlns:a16="http://schemas.microsoft.com/office/drawing/2014/main" id="{25522535-9450-35E5-0117-CC3D2771153E}"/>
                </a:ext>
              </a:extLst>
            </p:cNvPr>
            <p:cNvSpPr/>
            <p:nvPr>
              <p:custDataLst>
                <p:tags r:id="rId12"/>
              </p:custDataLst>
            </p:nvPr>
          </p:nvSpPr>
          <p:spPr>
            <a:xfrm>
              <a:off x="5666423" y="5187950"/>
              <a:ext cx="435610" cy="435610"/>
            </a:xfrm>
            <a:prstGeom prst="ellipse">
              <a:avLst/>
            </a:prstGeom>
            <a:gradFill>
              <a:gsLst>
                <a:gs pos="0">
                  <a:schemeClr val="accent1"/>
                </a:gs>
                <a:gs pos="100000">
                  <a:schemeClr val="accent1">
                    <a:lumMod val="80000"/>
                    <a:lumOff val="20000"/>
                  </a:schemeClr>
                </a:gs>
              </a:gsLst>
              <a:path path="circle">
                <a:fillToRect l="50000" t="50000" r="50000" b="50000"/>
              </a:path>
              <a:tileRect/>
            </a:gradFill>
            <a:ln w="9525" cap="flat">
              <a:noFill/>
              <a:prstDash val="solid"/>
              <a:miter/>
            </a:ln>
          </p:spPr>
          <p:txBody>
            <a:bodyPr rot="0" spcFirstLastPara="0" vertOverflow="overflow" horzOverflow="overflow" vert="horz" wrap="square" lIns="431800" tIns="612140" rIns="431800" bIns="396240"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Tx/>
                <a:buSzTx/>
                <a:buFontTx/>
              </a:pPr>
              <a:endParaRPr lang="zh-CN" altLang="en-US" b="1" spc="130">
                <a:solidFill>
                  <a:schemeClr val="lt1"/>
                </a:solidFill>
                <a:uFillTx/>
                <a:latin typeface="+中文标题" charset="0"/>
                <a:ea typeface="+mj-ea"/>
                <a:cs typeface="+mj-ea"/>
                <a:sym typeface="+mn-ea"/>
              </a:endParaRPr>
            </a:p>
          </p:txBody>
        </p:sp>
        <p:sp>
          <p:nvSpPr>
            <p:cNvPr id="45" name="椭圆 13">
              <a:extLst>
                <a:ext uri="{FF2B5EF4-FFF2-40B4-BE49-F238E27FC236}">
                  <a16:creationId xmlns:a16="http://schemas.microsoft.com/office/drawing/2014/main" id="{B5C862EE-83C4-0DFC-C5BF-A294A6B6AD97}"/>
                </a:ext>
              </a:extLst>
            </p:cNvPr>
            <p:cNvSpPr/>
            <p:nvPr>
              <p:custDataLst>
                <p:tags r:id="rId13"/>
              </p:custDataLst>
            </p:nvPr>
          </p:nvSpPr>
          <p:spPr>
            <a:xfrm>
              <a:off x="4060508" y="3604260"/>
              <a:ext cx="435610" cy="435610"/>
            </a:xfrm>
            <a:prstGeom prst="ellipse">
              <a:avLst/>
            </a:prstGeom>
            <a:gradFill>
              <a:gsLst>
                <a:gs pos="0">
                  <a:schemeClr val="accent1"/>
                </a:gs>
                <a:gs pos="100000">
                  <a:schemeClr val="accent1">
                    <a:lumMod val="80000"/>
                    <a:lumOff val="20000"/>
                  </a:schemeClr>
                </a:gs>
              </a:gsLst>
              <a:path path="circle">
                <a:fillToRect l="50000" t="50000" r="50000" b="50000"/>
              </a:path>
              <a:tileRect/>
            </a:gradFill>
            <a:ln w="9525" cap="flat">
              <a:noFill/>
              <a:prstDash val="solid"/>
              <a:miter/>
            </a:ln>
          </p:spPr>
          <p:txBody>
            <a:bodyPr rot="0" spcFirstLastPara="0" vertOverflow="overflow" horzOverflow="overflow" vert="horz" wrap="square" lIns="431800" tIns="612140" rIns="431800" bIns="396240"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Tx/>
                <a:buSzTx/>
                <a:buFontTx/>
              </a:pPr>
              <a:endParaRPr lang="zh-CN" altLang="en-US" b="1" spc="130">
                <a:solidFill>
                  <a:schemeClr val="lt1"/>
                </a:solidFill>
                <a:uFillTx/>
                <a:latin typeface="+中文标题" charset="0"/>
                <a:ea typeface="+mj-ea"/>
                <a:cs typeface="+mj-ea"/>
                <a:sym typeface="+mn-ea"/>
              </a:endParaRPr>
            </a:p>
          </p:txBody>
        </p:sp>
        <p:sp>
          <p:nvSpPr>
            <p:cNvPr id="46" name="椭圆 14">
              <a:extLst>
                <a:ext uri="{FF2B5EF4-FFF2-40B4-BE49-F238E27FC236}">
                  <a16:creationId xmlns:a16="http://schemas.microsoft.com/office/drawing/2014/main" id="{0022BDF6-DD6B-BB32-376F-72365ED1EBF6}"/>
                </a:ext>
              </a:extLst>
            </p:cNvPr>
            <p:cNvSpPr/>
            <p:nvPr>
              <p:custDataLst>
                <p:tags r:id="rId14"/>
              </p:custDataLst>
            </p:nvPr>
          </p:nvSpPr>
          <p:spPr>
            <a:xfrm>
              <a:off x="6664643" y="2452370"/>
              <a:ext cx="435610" cy="435610"/>
            </a:xfrm>
            <a:prstGeom prst="ellipse">
              <a:avLst/>
            </a:prstGeom>
            <a:gradFill>
              <a:gsLst>
                <a:gs pos="0">
                  <a:schemeClr val="accent1"/>
                </a:gs>
                <a:gs pos="100000">
                  <a:schemeClr val="accent1">
                    <a:lumMod val="80000"/>
                    <a:lumOff val="20000"/>
                  </a:schemeClr>
                </a:gs>
              </a:gsLst>
              <a:path path="circle">
                <a:fillToRect l="50000" t="50000" r="50000" b="50000"/>
              </a:path>
              <a:tileRect/>
            </a:gradFill>
            <a:ln w="9525" cap="flat">
              <a:noFill/>
              <a:prstDash val="solid"/>
              <a:miter/>
            </a:ln>
          </p:spPr>
          <p:txBody>
            <a:bodyPr rot="0" spcFirstLastPara="0" vertOverflow="overflow" horzOverflow="overflow" vert="horz" wrap="square" lIns="431800" tIns="612140" rIns="431800" bIns="396240"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Tx/>
                <a:buSzTx/>
                <a:buFontTx/>
              </a:pPr>
              <a:endParaRPr lang="zh-CN" altLang="en-US" b="1" spc="130">
                <a:solidFill>
                  <a:schemeClr val="lt1"/>
                </a:solidFill>
                <a:uFillTx/>
                <a:latin typeface="+中文标题" charset="0"/>
                <a:ea typeface="+mj-ea"/>
                <a:cs typeface="+mj-ea"/>
                <a:sym typeface="+mn-ea"/>
              </a:endParaRPr>
            </a:p>
          </p:txBody>
        </p:sp>
        <p:sp>
          <p:nvSpPr>
            <p:cNvPr id="48" name="图形 23">
              <a:extLst>
                <a:ext uri="{FF2B5EF4-FFF2-40B4-BE49-F238E27FC236}">
                  <a16:creationId xmlns:a16="http://schemas.microsoft.com/office/drawing/2014/main" id="{9871B6C9-7A98-F8C7-39D9-BE468483B634}"/>
                </a:ext>
              </a:extLst>
            </p:cNvPr>
            <p:cNvSpPr/>
            <p:nvPr>
              <p:custDataLst>
                <p:tags r:id="rId15"/>
              </p:custDataLst>
            </p:nvPr>
          </p:nvSpPr>
          <p:spPr>
            <a:xfrm>
              <a:off x="4804410" y="2750185"/>
              <a:ext cx="2160000" cy="2160000"/>
            </a:xfrm>
            <a:prstGeom prst="octagon">
              <a:avLst/>
            </a:prstGeom>
            <a:solidFill>
              <a:srgbClr val="0C406D"/>
            </a:solidFill>
            <a:ln w="9525" cap="flat">
              <a:solidFill>
                <a:srgbClr val="0C406D"/>
              </a:solidFill>
              <a:prstDash val="solid"/>
              <a:miter/>
            </a:ln>
            <a:effectLst>
              <a:outerShdw blurRad="342900" sx="102000" sy="102000" algn="ctr" rotWithShape="0">
                <a:schemeClr val="accent1">
                  <a:alpha val="40000"/>
                </a:schemeClr>
              </a:outerShdw>
            </a:effectLst>
          </p:spPr>
          <p:txBody>
            <a:bodyPr rot="0" spcFirstLastPara="0" vertOverflow="overflow" horzOverflow="overflow" vert="horz" wrap="square" lIns="431800" tIns="612140" rIns="431800" bIns="467995"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spcBef>
                  <a:spcPct val="0"/>
                </a:spcBef>
                <a:spcAft>
                  <a:spcPct val="0"/>
                </a:spcAft>
                <a:buClrTx/>
                <a:buSzTx/>
                <a:buFontTx/>
              </a:pPr>
              <a:endParaRPr lang="zh-CN" altLang="en-US" sz="1400" b="1">
                <a:solidFill>
                  <a:schemeClr val="lt1"/>
                </a:solidFill>
                <a:uFillTx/>
                <a:latin typeface="Roboto" panose="02000000000000000000" pitchFamily="2" charset="0"/>
                <a:cs typeface="Roboto" panose="02000000000000000000" pitchFamily="2" charset="0"/>
                <a:sym typeface="+mn-ea"/>
              </a:endParaRPr>
            </a:p>
          </p:txBody>
        </p:sp>
        <p:sp>
          <p:nvSpPr>
            <p:cNvPr id="50" name="椭圆 48">
              <a:extLst>
                <a:ext uri="{FF2B5EF4-FFF2-40B4-BE49-F238E27FC236}">
                  <a16:creationId xmlns:a16="http://schemas.microsoft.com/office/drawing/2014/main" id="{2CFB3FC6-FDC2-225C-763A-ACB5693B11C5}"/>
                </a:ext>
              </a:extLst>
            </p:cNvPr>
            <p:cNvSpPr/>
            <p:nvPr>
              <p:custDataLst>
                <p:tags r:id="rId16"/>
              </p:custDataLst>
            </p:nvPr>
          </p:nvSpPr>
          <p:spPr>
            <a:xfrm>
              <a:off x="6715443" y="4730750"/>
              <a:ext cx="435610" cy="435610"/>
            </a:xfrm>
            <a:prstGeom prst="ellipse">
              <a:avLst/>
            </a:prstGeom>
            <a:gradFill>
              <a:gsLst>
                <a:gs pos="0">
                  <a:schemeClr val="accent1"/>
                </a:gs>
                <a:gs pos="100000">
                  <a:schemeClr val="accent1">
                    <a:lumMod val="80000"/>
                    <a:lumOff val="20000"/>
                  </a:schemeClr>
                </a:gs>
              </a:gsLst>
              <a:path path="circle">
                <a:fillToRect l="50000" t="50000" r="50000" b="50000"/>
              </a:path>
              <a:tileRect/>
            </a:gradFill>
            <a:ln w="9525" cap="flat">
              <a:noFill/>
              <a:prstDash val="solid"/>
              <a:miter/>
            </a:ln>
          </p:spPr>
          <p:txBody>
            <a:bodyPr rot="0" spcFirstLastPara="0" vertOverflow="overflow" horzOverflow="overflow" vert="horz" wrap="square" lIns="431800" tIns="612140" rIns="431800" bIns="396240"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Tx/>
                <a:buSzTx/>
                <a:buFontTx/>
              </a:pPr>
              <a:endParaRPr lang="zh-CN" altLang="en-US" b="1" spc="130">
                <a:solidFill>
                  <a:schemeClr val="lt1"/>
                </a:solidFill>
                <a:uFillTx/>
                <a:latin typeface="+中文标题" charset="0"/>
                <a:ea typeface="+mj-ea"/>
                <a:cs typeface="+mj-ea"/>
                <a:sym typeface="+mn-ea"/>
              </a:endParaRPr>
            </a:p>
          </p:txBody>
        </p:sp>
        <p:sp>
          <p:nvSpPr>
            <p:cNvPr id="51" name="任意多边形: 形状 22">
              <a:extLst>
                <a:ext uri="{FF2B5EF4-FFF2-40B4-BE49-F238E27FC236}">
                  <a16:creationId xmlns:a16="http://schemas.microsoft.com/office/drawing/2014/main" id="{2F1F0022-AA74-51C0-1A6D-BBCE206B057D}"/>
                </a:ext>
              </a:extLst>
            </p:cNvPr>
            <p:cNvSpPr/>
            <p:nvPr>
              <p:custDataLst>
                <p:tags r:id="rId17"/>
              </p:custDataLst>
            </p:nvPr>
          </p:nvSpPr>
          <p:spPr>
            <a:xfrm>
              <a:off x="5812473" y="2167890"/>
              <a:ext cx="177799" cy="178852"/>
            </a:xfrm>
            <a:custGeom>
              <a:avLst/>
              <a:gdLst>
                <a:gd name="connsiteX0" fmla="*/ 134553 w 177799"/>
                <a:gd name="connsiteY0" fmla="*/ 140056 h 178852"/>
                <a:gd name="connsiteX1" fmla="*/ 96857 w 177799"/>
                <a:gd name="connsiteY1" fmla="*/ 110502 h 178852"/>
                <a:gd name="connsiteX2" fmla="*/ 94624 w 177799"/>
                <a:gd name="connsiteY2" fmla="*/ 104295 h 178852"/>
                <a:gd name="connsiteX3" fmla="*/ 94624 w 177799"/>
                <a:gd name="connsiteY3" fmla="*/ 104202 h 178852"/>
                <a:gd name="connsiteX4" fmla="*/ 94891 w 177799"/>
                <a:gd name="connsiteY4" fmla="*/ 103646 h 178852"/>
                <a:gd name="connsiteX5" fmla="*/ 109005 w 177799"/>
                <a:gd name="connsiteY5" fmla="*/ 64087 h 178852"/>
                <a:gd name="connsiteX6" fmla="*/ 94266 w 177799"/>
                <a:gd name="connsiteY6" fmla="*/ 21840 h 178852"/>
                <a:gd name="connsiteX7" fmla="*/ 93462 w 177799"/>
                <a:gd name="connsiteY7" fmla="*/ 16559 h 178852"/>
                <a:gd name="connsiteX8" fmla="*/ 117938 w 177799"/>
                <a:gd name="connsiteY8" fmla="*/ 161 h 178852"/>
                <a:gd name="connsiteX9" fmla="*/ 150097 w 177799"/>
                <a:gd name="connsiteY9" fmla="*/ 28881 h 178852"/>
                <a:gd name="connsiteX10" fmla="*/ 139377 w 177799"/>
                <a:gd name="connsiteY10" fmla="*/ 71498 h 178852"/>
                <a:gd name="connsiteX11" fmla="*/ 135804 w 177799"/>
                <a:gd name="connsiteY11" fmla="*/ 76131 h 178852"/>
                <a:gd name="connsiteX12" fmla="*/ 135446 w 177799"/>
                <a:gd name="connsiteY12" fmla="*/ 83264 h 178852"/>
                <a:gd name="connsiteX13" fmla="*/ 136787 w 177799"/>
                <a:gd name="connsiteY13" fmla="*/ 85580 h 178852"/>
                <a:gd name="connsiteX14" fmla="*/ 147506 w 177799"/>
                <a:gd name="connsiteY14" fmla="*/ 91046 h 178852"/>
                <a:gd name="connsiteX15" fmla="*/ 159119 w 177799"/>
                <a:gd name="connsiteY15" fmla="*/ 96605 h 178852"/>
                <a:gd name="connsiteX16" fmla="*/ 176985 w 177799"/>
                <a:gd name="connsiteY16" fmla="*/ 113282 h 178852"/>
                <a:gd name="connsiteX17" fmla="*/ 175198 w 177799"/>
                <a:gd name="connsiteY17" fmla="*/ 130884 h 178852"/>
                <a:gd name="connsiteX18" fmla="*/ 138931 w 177799"/>
                <a:gd name="connsiteY18" fmla="*/ 142557 h 178852"/>
                <a:gd name="connsiteX19" fmla="*/ 134553 w 177799"/>
                <a:gd name="connsiteY19" fmla="*/ 140056 h 178852"/>
                <a:gd name="connsiteX20" fmla="*/ 114 w 177799"/>
                <a:gd name="connsiteY20" fmla="*/ 158585 h 178852"/>
                <a:gd name="connsiteX21" fmla="*/ 114 w 177799"/>
                <a:gd name="connsiteY21" fmla="*/ 152100 h 178852"/>
                <a:gd name="connsiteX22" fmla="*/ 1901 w 177799"/>
                <a:gd name="connsiteY22" fmla="*/ 146541 h 178852"/>
                <a:gd name="connsiteX23" fmla="*/ 18605 w 177799"/>
                <a:gd name="connsiteY23" fmla="*/ 130050 h 178852"/>
                <a:gd name="connsiteX24" fmla="*/ 19141 w 177799"/>
                <a:gd name="connsiteY24" fmla="*/ 129679 h 178852"/>
                <a:gd name="connsiteX25" fmla="*/ 35845 w 177799"/>
                <a:gd name="connsiteY25" fmla="*/ 121527 h 178852"/>
                <a:gd name="connsiteX26" fmla="*/ 41205 w 177799"/>
                <a:gd name="connsiteY26" fmla="*/ 119210 h 178852"/>
                <a:gd name="connsiteX27" fmla="*/ 42724 w 177799"/>
                <a:gd name="connsiteY27" fmla="*/ 118006 h 178852"/>
                <a:gd name="connsiteX28" fmla="*/ 45582 w 177799"/>
                <a:gd name="connsiteY28" fmla="*/ 102998 h 178852"/>
                <a:gd name="connsiteX29" fmla="*/ 42098 w 177799"/>
                <a:gd name="connsiteY29" fmla="*/ 98458 h 178852"/>
                <a:gd name="connsiteX30" fmla="*/ 41920 w 177799"/>
                <a:gd name="connsiteY30" fmla="*/ 98273 h 178852"/>
                <a:gd name="connsiteX31" fmla="*/ 28610 w 177799"/>
                <a:gd name="connsiteY31" fmla="*/ 54822 h 178852"/>
                <a:gd name="connsiteX32" fmla="*/ 61661 w 177799"/>
                <a:gd name="connsiteY32" fmla="*/ 23323 h 178852"/>
                <a:gd name="connsiteX33" fmla="*/ 95606 w 177799"/>
                <a:gd name="connsiteY33" fmla="*/ 54637 h 178852"/>
                <a:gd name="connsiteX34" fmla="*/ 95695 w 177799"/>
                <a:gd name="connsiteY34" fmla="*/ 55100 h 178852"/>
                <a:gd name="connsiteX35" fmla="*/ 91229 w 177799"/>
                <a:gd name="connsiteY35" fmla="*/ 82708 h 178852"/>
                <a:gd name="connsiteX36" fmla="*/ 82475 w 177799"/>
                <a:gd name="connsiteY36" fmla="*/ 98180 h 178852"/>
                <a:gd name="connsiteX37" fmla="*/ 82118 w 177799"/>
                <a:gd name="connsiteY37" fmla="*/ 98736 h 178852"/>
                <a:gd name="connsiteX38" fmla="*/ 78902 w 177799"/>
                <a:gd name="connsiteY38" fmla="*/ 102627 h 178852"/>
                <a:gd name="connsiteX39" fmla="*/ 78545 w 177799"/>
                <a:gd name="connsiteY39" fmla="*/ 103554 h 178852"/>
                <a:gd name="connsiteX40" fmla="*/ 80510 w 177799"/>
                <a:gd name="connsiteY40" fmla="*/ 118840 h 178852"/>
                <a:gd name="connsiteX41" fmla="*/ 87477 w 177799"/>
                <a:gd name="connsiteY41" fmla="*/ 121527 h 178852"/>
                <a:gd name="connsiteX42" fmla="*/ 87924 w 177799"/>
                <a:gd name="connsiteY42" fmla="*/ 121712 h 178852"/>
                <a:gd name="connsiteX43" fmla="*/ 117045 w 177799"/>
                <a:gd name="connsiteY43" fmla="*/ 139130 h 178852"/>
                <a:gd name="connsiteX44" fmla="*/ 117313 w 177799"/>
                <a:gd name="connsiteY44" fmla="*/ 139315 h 178852"/>
                <a:gd name="connsiteX45" fmla="*/ 123924 w 177799"/>
                <a:gd name="connsiteY45" fmla="*/ 149413 h 178852"/>
                <a:gd name="connsiteX46" fmla="*/ 124281 w 177799"/>
                <a:gd name="connsiteY46" fmla="*/ 152563 h 178852"/>
                <a:gd name="connsiteX47" fmla="*/ 124281 w 177799"/>
                <a:gd name="connsiteY47" fmla="*/ 159789 h 178852"/>
                <a:gd name="connsiteX48" fmla="*/ 124102 w 177799"/>
                <a:gd name="connsiteY48" fmla="*/ 161087 h 178852"/>
                <a:gd name="connsiteX49" fmla="*/ 97482 w 177799"/>
                <a:gd name="connsiteY49" fmla="*/ 176188 h 178852"/>
                <a:gd name="connsiteX50" fmla="*/ 29592 w 177799"/>
                <a:gd name="connsiteY50" fmla="*/ 176188 h 178852"/>
                <a:gd name="connsiteX51" fmla="*/ 3687 w 177799"/>
                <a:gd name="connsiteY51" fmla="*/ 165070 h 178852"/>
                <a:gd name="connsiteX52" fmla="*/ 114 w 177799"/>
                <a:gd name="connsiteY52" fmla="*/ 158585 h 17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77799" h="178852">
                  <a:moveTo>
                    <a:pt x="134553" y="140056"/>
                  </a:moveTo>
                  <a:cubicBezTo>
                    <a:pt x="126871" y="124955"/>
                    <a:pt x="112757" y="117080"/>
                    <a:pt x="96857" y="110502"/>
                  </a:cubicBezTo>
                  <a:cubicBezTo>
                    <a:pt x="94445" y="109483"/>
                    <a:pt x="93462" y="106611"/>
                    <a:pt x="94624" y="104295"/>
                  </a:cubicBezTo>
                  <a:lnTo>
                    <a:pt x="94624" y="104202"/>
                  </a:lnTo>
                  <a:lnTo>
                    <a:pt x="94891" y="103646"/>
                  </a:lnTo>
                  <a:cubicBezTo>
                    <a:pt x="101949" y="93455"/>
                    <a:pt x="108112" y="80577"/>
                    <a:pt x="109005" y="64087"/>
                  </a:cubicBezTo>
                  <a:cubicBezTo>
                    <a:pt x="110702" y="45187"/>
                    <a:pt x="103824" y="31846"/>
                    <a:pt x="94266" y="21840"/>
                  </a:cubicBezTo>
                  <a:cubicBezTo>
                    <a:pt x="92926" y="20451"/>
                    <a:pt x="92569" y="18320"/>
                    <a:pt x="93462" y="16559"/>
                  </a:cubicBezTo>
                  <a:cubicBezTo>
                    <a:pt x="98018" y="7851"/>
                    <a:pt x="105075" y="995"/>
                    <a:pt x="117938" y="161"/>
                  </a:cubicBezTo>
                  <a:cubicBezTo>
                    <a:pt x="137591" y="-765"/>
                    <a:pt x="148310" y="12205"/>
                    <a:pt x="150097" y="28881"/>
                  </a:cubicBezTo>
                  <a:cubicBezTo>
                    <a:pt x="152776" y="47410"/>
                    <a:pt x="146524" y="62234"/>
                    <a:pt x="139377" y="71498"/>
                  </a:cubicBezTo>
                  <a:cubicBezTo>
                    <a:pt x="138484" y="73351"/>
                    <a:pt x="136697" y="74277"/>
                    <a:pt x="135804" y="76131"/>
                  </a:cubicBezTo>
                  <a:cubicBezTo>
                    <a:pt x="135089" y="77613"/>
                    <a:pt x="134911" y="81041"/>
                    <a:pt x="135446" y="83264"/>
                  </a:cubicBezTo>
                  <a:cubicBezTo>
                    <a:pt x="135626" y="84191"/>
                    <a:pt x="136072" y="84932"/>
                    <a:pt x="136787" y="85580"/>
                  </a:cubicBezTo>
                  <a:cubicBezTo>
                    <a:pt x="139288" y="87804"/>
                    <a:pt x="144379" y="89379"/>
                    <a:pt x="147506" y="91046"/>
                  </a:cubicBezTo>
                  <a:cubicBezTo>
                    <a:pt x="151972" y="92900"/>
                    <a:pt x="155546" y="94752"/>
                    <a:pt x="159119" y="96605"/>
                  </a:cubicBezTo>
                  <a:cubicBezTo>
                    <a:pt x="166265" y="100311"/>
                    <a:pt x="174304" y="105869"/>
                    <a:pt x="176985" y="113282"/>
                  </a:cubicBezTo>
                  <a:cubicBezTo>
                    <a:pt x="178771" y="117914"/>
                    <a:pt x="177878" y="127178"/>
                    <a:pt x="175198" y="130884"/>
                  </a:cubicBezTo>
                  <a:cubicBezTo>
                    <a:pt x="169391" y="139500"/>
                    <a:pt x="152687" y="140890"/>
                    <a:pt x="138931" y="142557"/>
                  </a:cubicBezTo>
                  <a:cubicBezTo>
                    <a:pt x="137144" y="142650"/>
                    <a:pt x="135446" y="141723"/>
                    <a:pt x="134553" y="140056"/>
                  </a:cubicBezTo>
                  <a:moveTo>
                    <a:pt x="114" y="158585"/>
                  </a:moveTo>
                  <a:lnTo>
                    <a:pt x="114" y="152100"/>
                  </a:lnTo>
                  <a:cubicBezTo>
                    <a:pt x="114" y="150247"/>
                    <a:pt x="1007" y="148394"/>
                    <a:pt x="1901" y="146541"/>
                  </a:cubicBezTo>
                  <a:cubicBezTo>
                    <a:pt x="5384" y="139222"/>
                    <a:pt x="12441" y="134590"/>
                    <a:pt x="18605" y="130050"/>
                  </a:cubicBezTo>
                  <a:cubicBezTo>
                    <a:pt x="18784" y="129958"/>
                    <a:pt x="18962" y="129772"/>
                    <a:pt x="19141" y="129679"/>
                  </a:cubicBezTo>
                  <a:cubicBezTo>
                    <a:pt x="24411" y="126993"/>
                    <a:pt x="29682" y="124213"/>
                    <a:pt x="35845" y="121527"/>
                  </a:cubicBezTo>
                  <a:cubicBezTo>
                    <a:pt x="37364" y="120786"/>
                    <a:pt x="39508" y="119952"/>
                    <a:pt x="41205" y="119210"/>
                  </a:cubicBezTo>
                  <a:cubicBezTo>
                    <a:pt x="41830" y="118933"/>
                    <a:pt x="42366" y="118562"/>
                    <a:pt x="42724" y="118006"/>
                  </a:cubicBezTo>
                  <a:cubicBezTo>
                    <a:pt x="45314" y="114764"/>
                    <a:pt x="48083" y="108093"/>
                    <a:pt x="45582" y="102998"/>
                  </a:cubicBezTo>
                  <a:cubicBezTo>
                    <a:pt x="44689" y="101145"/>
                    <a:pt x="43796" y="100218"/>
                    <a:pt x="42098" y="98458"/>
                  </a:cubicBezTo>
                  <a:lnTo>
                    <a:pt x="41920" y="98273"/>
                  </a:lnTo>
                  <a:cubicBezTo>
                    <a:pt x="33880" y="89008"/>
                    <a:pt x="26823" y="73259"/>
                    <a:pt x="28610" y="54822"/>
                  </a:cubicBezTo>
                  <a:cubicBezTo>
                    <a:pt x="30396" y="36293"/>
                    <a:pt x="42009" y="23323"/>
                    <a:pt x="61661" y="23323"/>
                  </a:cubicBezTo>
                  <a:cubicBezTo>
                    <a:pt x="81224" y="23323"/>
                    <a:pt x="92837" y="36200"/>
                    <a:pt x="95606" y="54637"/>
                  </a:cubicBezTo>
                  <a:cubicBezTo>
                    <a:pt x="95606" y="54822"/>
                    <a:pt x="95606" y="54915"/>
                    <a:pt x="95695" y="55100"/>
                  </a:cubicBezTo>
                  <a:cubicBezTo>
                    <a:pt x="96499" y="66125"/>
                    <a:pt x="93909" y="76223"/>
                    <a:pt x="91229" y="82708"/>
                  </a:cubicBezTo>
                  <a:cubicBezTo>
                    <a:pt x="88639" y="89101"/>
                    <a:pt x="85958" y="93641"/>
                    <a:pt x="82475" y="98180"/>
                  </a:cubicBezTo>
                  <a:cubicBezTo>
                    <a:pt x="82296" y="98365"/>
                    <a:pt x="82207" y="98551"/>
                    <a:pt x="82118" y="98736"/>
                  </a:cubicBezTo>
                  <a:cubicBezTo>
                    <a:pt x="81224" y="100218"/>
                    <a:pt x="79795" y="101145"/>
                    <a:pt x="78902" y="102627"/>
                  </a:cubicBezTo>
                  <a:cubicBezTo>
                    <a:pt x="78723" y="102905"/>
                    <a:pt x="78634" y="103183"/>
                    <a:pt x="78545" y="103554"/>
                  </a:cubicBezTo>
                  <a:cubicBezTo>
                    <a:pt x="77026" y="109020"/>
                    <a:pt x="78723" y="116154"/>
                    <a:pt x="80510" y="118840"/>
                  </a:cubicBezTo>
                  <a:cubicBezTo>
                    <a:pt x="81403" y="120600"/>
                    <a:pt x="84797" y="120693"/>
                    <a:pt x="87477" y="121527"/>
                  </a:cubicBezTo>
                  <a:cubicBezTo>
                    <a:pt x="87656" y="121620"/>
                    <a:pt x="87745" y="121620"/>
                    <a:pt x="87924" y="121712"/>
                  </a:cubicBezTo>
                  <a:cubicBezTo>
                    <a:pt x="98554" y="126344"/>
                    <a:pt x="109095" y="131810"/>
                    <a:pt x="117045" y="139130"/>
                  </a:cubicBezTo>
                  <a:cubicBezTo>
                    <a:pt x="117134" y="139222"/>
                    <a:pt x="117223" y="139315"/>
                    <a:pt x="117313" y="139315"/>
                  </a:cubicBezTo>
                  <a:cubicBezTo>
                    <a:pt x="119635" y="141723"/>
                    <a:pt x="122673" y="144966"/>
                    <a:pt x="123924" y="149413"/>
                  </a:cubicBezTo>
                  <a:cubicBezTo>
                    <a:pt x="124191" y="150432"/>
                    <a:pt x="124281" y="151544"/>
                    <a:pt x="124281" y="152563"/>
                  </a:cubicBezTo>
                  <a:lnTo>
                    <a:pt x="124281" y="159789"/>
                  </a:lnTo>
                  <a:cubicBezTo>
                    <a:pt x="124281" y="160253"/>
                    <a:pt x="124191" y="160716"/>
                    <a:pt x="124102" y="161087"/>
                  </a:cubicBezTo>
                  <a:cubicBezTo>
                    <a:pt x="121065" y="170722"/>
                    <a:pt x="108827" y="173501"/>
                    <a:pt x="97482" y="176188"/>
                  </a:cubicBezTo>
                  <a:cubicBezTo>
                    <a:pt x="77830" y="179894"/>
                    <a:pt x="50138" y="179894"/>
                    <a:pt x="29592" y="176188"/>
                  </a:cubicBezTo>
                  <a:cubicBezTo>
                    <a:pt x="19766" y="174335"/>
                    <a:pt x="9047" y="171556"/>
                    <a:pt x="3687" y="165070"/>
                  </a:cubicBezTo>
                  <a:cubicBezTo>
                    <a:pt x="1901" y="164144"/>
                    <a:pt x="1007" y="162291"/>
                    <a:pt x="114" y="158585"/>
                  </a:cubicBezTo>
                </a:path>
              </a:pathLst>
            </a:custGeom>
            <a:solidFill>
              <a:srgbClr val="FFFFFF"/>
            </a:solidFill>
            <a:ln w="6131" cap="flat">
              <a:noFill/>
              <a:prstDash val="solid"/>
              <a:miter/>
            </a:ln>
          </p:spPr>
          <p:txBody>
            <a:bodyPr rtlCol="0" anchor="ctr"/>
            <a:lstStyle/>
            <a:p>
              <a:endParaRPr lang="zh-CN" altLang="en-US"/>
            </a:p>
          </p:txBody>
        </p:sp>
        <p:sp>
          <p:nvSpPr>
            <p:cNvPr id="52" name="任意多边形: 形状 24">
              <a:extLst>
                <a:ext uri="{FF2B5EF4-FFF2-40B4-BE49-F238E27FC236}">
                  <a16:creationId xmlns:a16="http://schemas.microsoft.com/office/drawing/2014/main" id="{C29872F0-1A09-6905-1CB5-8639CBED6CE9}"/>
                </a:ext>
              </a:extLst>
            </p:cNvPr>
            <p:cNvSpPr/>
            <p:nvPr>
              <p:custDataLst>
                <p:tags r:id="rId18"/>
              </p:custDataLst>
            </p:nvPr>
          </p:nvSpPr>
          <p:spPr>
            <a:xfrm>
              <a:off x="6810693" y="4840605"/>
              <a:ext cx="242589" cy="208279"/>
            </a:xfrm>
            <a:custGeom>
              <a:avLst/>
              <a:gdLst>
                <a:gd name="connsiteX0" fmla="*/ 88023 w 158769"/>
                <a:gd name="connsiteY0" fmla="*/ 114 h 185419"/>
                <a:gd name="connsiteX1" fmla="*/ 18059 w 158769"/>
                <a:gd name="connsiteY1" fmla="*/ 59727 h 185419"/>
                <a:gd name="connsiteX2" fmla="*/ 1097 w 158769"/>
                <a:gd name="connsiteY2" fmla="*/ 89652 h 185419"/>
                <a:gd name="connsiteX3" fmla="*/ 7585 w 158769"/>
                <a:gd name="connsiteY3" fmla="*/ 100788 h 185419"/>
                <a:gd name="connsiteX4" fmla="*/ 19030 w 158769"/>
                <a:gd name="connsiteY4" fmla="*/ 100788 h 185419"/>
                <a:gd name="connsiteX5" fmla="*/ 19030 w 158769"/>
                <a:gd name="connsiteY5" fmla="*/ 137981 h 185419"/>
                <a:gd name="connsiteX6" fmla="*/ 39067 w 158769"/>
                <a:gd name="connsiteY6" fmla="*/ 153773 h 185419"/>
                <a:gd name="connsiteX7" fmla="*/ 51900 w 158769"/>
                <a:gd name="connsiteY7" fmla="*/ 152000 h 185419"/>
                <a:gd name="connsiteX8" fmla="*/ 51900 w 158769"/>
                <a:gd name="connsiteY8" fmla="*/ 173554 h 185419"/>
                <a:gd name="connsiteX9" fmla="*/ 63882 w 158769"/>
                <a:gd name="connsiteY9" fmla="*/ 185534 h 185419"/>
                <a:gd name="connsiteX10" fmla="*/ 102824 w 158769"/>
                <a:gd name="connsiteY10" fmla="*/ 185534 h 185419"/>
                <a:gd name="connsiteX11" fmla="*/ 114807 w 158769"/>
                <a:gd name="connsiteY11" fmla="*/ 173554 h 185419"/>
                <a:gd name="connsiteX12" fmla="*/ 114807 w 158769"/>
                <a:gd name="connsiteY12" fmla="*/ 136549 h 185419"/>
                <a:gd name="connsiteX13" fmla="*/ 158886 w 158769"/>
                <a:gd name="connsiteY13" fmla="*/ 70958 h 185419"/>
                <a:gd name="connsiteX14" fmla="*/ 88023 w 158769"/>
                <a:gd name="connsiteY14" fmla="*/ 114 h 185419"/>
                <a:gd name="connsiteX15" fmla="*/ 113755 w 158769"/>
                <a:gd name="connsiteY15" fmla="*/ 63947 h 185419"/>
                <a:gd name="connsiteX16" fmla="*/ 75124 w 158769"/>
                <a:gd name="connsiteY16" fmla="*/ 104552 h 185419"/>
                <a:gd name="connsiteX17" fmla="*/ 69989 w 158769"/>
                <a:gd name="connsiteY17" fmla="*/ 102053 h 185419"/>
                <a:gd name="connsiteX18" fmla="*/ 74058 w 158769"/>
                <a:gd name="connsiteY18" fmla="*/ 74252 h 185419"/>
                <a:gd name="connsiteX19" fmla="*/ 56396 w 158769"/>
                <a:gd name="connsiteY19" fmla="*/ 74252 h 185419"/>
                <a:gd name="connsiteX20" fmla="*/ 54224 w 158769"/>
                <a:gd name="connsiteY20" fmla="*/ 69194 h 185419"/>
                <a:gd name="connsiteX21" fmla="*/ 92858 w 158769"/>
                <a:gd name="connsiteY21" fmla="*/ 28589 h 185419"/>
                <a:gd name="connsiteX22" fmla="*/ 97993 w 158769"/>
                <a:gd name="connsiteY22" fmla="*/ 31088 h 185419"/>
                <a:gd name="connsiteX23" fmla="*/ 93924 w 158769"/>
                <a:gd name="connsiteY23" fmla="*/ 58889 h 185419"/>
                <a:gd name="connsiteX24" fmla="*/ 111586 w 158769"/>
                <a:gd name="connsiteY24" fmla="*/ 58889 h 185419"/>
                <a:gd name="connsiteX25" fmla="*/ 113755 w 158769"/>
                <a:gd name="connsiteY25" fmla="*/ 63947 h 18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8769" h="185419">
                  <a:moveTo>
                    <a:pt x="88023" y="114"/>
                  </a:moveTo>
                  <a:cubicBezTo>
                    <a:pt x="52711" y="114"/>
                    <a:pt x="23442" y="25939"/>
                    <a:pt x="18059" y="59727"/>
                  </a:cubicBezTo>
                  <a:lnTo>
                    <a:pt x="1097" y="89652"/>
                  </a:lnTo>
                  <a:cubicBezTo>
                    <a:pt x="-1722" y="94623"/>
                    <a:pt x="1870" y="100788"/>
                    <a:pt x="7585" y="100788"/>
                  </a:cubicBezTo>
                  <a:lnTo>
                    <a:pt x="19030" y="100788"/>
                  </a:lnTo>
                  <a:lnTo>
                    <a:pt x="19030" y="137981"/>
                  </a:lnTo>
                  <a:cubicBezTo>
                    <a:pt x="19030" y="148484"/>
                    <a:pt x="28851" y="156225"/>
                    <a:pt x="39067" y="153773"/>
                  </a:cubicBezTo>
                  <a:lnTo>
                    <a:pt x="51900" y="152000"/>
                  </a:lnTo>
                  <a:lnTo>
                    <a:pt x="51900" y="173554"/>
                  </a:lnTo>
                  <a:cubicBezTo>
                    <a:pt x="51900" y="180170"/>
                    <a:pt x="57265" y="185534"/>
                    <a:pt x="63882" y="185534"/>
                  </a:cubicBezTo>
                  <a:lnTo>
                    <a:pt x="102824" y="185534"/>
                  </a:lnTo>
                  <a:cubicBezTo>
                    <a:pt x="109442" y="185534"/>
                    <a:pt x="114807" y="180170"/>
                    <a:pt x="114807" y="173554"/>
                  </a:cubicBezTo>
                  <a:lnTo>
                    <a:pt x="114807" y="136549"/>
                  </a:lnTo>
                  <a:cubicBezTo>
                    <a:pt x="140662" y="125987"/>
                    <a:pt x="158886" y="100604"/>
                    <a:pt x="158886" y="70958"/>
                  </a:cubicBezTo>
                  <a:cubicBezTo>
                    <a:pt x="158884" y="31829"/>
                    <a:pt x="127157" y="114"/>
                    <a:pt x="88023" y="114"/>
                  </a:cubicBezTo>
                  <a:moveTo>
                    <a:pt x="113755" y="63947"/>
                  </a:moveTo>
                  <a:lnTo>
                    <a:pt x="75124" y="104552"/>
                  </a:lnTo>
                  <a:cubicBezTo>
                    <a:pt x="73111" y="106669"/>
                    <a:pt x="69568" y="104944"/>
                    <a:pt x="69989" y="102053"/>
                  </a:cubicBezTo>
                  <a:lnTo>
                    <a:pt x="74058" y="74252"/>
                  </a:lnTo>
                  <a:lnTo>
                    <a:pt x="56396" y="74252"/>
                  </a:lnTo>
                  <a:cubicBezTo>
                    <a:pt x="53763" y="74252"/>
                    <a:pt x="52412" y="71102"/>
                    <a:pt x="54224" y="69194"/>
                  </a:cubicBezTo>
                  <a:lnTo>
                    <a:pt x="92858" y="28589"/>
                  </a:lnTo>
                  <a:cubicBezTo>
                    <a:pt x="94871" y="26472"/>
                    <a:pt x="98414" y="28197"/>
                    <a:pt x="97993" y="31088"/>
                  </a:cubicBezTo>
                  <a:lnTo>
                    <a:pt x="93924" y="58889"/>
                  </a:lnTo>
                  <a:lnTo>
                    <a:pt x="111586" y="58889"/>
                  </a:lnTo>
                  <a:cubicBezTo>
                    <a:pt x="114216" y="58889"/>
                    <a:pt x="115570" y="62039"/>
                    <a:pt x="113755" y="63947"/>
                  </a:cubicBezTo>
                </a:path>
              </a:pathLst>
            </a:custGeom>
            <a:solidFill>
              <a:srgbClr val="FFFFFF"/>
            </a:solidFill>
            <a:ln w="6470" cap="flat">
              <a:noFill/>
              <a:prstDash val="solid"/>
              <a:miter/>
            </a:ln>
          </p:spPr>
          <p:txBody>
            <a:bodyPr rtlCol="0" anchor="ctr"/>
            <a:lstStyle/>
            <a:p>
              <a:endParaRPr lang="zh-CN" altLang="en-US"/>
            </a:p>
          </p:txBody>
        </p:sp>
        <p:sp>
          <p:nvSpPr>
            <p:cNvPr id="53" name="任意多边形: 形状 29">
              <a:extLst>
                <a:ext uri="{FF2B5EF4-FFF2-40B4-BE49-F238E27FC236}">
                  <a16:creationId xmlns:a16="http://schemas.microsoft.com/office/drawing/2014/main" id="{0E1CB88D-FE9A-9650-F7F6-BFA89EAFA003}"/>
                </a:ext>
              </a:extLst>
            </p:cNvPr>
            <p:cNvSpPr/>
            <p:nvPr>
              <p:custDataLst>
                <p:tags r:id="rId19"/>
              </p:custDataLst>
            </p:nvPr>
          </p:nvSpPr>
          <p:spPr>
            <a:xfrm>
              <a:off x="5810568" y="5312410"/>
              <a:ext cx="161337" cy="180341"/>
            </a:xfrm>
            <a:custGeom>
              <a:avLst/>
              <a:gdLst>
                <a:gd name="connsiteX0" fmla="*/ 152780 w 152671"/>
                <a:gd name="connsiteY0" fmla="*/ 89932 h 180339"/>
                <a:gd name="connsiteX1" fmla="*/ 96494 w 152671"/>
                <a:gd name="connsiteY1" fmla="*/ 146433 h 180339"/>
                <a:gd name="connsiteX2" fmla="*/ 82307 w 152671"/>
                <a:gd name="connsiteY2" fmla="*/ 132061 h 180339"/>
                <a:gd name="connsiteX3" fmla="*/ 60665 w 152671"/>
                <a:gd name="connsiteY3" fmla="*/ 132061 h 180339"/>
                <a:gd name="connsiteX4" fmla="*/ 60665 w 152671"/>
                <a:gd name="connsiteY4" fmla="*/ 153933 h 180339"/>
                <a:gd name="connsiteX5" fmla="*/ 83601 w 152671"/>
                <a:gd name="connsiteY5" fmla="*/ 180454 h 180339"/>
                <a:gd name="connsiteX6" fmla="*/ 28681 w 152671"/>
                <a:gd name="connsiteY6" fmla="*/ 179695 h 180339"/>
                <a:gd name="connsiteX7" fmla="*/ 109 w 152671"/>
                <a:gd name="connsiteY7" fmla="*/ 149765 h 180339"/>
                <a:gd name="connsiteX8" fmla="*/ 109 w 152671"/>
                <a:gd name="connsiteY8" fmla="*/ 30044 h 180339"/>
                <a:gd name="connsiteX9" fmla="*/ 28681 w 152671"/>
                <a:gd name="connsiteY9" fmla="*/ 114 h 180339"/>
                <a:gd name="connsiteX10" fmla="*/ 123921 w 152671"/>
                <a:gd name="connsiteY10" fmla="*/ 114 h 180339"/>
                <a:gd name="connsiteX11" fmla="*/ 152493 w 152671"/>
                <a:gd name="connsiteY11" fmla="*/ 30044 h 180339"/>
                <a:gd name="connsiteX12" fmla="*/ 152780 w 152671"/>
                <a:gd name="connsiteY12" fmla="*/ 89932 h 180339"/>
                <a:gd name="connsiteX13" fmla="*/ 76301 w 152671"/>
                <a:gd name="connsiteY13" fmla="*/ 79927 h 180339"/>
                <a:gd name="connsiteX14" fmla="*/ 114397 w 152671"/>
                <a:gd name="connsiteY14" fmla="*/ 40021 h 180339"/>
                <a:gd name="connsiteX15" fmla="*/ 104873 w 152671"/>
                <a:gd name="connsiteY15" fmla="*/ 30044 h 180339"/>
                <a:gd name="connsiteX16" fmla="*/ 95349 w 152671"/>
                <a:gd name="connsiteY16" fmla="*/ 40021 h 180339"/>
                <a:gd name="connsiteX17" fmla="*/ 76301 w 152671"/>
                <a:gd name="connsiteY17" fmla="*/ 59974 h 180339"/>
                <a:gd name="connsiteX18" fmla="*/ 57253 w 152671"/>
                <a:gd name="connsiteY18" fmla="*/ 40021 h 180339"/>
                <a:gd name="connsiteX19" fmla="*/ 47729 w 152671"/>
                <a:gd name="connsiteY19" fmla="*/ 30044 h 180339"/>
                <a:gd name="connsiteX20" fmla="*/ 38205 w 152671"/>
                <a:gd name="connsiteY20" fmla="*/ 40021 h 180339"/>
                <a:gd name="connsiteX21" fmla="*/ 76301 w 152671"/>
                <a:gd name="connsiteY21" fmla="*/ 79927 h 1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4" h="284">
                  <a:moveTo>
                    <a:pt x="240" y="141"/>
                  </a:moveTo>
                  <a:lnTo>
                    <a:pt x="152" y="230"/>
                  </a:lnTo>
                  <a:lnTo>
                    <a:pt x="129" y="208"/>
                  </a:lnTo>
                  <a:cubicBezTo>
                    <a:pt x="120" y="198"/>
                    <a:pt x="105" y="198"/>
                    <a:pt x="95" y="208"/>
                  </a:cubicBezTo>
                  <a:cubicBezTo>
                    <a:pt x="86" y="218"/>
                    <a:pt x="86" y="232"/>
                    <a:pt x="95" y="242"/>
                  </a:cubicBezTo>
                  <a:lnTo>
                    <a:pt x="131" y="284"/>
                  </a:lnTo>
                  <a:lnTo>
                    <a:pt x="45" y="283"/>
                  </a:lnTo>
                  <a:cubicBezTo>
                    <a:pt x="19" y="283"/>
                    <a:pt x="0" y="262"/>
                    <a:pt x="0" y="236"/>
                  </a:cubicBezTo>
                  <a:lnTo>
                    <a:pt x="0" y="47"/>
                  </a:lnTo>
                  <a:cubicBezTo>
                    <a:pt x="0" y="20"/>
                    <a:pt x="19" y="0"/>
                    <a:pt x="45" y="0"/>
                  </a:cubicBezTo>
                  <a:lnTo>
                    <a:pt x="195" y="0"/>
                  </a:lnTo>
                  <a:cubicBezTo>
                    <a:pt x="220" y="0"/>
                    <a:pt x="240" y="20"/>
                    <a:pt x="240" y="47"/>
                  </a:cubicBezTo>
                  <a:lnTo>
                    <a:pt x="240" y="141"/>
                  </a:lnTo>
                  <a:close/>
                  <a:moveTo>
                    <a:pt x="120" y="126"/>
                  </a:moveTo>
                  <a:cubicBezTo>
                    <a:pt x="153" y="126"/>
                    <a:pt x="180" y="97"/>
                    <a:pt x="180" y="63"/>
                  </a:cubicBezTo>
                  <a:cubicBezTo>
                    <a:pt x="180" y="53"/>
                    <a:pt x="174" y="47"/>
                    <a:pt x="165" y="47"/>
                  </a:cubicBezTo>
                  <a:cubicBezTo>
                    <a:pt x="156" y="47"/>
                    <a:pt x="150" y="53"/>
                    <a:pt x="150" y="63"/>
                  </a:cubicBezTo>
                  <a:cubicBezTo>
                    <a:pt x="150" y="80"/>
                    <a:pt x="136" y="94"/>
                    <a:pt x="120" y="94"/>
                  </a:cubicBezTo>
                  <a:cubicBezTo>
                    <a:pt x="103" y="94"/>
                    <a:pt x="90" y="80"/>
                    <a:pt x="90" y="63"/>
                  </a:cubicBezTo>
                  <a:cubicBezTo>
                    <a:pt x="90" y="53"/>
                    <a:pt x="84" y="47"/>
                    <a:pt x="75" y="47"/>
                  </a:cubicBezTo>
                  <a:cubicBezTo>
                    <a:pt x="66" y="47"/>
                    <a:pt x="60" y="53"/>
                    <a:pt x="60" y="63"/>
                  </a:cubicBezTo>
                  <a:cubicBezTo>
                    <a:pt x="60" y="97"/>
                    <a:pt x="87" y="126"/>
                    <a:pt x="120" y="126"/>
                  </a:cubicBezTo>
                  <a:close/>
                  <a:moveTo>
                    <a:pt x="152" y="283"/>
                  </a:moveTo>
                  <a:cubicBezTo>
                    <a:pt x="148" y="283"/>
                    <a:pt x="143" y="282"/>
                    <a:pt x="140" y="278"/>
                  </a:cubicBezTo>
                  <a:lnTo>
                    <a:pt x="105" y="239"/>
                  </a:lnTo>
                  <a:cubicBezTo>
                    <a:pt x="99" y="233"/>
                    <a:pt x="99" y="223"/>
                    <a:pt x="105" y="217"/>
                  </a:cubicBezTo>
                  <a:cubicBezTo>
                    <a:pt x="111" y="211"/>
                    <a:pt x="120" y="211"/>
                    <a:pt x="125" y="217"/>
                  </a:cubicBezTo>
                  <a:lnTo>
                    <a:pt x="152" y="245"/>
                  </a:lnTo>
                  <a:lnTo>
                    <a:pt x="229" y="165"/>
                  </a:lnTo>
                  <a:cubicBezTo>
                    <a:pt x="235" y="159"/>
                    <a:pt x="244" y="159"/>
                    <a:pt x="250" y="165"/>
                  </a:cubicBezTo>
                  <a:cubicBezTo>
                    <a:pt x="256" y="171"/>
                    <a:pt x="256" y="181"/>
                    <a:pt x="250" y="187"/>
                  </a:cubicBezTo>
                  <a:lnTo>
                    <a:pt x="160" y="282"/>
                  </a:lnTo>
                  <a:lnTo>
                    <a:pt x="152" y="283"/>
                  </a:lnTo>
                  <a:close/>
                </a:path>
              </a:pathLst>
            </a:custGeom>
            <a:solidFill>
              <a:srgbClr val="FFFFFF"/>
            </a:solidFill>
            <a:ln w="6100" cap="flat">
              <a:noFill/>
              <a:prstDash val="solid"/>
              <a:miter/>
            </a:ln>
          </p:spPr>
          <p:txBody>
            <a:bodyPr wrap="square" rtlCol="0" anchor="ctr">
              <a:noAutofit/>
            </a:bodyPr>
            <a:lstStyle/>
            <a:p>
              <a:endParaRPr lang="zh-CN" altLang="en-US"/>
            </a:p>
          </p:txBody>
        </p:sp>
        <p:sp>
          <p:nvSpPr>
            <p:cNvPr id="54" name="椭圆 13">
              <a:extLst>
                <a:ext uri="{FF2B5EF4-FFF2-40B4-BE49-F238E27FC236}">
                  <a16:creationId xmlns:a16="http://schemas.microsoft.com/office/drawing/2014/main" id="{57624289-AB06-8CC9-BB40-B704B7DE61BB}"/>
                </a:ext>
              </a:extLst>
            </p:cNvPr>
            <p:cNvSpPr/>
            <p:nvPr>
              <p:custDataLst>
                <p:tags r:id="rId20"/>
              </p:custDataLst>
            </p:nvPr>
          </p:nvSpPr>
          <p:spPr>
            <a:xfrm>
              <a:off x="4492308" y="4658360"/>
              <a:ext cx="435610" cy="435610"/>
            </a:xfrm>
            <a:prstGeom prst="ellipse">
              <a:avLst/>
            </a:prstGeom>
            <a:gradFill>
              <a:gsLst>
                <a:gs pos="0">
                  <a:schemeClr val="accent1"/>
                </a:gs>
                <a:gs pos="100000">
                  <a:schemeClr val="accent1">
                    <a:lumMod val="80000"/>
                    <a:lumOff val="20000"/>
                  </a:schemeClr>
                </a:gs>
              </a:gsLst>
              <a:path path="circle">
                <a:fillToRect l="50000" t="50000" r="50000" b="50000"/>
              </a:path>
              <a:tileRect/>
            </a:gradFill>
            <a:ln w="9525" cap="flat">
              <a:noFill/>
              <a:prstDash val="solid"/>
              <a:miter/>
            </a:ln>
          </p:spPr>
          <p:txBody>
            <a:bodyPr rot="0" spcFirstLastPara="0" vertOverflow="overflow" horzOverflow="overflow" vert="horz" wrap="square" lIns="431800" tIns="612140" rIns="431800" bIns="396240"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Tx/>
                <a:buSzTx/>
                <a:buFontTx/>
              </a:pPr>
              <a:endParaRPr lang="zh-CN" altLang="en-US" b="1" spc="130">
                <a:solidFill>
                  <a:schemeClr val="lt1"/>
                </a:solidFill>
                <a:uFillTx/>
                <a:latin typeface="+中文标题" charset="0"/>
                <a:ea typeface="+mj-ea"/>
                <a:cs typeface="+mj-ea"/>
                <a:sym typeface="+mn-ea"/>
              </a:endParaRPr>
            </a:p>
          </p:txBody>
        </p:sp>
        <p:sp>
          <p:nvSpPr>
            <p:cNvPr id="55" name="椭圆 13">
              <a:extLst>
                <a:ext uri="{FF2B5EF4-FFF2-40B4-BE49-F238E27FC236}">
                  <a16:creationId xmlns:a16="http://schemas.microsoft.com/office/drawing/2014/main" id="{D6420D0D-ABA0-1808-EC32-203C3CBD2020}"/>
                </a:ext>
              </a:extLst>
            </p:cNvPr>
            <p:cNvSpPr/>
            <p:nvPr>
              <p:custDataLst>
                <p:tags r:id="rId21"/>
              </p:custDataLst>
            </p:nvPr>
          </p:nvSpPr>
          <p:spPr>
            <a:xfrm>
              <a:off x="4543108" y="2448560"/>
              <a:ext cx="435610" cy="435610"/>
            </a:xfrm>
            <a:prstGeom prst="ellipse">
              <a:avLst/>
            </a:prstGeom>
            <a:gradFill>
              <a:gsLst>
                <a:gs pos="0">
                  <a:schemeClr val="accent1"/>
                </a:gs>
                <a:gs pos="100000">
                  <a:schemeClr val="accent1">
                    <a:lumMod val="80000"/>
                    <a:lumOff val="20000"/>
                  </a:schemeClr>
                </a:gs>
              </a:gsLst>
              <a:path path="circle">
                <a:fillToRect l="50000" t="50000" r="50000" b="50000"/>
              </a:path>
              <a:tileRect/>
            </a:gradFill>
            <a:ln w="9525" cap="flat">
              <a:noFill/>
              <a:prstDash val="solid"/>
              <a:miter/>
            </a:ln>
          </p:spPr>
          <p:txBody>
            <a:bodyPr rot="0" spcFirstLastPara="0" vertOverflow="overflow" horzOverflow="overflow" vert="horz" wrap="square" lIns="431800" tIns="612140" rIns="431800" bIns="396240"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Tx/>
                <a:buSzTx/>
                <a:buFontTx/>
              </a:pPr>
              <a:endParaRPr lang="zh-CN" altLang="en-US" b="1" spc="130">
                <a:solidFill>
                  <a:schemeClr val="lt1"/>
                </a:solidFill>
                <a:uFillTx/>
                <a:latin typeface="+中文标题" charset="0"/>
                <a:ea typeface="+mj-ea"/>
                <a:cs typeface="+mj-ea"/>
                <a:sym typeface="+mn-ea"/>
              </a:endParaRPr>
            </a:p>
          </p:txBody>
        </p:sp>
        <p:sp>
          <p:nvSpPr>
            <p:cNvPr id="56" name="TextBox 55">
              <a:extLst>
                <a:ext uri="{FF2B5EF4-FFF2-40B4-BE49-F238E27FC236}">
                  <a16:creationId xmlns:a16="http://schemas.microsoft.com/office/drawing/2014/main" id="{CD2CF74F-285C-BBAB-E619-479027B11B49}"/>
                </a:ext>
              </a:extLst>
            </p:cNvPr>
            <p:cNvSpPr txBox="1"/>
            <p:nvPr/>
          </p:nvSpPr>
          <p:spPr>
            <a:xfrm>
              <a:off x="5053988" y="3377306"/>
              <a:ext cx="1674495" cy="1015663"/>
            </a:xfrm>
            <a:prstGeom prst="rect">
              <a:avLst/>
            </a:prstGeom>
            <a:noFill/>
          </p:spPr>
          <p:txBody>
            <a:bodyPr wrap="square" lIns="91440" tIns="45720" rIns="91440" bIns="45720" rtlCol="0" anchor="t">
              <a:spAutoFit/>
            </a:bodyPr>
            <a:lstStyle/>
            <a:p>
              <a:pPr lvl="0" algn="ctr">
                <a:spcBef>
                  <a:spcPct val="0"/>
                </a:spcBef>
                <a:spcAft>
                  <a:spcPct val="0"/>
                </a:spcAft>
                <a:buClrTx/>
                <a:buSzTx/>
                <a:buFontTx/>
              </a:pPr>
              <a:r>
                <a:rPr lang="zh-CN" altLang="en-US" sz="2000" b="1">
                  <a:solidFill>
                    <a:schemeClr val="lt1"/>
                  </a:solidFill>
                  <a:uFillTx/>
                  <a:latin typeface="Roboto" panose="02000000000000000000" pitchFamily="2" charset="0"/>
                  <a:cs typeface="Roboto" panose="02000000000000000000" pitchFamily="2" charset="0"/>
                  <a:sym typeface="+mn-ea"/>
                </a:rPr>
                <a:t>Trusted &amp;</a:t>
              </a:r>
            </a:p>
            <a:p>
              <a:pPr lvl="0" algn="ctr">
                <a:spcBef>
                  <a:spcPct val="0"/>
                </a:spcBef>
                <a:spcAft>
                  <a:spcPct val="0"/>
                </a:spcAft>
                <a:buClrTx/>
                <a:buSzTx/>
                <a:buFontTx/>
              </a:pPr>
              <a:r>
                <a:rPr lang="zh-CN" altLang="en-US" sz="2000" b="1">
                  <a:solidFill>
                    <a:schemeClr val="lt1"/>
                  </a:solidFill>
                  <a:uFillTx/>
                  <a:latin typeface="Roboto"/>
                  <a:ea typeface="宋体"/>
                  <a:cs typeface="Roboto"/>
                  <a:sym typeface="+mn-ea"/>
                </a:rPr>
                <a:t>Respons</a:t>
              </a:r>
              <a:r>
                <a:rPr lang="zh-CN" altLang="en-US" sz="2000" b="1">
                  <a:solidFill>
                    <a:schemeClr val="lt1"/>
                  </a:solidFill>
                  <a:latin typeface="Roboto"/>
                  <a:ea typeface="宋体"/>
                  <a:cs typeface="Roboto"/>
                  <a:sym typeface="+mn-ea"/>
                </a:rPr>
                <a:t>i</a:t>
              </a:r>
              <a:r>
                <a:rPr lang="zh-CN" altLang="en-US" sz="2000" b="1">
                  <a:solidFill>
                    <a:schemeClr val="lt1"/>
                  </a:solidFill>
                  <a:uFillTx/>
                  <a:latin typeface="Roboto"/>
                  <a:ea typeface="宋体"/>
                  <a:cs typeface="Roboto"/>
                  <a:sym typeface="+mn-ea"/>
                </a:rPr>
                <a:t>ble Al</a:t>
              </a:r>
              <a:endParaRPr lang="zh-CN" altLang="en-US" sz="2000" b="1">
                <a:solidFill>
                  <a:schemeClr val="lt1"/>
                </a:solidFill>
                <a:uFillTx/>
                <a:latin typeface="Roboto"/>
                <a:ea typeface="宋体"/>
                <a:cs typeface="Roboto"/>
              </a:endParaRPr>
            </a:p>
          </p:txBody>
        </p:sp>
        <p:pic>
          <p:nvPicPr>
            <p:cNvPr id="57" name="Picture 56" descr="A white shield with a check mark&#10;&#10;Description automatically generated">
              <a:extLst>
                <a:ext uri="{FF2B5EF4-FFF2-40B4-BE49-F238E27FC236}">
                  <a16:creationId xmlns:a16="http://schemas.microsoft.com/office/drawing/2014/main" id="{8CD2BD5D-F969-8293-A164-9FE9CC4302F9}"/>
                </a:ext>
              </a:extLst>
            </p:cNvPr>
            <p:cNvPicPr>
              <a:picLocks noChangeAspect="1"/>
            </p:cNvPicPr>
            <p:nvPr/>
          </p:nvPicPr>
          <p:blipFill>
            <a:blip r:embed="rId24"/>
            <a:stretch>
              <a:fillRect/>
            </a:stretch>
          </p:blipFill>
          <p:spPr>
            <a:xfrm>
              <a:off x="4551045" y="4726305"/>
              <a:ext cx="316230" cy="300990"/>
            </a:xfrm>
            <a:prstGeom prst="rect">
              <a:avLst/>
            </a:prstGeom>
          </p:spPr>
        </p:pic>
        <p:pic>
          <p:nvPicPr>
            <p:cNvPr id="58" name="Picture 57" descr="A white handshake on a black background&#10;&#10;Description automatically generated">
              <a:extLst>
                <a:ext uri="{FF2B5EF4-FFF2-40B4-BE49-F238E27FC236}">
                  <a16:creationId xmlns:a16="http://schemas.microsoft.com/office/drawing/2014/main" id="{1B9B3E3E-291D-C314-F751-060B9756DD76}"/>
                </a:ext>
              </a:extLst>
            </p:cNvPr>
            <p:cNvPicPr>
              <a:picLocks noChangeAspect="1"/>
            </p:cNvPicPr>
            <p:nvPr/>
          </p:nvPicPr>
          <p:blipFill>
            <a:blip r:embed="rId25"/>
            <a:stretch>
              <a:fillRect/>
            </a:stretch>
          </p:blipFill>
          <p:spPr>
            <a:xfrm>
              <a:off x="4093845" y="3636645"/>
              <a:ext cx="369570" cy="392430"/>
            </a:xfrm>
            <a:prstGeom prst="rect">
              <a:avLst/>
            </a:prstGeom>
          </p:spPr>
        </p:pic>
        <p:pic>
          <p:nvPicPr>
            <p:cNvPr id="59" name="Picture 58" descr="A white icon of a person wearing a hard hat&#10;&#10;Description automatically generated">
              <a:extLst>
                <a:ext uri="{FF2B5EF4-FFF2-40B4-BE49-F238E27FC236}">
                  <a16:creationId xmlns:a16="http://schemas.microsoft.com/office/drawing/2014/main" id="{D147F920-90CB-2B15-49D0-06C4CD26E0FA}"/>
                </a:ext>
              </a:extLst>
            </p:cNvPr>
            <p:cNvPicPr>
              <a:picLocks noChangeAspect="1"/>
            </p:cNvPicPr>
            <p:nvPr/>
          </p:nvPicPr>
          <p:blipFill>
            <a:blip r:embed="rId26"/>
            <a:stretch>
              <a:fillRect/>
            </a:stretch>
          </p:blipFill>
          <p:spPr>
            <a:xfrm>
              <a:off x="4596765" y="2508885"/>
              <a:ext cx="323850" cy="316230"/>
            </a:xfrm>
            <a:prstGeom prst="rect">
              <a:avLst/>
            </a:prstGeom>
          </p:spPr>
        </p:pic>
        <p:pic>
          <p:nvPicPr>
            <p:cNvPr id="60" name="Picture 59" descr="A white gavel and a black background&#10;&#10;Description automatically generated">
              <a:extLst>
                <a:ext uri="{FF2B5EF4-FFF2-40B4-BE49-F238E27FC236}">
                  <a16:creationId xmlns:a16="http://schemas.microsoft.com/office/drawing/2014/main" id="{DB5B18B5-A5EF-BCC4-820D-D98B7899E3FE}"/>
                </a:ext>
              </a:extLst>
            </p:cNvPr>
            <p:cNvPicPr>
              <a:picLocks noChangeAspect="1"/>
            </p:cNvPicPr>
            <p:nvPr/>
          </p:nvPicPr>
          <p:blipFill>
            <a:blip r:embed="rId27"/>
            <a:stretch>
              <a:fillRect/>
            </a:stretch>
          </p:blipFill>
          <p:spPr>
            <a:xfrm>
              <a:off x="7240905" y="3651885"/>
              <a:ext cx="316230" cy="323850"/>
            </a:xfrm>
            <a:prstGeom prst="rect">
              <a:avLst/>
            </a:prstGeom>
          </p:spPr>
        </p:pic>
        <p:pic>
          <p:nvPicPr>
            <p:cNvPr id="61" name="Picture 60" descr="A white pen with a curved line&#10;&#10;Description automatically generated">
              <a:extLst>
                <a:ext uri="{FF2B5EF4-FFF2-40B4-BE49-F238E27FC236}">
                  <a16:creationId xmlns:a16="http://schemas.microsoft.com/office/drawing/2014/main" id="{8B03DF63-061D-3931-EB2F-8BE0C538B6D9}"/>
                </a:ext>
              </a:extLst>
            </p:cNvPr>
            <p:cNvPicPr>
              <a:picLocks noChangeAspect="1"/>
            </p:cNvPicPr>
            <p:nvPr/>
          </p:nvPicPr>
          <p:blipFill>
            <a:blip r:embed="rId28"/>
            <a:stretch>
              <a:fillRect/>
            </a:stretch>
          </p:blipFill>
          <p:spPr>
            <a:xfrm>
              <a:off x="6776085" y="2539365"/>
              <a:ext cx="278130" cy="285750"/>
            </a:xfrm>
            <a:prstGeom prst="rect">
              <a:avLst/>
            </a:prstGeom>
          </p:spPr>
        </p:pic>
      </p:grpSp>
    </p:spTree>
    <p:extLst>
      <p:ext uri="{BB962C8B-B14F-4D97-AF65-F5344CB8AC3E}">
        <p14:creationId xmlns:p14="http://schemas.microsoft.com/office/powerpoint/2010/main" val="368865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anim calcmode="lin" valueType="num">
                                      <p:cBhvr>
                                        <p:cTn id="29" dur="1000" fill="hold"/>
                                        <p:tgtEl>
                                          <p:spTgt spid="29"/>
                                        </p:tgtEl>
                                        <p:attrNameLst>
                                          <p:attrName>ppt_x</p:attrName>
                                        </p:attrNameLst>
                                      </p:cBhvr>
                                      <p:tavLst>
                                        <p:tav tm="0">
                                          <p:val>
                                            <p:strVal val="#ppt_x"/>
                                          </p:val>
                                        </p:tav>
                                        <p:tav tm="100000">
                                          <p:val>
                                            <p:strVal val="#ppt_x"/>
                                          </p:val>
                                        </p:tav>
                                      </p:tavLst>
                                    </p:anim>
                                    <p:anim calcmode="lin" valueType="num">
                                      <p:cBhvr>
                                        <p:cTn id="30"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1000"/>
                                        <p:tgtEl>
                                          <p:spTgt spid="31"/>
                                        </p:tgtEl>
                                      </p:cBhvr>
                                    </p:animEffect>
                                    <p:anim calcmode="lin" valueType="num">
                                      <p:cBhvr>
                                        <p:cTn id="36" dur="1000" fill="hold"/>
                                        <p:tgtEl>
                                          <p:spTgt spid="31"/>
                                        </p:tgtEl>
                                        <p:attrNameLst>
                                          <p:attrName>ppt_x</p:attrName>
                                        </p:attrNameLst>
                                      </p:cBhvr>
                                      <p:tavLst>
                                        <p:tav tm="0">
                                          <p:val>
                                            <p:strVal val="#ppt_x"/>
                                          </p:val>
                                        </p:tav>
                                        <p:tav tm="100000">
                                          <p:val>
                                            <p:strVal val="#ppt_x"/>
                                          </p:val>
                                        </p:tav>
                                      </p:tavLst>
                                    </p:anim>
                                    <p:anim calcmode="lin" valueType="num">
                                      <p:cBhvr>
                                        <p:cTn id="37"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1000"/>
                                        <p:tgtEl>
                                          <p:spTgt spid="26"/>
                                        </p:tgtEl>
                                      </p:cBhvr>
                                    </p:animEffect>
                                    <p:anim calcmode="lin" valueType="num">
                                      <p:cBhvr>
                                        <p:cTn id="43" dur="1000" fill="hold"/>
                                        <p:tgtEl>
                                          <p:spTgt spid="26"/>
                                        </p:tgtEl>
                                        <p:attrNameLst>
                                          <p:attrName>ppt_x</p:attrName>
                                        </p:attrNameLst>
                                      </p:cBhvr>
                                      <p:tavLst>
                                        <p:tav tm="0">
                                          <p:val>
                                            <p:strVal val="#ppt_x"/>
                                          </p:val>
                                        </p:tav>
                                        <p:tav tm="100000">
                                          <p:val>
                                            <p:strVal val="#ppt_x"/>
                                          </p:val>
                                        </p:tav>
                                      </p:tavLst>
                                    </p:anim>
                                    <p:anim calcmode="lin" valueType="num">
                                      <p:cBhvr>
                                        <p:cTn id="4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1000"/>
                                        <p:tgtEl>
                                          <p:spTgt spid="27"/>
                                        </p:tgtEl>
                                      </p:cBhvr>
                                    </p:animEffect>
                                    <p:anim calcmode="lin" valueType="num">
                                      <p:cBhvr>
                                        <p:cTn id="50" dur="1000" fill="hold"/>
                                        <p:tgtEl>
                                          <p:spTgt spid="27"/>
                                        </p:tgtEl>
                                        <p:attrNameLst>
                                          <p:attrName>ppt_x</p:attrName>
                                        </p:attrNameLst>
                                      </p:cBhvr>
                                      <p:tavLst>
                                        <p:tav tm="0">
                                          <p:val>
                                            <p:strVal val="#ppt_x"/>
                                          </p:val>
                                        </p:tav>
                                        <p:tav tm="100000">
                                          <p:val>
                                            <p:strVal val="#ppt_x"/>
                                          </p:val>
                                        </p:tav>
                                      </p:tavLst>
                                    </p:anim>
                                    <p:anim calcmode="lin" valueType="num">
                                      <p:cBhvr>
                                        <p:cTn id="5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0" grpId="0" animBg="1"/>
      <p:bldP spid="9" grpId="0" animBg="1"/>
      <p:bldP spid="18" grpId="0" animBg="1"/>
      <p:bldP spid="27" grpId="0" animBg="1"/>
      <p:bldP spid="29" grpId="0" animBg="1"/>
      <p:bldP spid="26" grpId="0" animBg="1"/>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Keywords to Develop Conceptual Framework</a:t>
            </a:r>
            <a:endParaRPr lang="en-IN"/>
          </a:p>
        </p:txBody>
      </p:sp>
      <p:sp>
        <p:nvSpPr>
          <p:cNvPr id="5" name="TextBox 4"/>
          <p:cNvSpPr txBox="1"/>
          <p:nvPr/>
        </p:nvSpPr>
        <p:spPr>
          <a:xfrm>
            <a:off x="11277600" y="6105525"/>
            <a:ext cx="505200" cy="400110"/>
          </a:xfrm>
          <a:prstGeom prst="rect">
            <a:avLst/>
          </a:prstGeom>
          <a:noFill/>
        </p:spPr>
        <p:txBody>
          <a:bodyPr wrap="square" rtlCol="0">
            <a:spAutoFit/>
          </a:bodyPr>
          <a:lstStyle/>
          <a:p>
            <a:r>
              <a:rPr lang="en-US" sz="2000"/>
              <a:t>11</a:t>
            </a:r>
            <a:endParaRPr lang="en-MY" sz="2000"/>
          </a:p>
        </p:txBody>
      </p:sp>
      <p:sp>
        <p:nvSpPr>
          <p:cNvPr id="11" name="矩形 10"/>
          <p:cNvSpPr/>
          <p:nvPr>
            <p:custDataLst>
              <p:tags r:id="rId1"/>
            </p:custDataLst>
          </p:nvPr>
        </p:nvSpPr>
        <p:spPr>
          <a:xfrm>
            <a:off x="874395" y="3180080"/>
            <a:ext cx="2136140" cy="308610"/>
          </a:xfrm>
          <a:prstGeom prst="rect">
            <a:avLst/>
          </a:prstGeom>
          <a:solidFill>
            <a:schemeClr val="accent2">
              <a:lumMod val="40000"/>
              <a:lumOff val="60000"/>
            </a:schemeClr>
          </a:solidFill>
        </p:spPr>
        <p:style>
          <a:lnRef idx="0">
            <a:srgbClr val="FFFFFF"/>
          </a:lnRef>
          <a:fillRef idx="2">
            <a:schemeClr val="accent1"/>
          </a:fillRef>
          <a:effectRef idx="1">
            <a:schemeClr val="accent1"/>
          </a:effectRef>
          <a:fontRef idx="minor">
            <a:schemeClr val="lt1"/>
          </a:fontRef>
        </p:style>
        <p:txBody>
          <a:bodyPr wrap="square" lIns="0" tIns="0" rIns="0" bIns="0" rtlCol="0" anchor="b">
            <a:noAutofit/>
          </a:bodyPr>
          <a:lstStyle/>
          <a:p>
            <a:pPr indent="0" algn="ctr" fontAlgn="ctr">
              <a:spcBef>
                <a:spcPct val="0"/>
              </a:spcBef>
              <a:spcAft>
                <a:spcPct val="0"/>
              </a:spcAft>
            </a:pPr>
            <a:r>
              <a:rPr lang="zh-CN" altLang="en-US" sz="1200" b="1">
                <a:solidFill>
                  <a:schemeClr val="tx1"/>
                </a:solidFill>
                <a:uFillTx/>
                <a:latin typeface="Arial" panose="020B0604020202020204" pitchFamily="34" charset="0"/>
                <a:cs typeface="Arial" panose="020B0604020202020204" pitchFamily="34" charset="0"/>
              </a:rPr>
              <a:t>Continuous Feedback</a:t>
            </a:r>
          </a:p>
        </p:txBody>
      </p:sp>
      <p:sp>
        <p:nvSpPr>
          <p:cNvPr id="26" name="矩形 25"/>
          <p:cNvSpPr/>
          <p:nvPr>
            <p:custDataLst>
              <p:tags r:id="rId2"/>
            </p:custDataLst>
          </p:nvPr>
        </p:nvSpPr>
        <p:spPr>
          <a:xfrm>
            <a:off x="4302760" y="6124575"/>
            <a:ext cx="1697355" cy="457835"/>
          </a:xfrm>
          <a:prstGeom prst="rect">
            <a:avLst/>
          </a:prstGeom>
          <a:solidFill>
            <a:srgbClr val="FFD145"/>
          </a:solidFill>
        </p:spPr>
        <p:txBody>
          <a:bodyPr wrap="square" lIns="0" tIns="0" rIns="0" bIns="0" rtlCol="0" anchor="b">
            <a:noAutofit/>
          </a:bodyPr>
          <a:lstStyle/>
          <a:p>
            <a:pPr algn="ctr">
              <a:spcBef>
                <a:spcPct val="0"/>
              </a:spcBef>
              <a:spcAft>
                <a:spcPct val="0"/>
              </a:spcAft>
            </a:pPr>
            <a:r>
              <a:rPr sz="1200" b="1">
                <a:uFillTx/>
                <a:latin typeface="Arial" panose="020B0604020202020204" pitchFamily="34" charset="0"/>
                <a:cs typeface="Arial" panose="020B0604020202020204" pitchFamily="34" charset="0"/>
              </a:rPr>
              <a:t>Fairness and Non</a:t>
            </a:r>
            <a:r>
              <a:rPr lang="en-US" sz="1200" b="1">
                <a:uFillTx/>
                <a:latin typeface="Arial" panose="020B0604020202020204" pitchFamily="34" charset="0"/>
                <a:cs typeface="Arial" panose="020B0604020202020204" pitchFamily="34" charset="0"/>
              </a:rPr>
              <a:t>-</a:t>
            </a:r>
            <a:r>
              <a:rPr sz="1200" b="1">
                <a:uFillTx/>
                <a:latin typeface="Arial" panose="020B0604020202020204" pitchFamily="34" charset="0"/>
                <a:cs typeface="Arial" panose="020B0604020202020204" pitchFamily="34" charset="0"/>
              </a:rPr>
              <a:t>discrimination</a:t>
            </a:r>
          </a:p>
        </p:txBody>
      </p:sp>
      <p:sp>
        <p:nvSpPr>
          <p:cNvPr id="8" name="矩形 7"/>
          <p:cNvSpPr/>
          <p:nvPr>
            <p:custDataLst>
              <p:tags r:id="rId3"/>
            </p:custDataLst>
          </p:nvPr>
        </p:nvSpPr>
        <p:spPr>
          <a:xfrm>
            <a:off x="875030" y="3905250"/>
            <a:ext cx="2136140" cy="306705"/>
          </a:xfrm>
          <a:prstGeom prst="rect">
            <a:avLst/>
          </a:prstGeom>
          <a:solidFill>
            <a:schemeClr val="accent2">
              <a:lumMod val="40000"/>
              <a:lumOff val="60000"/>
            </a:schemeClr>
          </a:solidFill>
        </p:spPr>
        <p:style>
          <a:lnRef idx="0">
            <a:srgbClr val="FFFFFF"/>
          </a:lnRef>
          <a:fillRef idx="2">
            <a:schemeClr val="accent1"/>
          </a:fillRef>
          <a:effectRef idx="1">
            <a:schemeClr val="accent1"/>
          </a:effectRef>
          <a:fontRef idx="minor">
            <a:schemeClr val="lt1"/>
          </a:fontRef>
        </p:style>
        <p:txBody>
          <a:bodyPr wrap="square" lIns="0" tIns="0" rIns="0" bIns="0" rtlCol="0" anchor="b">
            <a:noAutofit/>
          </a:bodyPr>
          <a:lstStyle/>
          <a:p>
            <a:pPr indent="0" algn="ctr" fontAlgn="ctr">
              <a:spcBef>
                <a:spcPct val="0"/>
              </a:spcBef>
              <a:spcAft>
                <a:spcPct val="0"/>
              </a:spcAft>
            </a:pPr>
            <a:r>
              <a:rPr lang="zh-CN" altLang="en-US" sz="1200" b="1">
                <a:solidFill>
                  <a:schemeClr val="tx1"/>
                </a:solidFill>
                <a:uFillTx/>
                <a:latin typeface="Arial" panose="020B0604020202020204" pitchFamily="34" charset="0"/>
                <a:cs typeface="Arial" panose="020B0604020202020204" pitchFamily="34" charset="0"/>
              </a:rPr>
              <a:t>Inclusive Consultation</a:t>
            </a:r>
          </a:p>
        </p:txBody>
      </p:sp>
      <p:sp>
        <p:nvSpPr>
          <p:cNvPr id="10" name="矩形 9"/>
          <p:cNvSpPr/>
          <p:nvPr>
            <p:custDataLst>
              <p:tags r:id="rId4"/>
            </p:custDataLst>
          </p:nvPr>
        </p:nvSpPr>
        <p:spPr>
          <a:xfrm>
            <a:off x="875030" y="3531870"/>
            <a:ext cx="2136140" cy="308610"/>
          </a:xfrm>
          <a:prstGeom prst="rect">
            <a:avLst/>
          </a:prstGeom>
          <a:solidFill>
            <a:schemeClr val="accent2">
              <a:lumMod val="40000"/>
              <a:lumOff val="60000"/>
            </a:schemeClr>
          </a:solidFill>
        </p:spPr>
        <p:style>
          <a:lnRef idx="0">
            <a:srgbClr val="FFFFFF"/>
          </a:lnRef>
          <a:fillRef idx="2">
            <a:schemeClr val="accent1"/>
          </a:fillRef>
          <a:effectRef idx="1">
            <a:schemeClr val="accent1"/>
          </a:effectRef>
          <a:fontRef idx="minor">
            <a:schemeClr val="lt1"/>
          </a:fontRef>
        </p:style>
        <p:txBody>
          <a:bodyPr wrap="square" lIns="0" tIns="0" rIns="0" bIns="0" rtlCol="0" anchor="b">
            <a:noAutofit/>
          </a:bodyPr>
          <a:lstStyle/>
          <a:p>
            <a:pPr indent="0" algn="ctr" fontAlgn="ctr">
              <a:spcBef>
                <a:spcPct val="0"/>
              </a:spcBef>
              <a:spcAft>
                <a:spcPct val="0"/>
              </a:spcAft>
            </a:pPr>
            <a:r>
              <a:rPr lang="zh-CN" altLang="en-US" sz="1200" b="1">
                <a:solidFill>
                  <a:schemeClr val="tx1"/>
                </a:solidFill>
                <a:uFillTx/>
                <a:latin typeface="Arial" panose="020B0604020202020204" pitchFamily="34" charset="0"/>
                <a:cs typeface="Arial" panose="020B0604020202020204" pitchFamily="34" charset="0"/>
              </a:rPr>
              <a:t>Co-creation of Solutions</a:t>
            </a:r>
          </a:p>
        </p:txBody>
      </p:sp>
      <p:grpSp>
        <p:nvGrpSpPr>
          <p:cNvPr id="56" name="组合 55"/>
          <p:cNvGrpSpPr/>
          <p:nvPr/>
        </p:nvGrpSpPr>
        <p:grpSpPr>
          <a:xfrm>
            <a:off x="1776830" y="1481121"/>
            <a:ext cx="1920875" cy="1372235"/>
            <a:chOff x="2297" y="2382"/>
            <a:chExt cx="3025" cy="2161"/>
          </a:xfrm>
        </p:grpSpPr>
        <p:sp>
          <p:nvSpPr>
            <p:cNvPr id="3" name="矩形 2"/>
            <p:cNvSpPr/>
            <p:nvPr>
              <p:custDataLst>
                <p:tags r:id="rId38"/>
              </p:custDataLst>
            </p:nvPr>
          </p:nvSpPr>
          <p:spPr>
            <a:xfrm>
              <a:off x="2298" y="2962"/>
              <a:ext cx="3023" cy="500"/>
            </a:xfrm>
            <a:prstGeom prst="rect">
              <a:avLst/>
            </a:prstGeom>
            <a:solidFill>
              <a:schemeClr val="tx2">
                <a:lumMod val="40000"/>
                <a:lumOff val="60000"/>
              </a:schemeClr>
            </a:solidFill>
          </p:spPr>
          <p:style>
            <a:lnRef idx="0">
              <a:srgbClr val="FFFFFF"/>
            </a:lnRef>
            <a:fillRef idx="2">
              <a:schemeClr val="accent1"/>
            </a:fillRef>
            <a:effectRef idx="1">
              <a:schemeClr val="accent1"/>
            </a:effectRef>
            <a:fontRef idx="minor">
              <a:schemeClr val="lt1"/>
            </a:fontRef>
          </p:style>
          <p:txBody>
            <a:bodyPr wrap="square" lIns="0" tIns="0" rIns="0" bIns="0" rtlCol="0" anchor="b">
              <a:noAutofit/>
            </a:bodyPr>
            <a:lstStyle/>
            <a:p>
              <a:pPr indent="0" algn="ctr" fontAlgn="ctr">
                <a:spcBef>
                  <a:spcPct val="0"/>
                </a:spcBef>
                <a:spcAft>
                  <a:spcPct val="0"/>
                </a:spcAft>
              </a:pPr>
              <a:r>
                <a:rPr lang="zh-CN" altLang="en-US" sz="1200" b="1">
                  <a:solidFill>
                    <a:schemeClr val="tx1"/>
                  </a:solidFill>
                  <a:uFillTx/>
                  <a:latin typeface="Arial" panose="020B0604020202020204" pitchFamily="34" charset="0"/>
                  <a:cs typeface="Arial" panose="020B0604020202020204" pitchFamily="34" charset="0"/>
                </a:rPr>
                <a:t>Performance</a:t>
              </a:r>
              <a:r>
                <a:rPr lang="en-US" altLang="zh-CN" sz="1200" b="1">
                  <a:solidFill>
                    <a:schemeClr val="tx1"/>
                  </a:solidFill>
                  <a:uFillTx/>
                  <a:latin typeface="Arial" panose="020B0604020202020204" pitchFamily="34" charset="0"/>
                  <a:cs typeface="Arial" panose="020B0604020202020204" pitchFamily="34" charset="0"/>
                </a:rPr>
                <a:t> </a:t>
              </a:r>
              <a:r>
                <a:rPr lang="zh-CN" altLang="en-US" sz="1200" b="1">
                  <a:solidFill>
                    <a:schemeClr val="tx1"/>
                  </a:solidFill>
                  <a:uFillTx/>
                  <a:latin typeface="Arial" panose="020B0604020202020204" pitchFamily="34" charset="0"/>
                  <a:cs typeface="Arial" panose="020B0604020202020204" pitchFamily="34" charset="0"/>
                </a:rPr>
                <a:t>Analytics</a:t>
              </a:r>
            </a:p>
          </p:txBody>
        </p:sp>
        <p:sp>
          <p:nvSpPr>
            <p:cNvPr id="4" name="矩形 3"/>
            <p:cNvSpPr/>
            <p:nvPr>
              <p:custDataLst>
                <p:tags r:id="rId39"/>
              </p:custDataLst>
            </p:nvPr>
          </p:nvSpPr>
          <p:spPr>
            <a:xfrm>
              <a:off x="2297" y="4108"/>
              <a:ext cx="3024" cy="435"/>
            </a:xfrm>
            <a:prstGeom prst="rect">
              <a:avLst/>
            </a:prstGeom>
            <a:solidFill>
              <a:schemeClr val="tx2">
                <a:lumMod val="40000"/>
                <a:lumOff val="60000"/>
              </a:schemeClr>
            </a:solidFill>
          </p:spPr>
          <p:style>
            <a:lnRef idx="0">
              <a:srgbClr val="FFFFFF"/>
            </a:lnRef>
            <a:fillRef idx="2">
              <a:schemeClr val="accent1"/>
            </a:fillRef>
            <a:effectRef idx="1">
              <a:schemeClr val="accent1"/>
            </a:effectRef>
            <a:fontRef idx="minor">
              <a:schemeClr val="lt1"/>
            </a:fontRef>
          </p:style>
          <p:txBody>
            <a:bodyPr wrap="square" lIns="0" tIns="0" rIns="0" bIns="0" rtlCol="0" anchor="b">
              <a:noAutofit/>
            </a:bodyPr>
            <a:lstStyle/>
            <a:p>
              <a:pPr indent="0" algn="ctr" fontAlgn="ctr">
                <a:spcBef>
                  <a:spcPct val="0"/>
                </a:spcBef>
                <a:spcAft>
                  <a:spcPct val="0"/>
                </a:spcAft>
              </a:pPr>
              <a:r>
                <a:rPr lang="en-US" altLang="zh-CN" sz="1200" b="1">
                  <a:solidFill>
                    <a:schemeClr val="tx1"/>
                  </a:solidFill>
                  <a:latin typeface="Arial" panose="020B0604020202020204" pitchFamily="34" charset="0"/>
                  <a:cs typeface="Arial" panose="020B0604020202020204" pitchFamily="34" charset="0"/>
                </a:rPr>
                <a:t>Real-time Monitoring</a:t>
              </a:r>
            </a:p>
          </p:txBody>
        </p:sp>
        <p:sp>
          <p:nvSpPr>
            <p:cNvPr id="6" name="矩形 5"/>
            <p:cNvSpPr/>
            <p:nvPr>
              <p:custDataLst>
                <p:tags r:id="rId40"/>
              </p:custDataLst>
            </p:nvPr>
          </p:nvSpPr>
          <p:spPr>
            <a:xfrm>
              <a:off x="2298" y="2382"/>
              <a:ext cx="3023" cy="500"/>
            </a:xfrm>
            <a:prstGeom prst="rect">
              <a:avLst/>
            </a:prstGeom>
            <a:solidFill>
              <a:schemeClr val="tx2">
                <a:lumMod val="40000"/>
                <a:lumOff val="60000"/>
              </a:schemeClr>
            </a:solidFill>
          </p:spPr>
          <p:style>
            <a:lnRef idx="0">
              <a:srgbClr val="FFFFFF"/>
            </a:lnRef>
            <a:fillRef idx="2">
              <a:schemeClr val="accent1"/>
            </a:fillRef>
            <a:effectRef idx="1">
              <a:schemeClr val="accent1"/>
            </a:effectRef>
            <a:fontRef idx="minor">
              <a:schemeClr val="lt1"/>
            </a:fontRef>
          </p:style>
          <p:txBody>
            <a:bodyPr wrap="square" lIns="0" tIns="0" rIns="0" bIns="0" rtlCol="0" anchor="b">
              <a:noAutofit/>
            </a:bodyPr>
            <a:lstStyle/>
            <a:p>
              <a:pPr indent="0" algn="ctr" fontAlgn="ctr">
                <a:spcBef>
                  <a:spcPct val="0"/>
                </a:spcBef>
                <a:spcAft>
                  <a:spcPct val="0"/>
                </a:spcAft>
              </a:pPr>
              <a:r>
                <a:rPr lang="en-US" sz="1200" b="1">
                  <a:solidFill>
                    <a:schemeClr val="tx1"/>
                  </a:solidFill>
                  <a:uFillTx/>
                  <a:latin typeface="Arial" panose="020B0604020202020204" pitchFamily="34" charset="0"/>
                  <a:cs typeface="Arial" panose="020B0604020202020204" pitchFamily="34" charset="0"/>
                </a:rPr>
                <a:t>Predictive Maintenance</a:t>
              </a:r>
            </a:p>
          </p:txBody>
        </p:sp>
        <p:sp>
          <p:nvSpPr>
            <p:cNvPr id="9" name="矩形 8"/>
            <p:cNvSpPr/>
            <p:nvPr>
              <p:custDataLst>
                <p:tags r:id="rId41"/>
              </p:custDataLst>
            </p:nvPr>
          </p:nvSpPr>
          <p:spPr>
            <a:xfrm>
              <a:off x="2298" y="3537"/>
              <a:ext cx="3024" cy="523"/>
            </a:xfrm>
            <a:prstGeom prst="rect">
              <a:avLst/>
            </a:prstGeom>
            <a:solidFill>
              <a:schemeClr val="tx2">
                <a:lumMod val="40000"/>
                <a:lumOff val="60000"/>
              </a:schemeClr>
            </a:solidFill>
          </p:spPr>
          <p:style>
            <a:lnRef idx="0">
              <a:srgbClr val="FFFFFF"/>
            </a:lnRef>
            <a:fillRef idx="2">
              <a:schemeClr val="accent1"/>
            </a:fillRef>
            <a:effectRef idx="1">
              <a:schemeClr val="accent1"/>
            </a:effectRef>
            <a:fontRef idx="minor">
              <a:schemeClr val="lt1"/>
            </a:fontRef>
          </p:style>
          <p:txBody>
            <a:bodyPr wrap="square" lIns="0" tIns="0" rIns="0" bIns="0" rtlCol="0" anchor="b">
              <a:noAutofit/>
            </a:bodyPr>
            <a:lstStyle/>
            <a:p>
              <a:pPr indent="0" algn="ctr" fontAlgn="ctr">
                <a:spcBef>
                  <a:spcPct val="0"/>
                </a:spcBef>
                <a:spcAft>
                  <a:spcPct val="0"/>
                </a:spcAft>
              </a:pPr>
              <a:r>
                <a:rPr sz="1200" b="1">
                  <a:solidFill>
                    <a:schemeClr val="tx1"/>
                  </a:solidFill>
                  <a:latin typeface="Arial" panose="020B0604020202020204" pitchFamily="34" charset="0"/>
                  <a:cs typeface="Arial" panose="020B0604020202020204" pitchFamily="34" charset="0"/>
                </a:rPr>
                <a:t>Resource  Optimization</a:t>
              </a:r>
            </a:p>
          </p:txBody>
        </p:sp>
      </p:grpSp>
      <p:sp>
        <p:nvSpPr>
          <p:cNvPr id="18" name="矩形 17"/>
          <p:cNvSpPr/>
          <p:nvPr>
            <p:custDataLst>
              <p:tags r:id="rId5"/>
            </p:custDataLst>
          </p:nvPr>
        </p:nvSpPr>
        <p:spPr>
          <a:xfrm>
            <a:off x="4387850" y="1337945"/>
            <a:ext cx="1612265" cy="288925"/>
          </a:xfrm>
          <a:prstGeom prst="rect">
            <a:avLst/>
          </a:prstGeom>
          <a:solidFill>
            <a:schemeClr val="bg2">
              <a:lumMod val="75000"/>
            </a:schemeClr>
          </a:solidFill>
        </p:spPr>
        <p:style>
          <a:lnRef idx="0">
            <a:srgbClr val="FFFFFF"/>
          </a:lnRef>
          <a:fillRef idx="2">
            <a:schemeClr val="accent1"/>
          </a:fillRef>
          <a:effectRef idx="1">
            <a:schemeClr val="accent1"/>
          </a:effectRef>
          <a:fontRef idx="minor">
            <a:schemeClr val="lt1"/>
          </a:fontRef>
        </p:style>
        <p:txBody>
          <a:bodyPr wrap="square" lIns="0" tIns="0" rIns="0" bIns="0" rtlCol="0" anchor="b">
            <a:noAutofit/>
          </a:bodyPr>
          <a:lstStyle/>
          <a:p>
            <a:pPr indent="0" algn="ctr" fontAlgn="ctr">
              <a:spcBef>
                <a:spcPct val="0"/>
              </a:spcBef>
              <a:spcAft>
                <a:spcPct val="0"/>
              </a:spcAft>
            </a:pPr>
            <a:r>
              <a:rPr lang="zh-CN" altLang="en-US" sz="1200" b="1">
                <a:solidFill>
                  <a:schemeClr val="tx1"/>
                </a:solidFill>
                <a:uFillTx/>
                <a:latin typeface="Arial" panose="020B0604020202020204" pitchFamily="34" charset="0"/>
                <a:cs typeface="Arial" panose="020B0604020202020204" pitchFamily="34" charset="0"/>
              </a:rPr>
              <a:t>Open Algorithms</a:t>
            </a:r>
          </a:p>
        </p:txBody>
      </p:sp>
      <p:grpSp>
        <p:nvGrpSpPr>
          <p:cNvPr id="55" name="组合 54"/>
          <p:cNvGrpSpPr/>
          <p:nvPr/>
        </p:nvGrpSpPr>
        <p:grpSpPr>
          <a:xfrm>
            <a:off x="1813560" y="4718685"/>
            <a:ext cx="1844040" cy="851535"/>
            <a:chOff x="2714" y="7452"/>
            <a:chExt cx="2904" cy="1341"/>
          </a:xfrm>
        </p:grpSpPr>
        <p:sp>
          <p:nvSpPr>
            <p:cNvPr id="27" name="矩形 26"/>
            <p:cNvSpPr/>
            <p:nvPr>
              <p:custDataLst>
                <p:tags r:id="rId35"/>
              </p:custDataLst>
            </p:nvPr>
          </p:nvSpPr>
          <p:spPr>
            <a:xfrm>
              <a:off x="2714" y="7452"/>
              <a:ext cx="2904" cy="397"/>
            </a:xfrm>
            <a:prstGeom prst="rect">
              <a:avLst/>
            </a:prstGeom>
            <a:solidFill>
              <a:srgbClr val="FFB3B3"/>
            </a:solidFill>
          </p:spPr>
          <p:txBody>
            <a:bodyPr wrap="square" lIns="0" tIns="0" rIns="0" bIns="0" rtlCol="0" anchor="b">
              <a:noAutofit/>
            </a:bodyPr>
            <a:lstStyle/>
            <a:p>
              <a:pPr algn="ctr">
                <a:spcBef>
                  <a:spcPct val="0"/>
                </a:spcBef>
                <a:spcAft>
                  <a:spcPct val="0"/>
                </a:spcAft>
              </a:pPr>
              <a:r>
                <a:rPr sz="1200" b="1">
                  <a:uFillTx/>
                  <a:latin typeface="Arial" panose="020B0604020202020204" pitchFamily="34" charset="0"/>
                  <a:cs typeface="Arial" panose="020B0604020202020204" pitchFamily="34" charset="0"/>
                </a:rPr>
                <a:t>Cybersecurity Measures</a:t>
              </a:r>
            </a:p>
          </p:txBody>
        </p:sp>
        <p:sp>
          <p:nvSpPr>
            <p:cNvPr id="19" name="矩形 18"/>
            <p:cNvSpPr/>
            <p:nvPr>
              <p:custDataLst>
                <p:tags r:id="rId36"/>
              </p:custDataLst>
            </p:nvPr>
          </p:nvSpPr>
          <p:spPr>
            <a:xfrm>
              <a:off x="2714" y="7898"/>
              <a:ext cx="2904" cy="427"/>
            </a:xfrm>
            <a:prstGeom prst="rect">
              <a:avLst/>
            </a:prstGeom>
            <a:solidFill>
              <a:srgbClr val="FFB3B3"/>
            </a:solidFill>
          </p:spPr>
          <p:txBody>
            <a:bodyPr wrap="square" lIns="0" tIns="0" rIns="0" bIns="0" rtlCol="0" anchor="b">
              <a:noAutofit/>
            </a:bodyPr>
            <a:lstStyle/>
            <a:p>
              <a:pPr algn="ctr">
                <a:spcBef>
                  <a:spcPct val="0"/>
                </a:spcBef>
                <a:spcAft>
                  <a:spcPct val="0"/>
                </a:spcAft>
              </a:pPr>
              <a:r>
                <a:rPr sz="1200" b="1">
                  <a:uFillTx/>
                  <a:latin typeface="Arial" panose="020B0604020202020204" pitchFamily="34" charset="0"/>
                  <a:cs typeface="Arial" panose="020B0604020202020204" pitchFamily="34" charset="0"/>
                </a:rPr>
                <a:t>Regular Audits</a:t>
              </a:r>
            </a:p>
          </p:txBody>
        </p:sp>
        <p:sp>
          <p:nvSpPr>
            <p:cNvPr id="28" name="矩形 27"/>
            <p:cNvSpPr/>
            <p:nvPr>
              <p:custDataLst>
                <p:tags r:id="rId37"/>
              </p:custDataLst>
            </p:nvPr>
          </p:nvSpPr>
          <p:spPr>
            <a:xfrm>
              <a:off x="2714" y="8370"/>
              <a:ext cx="2904" cy="423"/>
            </a:xfrm>
            <a:prstGeom prst="rect">
              <a:avLst/>
            </a:prstGeom>
            <a:solidFill>
              <a:srgbClr val="FFB3B3"/>
            </a:solidFill>
          </p:spPr>
          <p:txBody>
            <a:bodyPr wrap="square" lIns="0" tIns="0" rIns="0" bIns="0" rtlCol="0" anchor="b">
              <a:noAutofit/>
            </a:bodyPr>
            <a:lstStyle/>
            <a:p>
              <a:pPr algn="ctr">
                <a:spcBef>
                  <a:spcPct val="0"/>
                </a:spcBef>
                <a:spcAft>
                  <a:spcPct val="0"/>
                </a:spcAft>
              </a:pPr>
              <a:r>
                <a:rPr sz="1200" b="1">
                  <a:uFillTx/>
                  <a:latin typeface="Arial" panose="020B0604020202020204" pitchFamily="34" charset="0"/>
                  <a:cs typeface="Arial" panose="020B0604020202020204" pitchFamily="34" charset="0"/>
                </a:rPr>
                <a:t>Robustness and Safety</a:t>
              </a:r>
            </a:p>
          </p:txBody>
        </p:sp>
      </p:grpSp>
      <p:sp>
        <p:nvSpPr>
          <p:cNvPr id="36" name="矩形 35"/>
          <p:cNvSpPr/>
          <p:nvPr>
            <p:custDataLst>
              <p:tags r:id="rId6"/>
            </p:custDataLst>
          </p:nvPr>
        </p:nvSpPr>
        <p:spPr>
          <a:xfrm>
            <a:off x="6080125" y="6124575"/>
            <a:ext cx="1697355" cy="457835"/>
          </a:xfrm>
          <a:prstGeom prst="rect">
            <a:avLst/>
          </a:prstGeom>
          <a:solidFill>
            <a:srgbClr val="FFD145"/>
          </a:solidFill>
        </p:spPr>
        <p:txBody>
          <a:bodyPr wrap="square" lIns="0" tIns="0" rIns="0" bIns="0" rtlCol="0" anchor="b">
            <a:noAutofit/>
          </a:bodyPr>
          <a:lstStyle/>
          <a:p>
            <a:pPr algn="ctr">
              <a:spcBef>
                <a:spcPct val="0"/>
              </a:spcBef>
              <a:spcAft>
                <a:spcPct val="0"/>
              </a:spcAft>
            </a:pPr>
            <a:r>
              <a:rPr lang="en-IN" sz="1200" b="1">
                <a:uFillTx/>
                <a:latin typeface="Arial"/>
                <a:cs typeface="Arial"/>
              </a:rPr>
              <a:t>Accountability </a:t>
            </a:r>
            <a:r>
              <a:rPr lang="en-IN" sz="1200" b="1">
                <a:latin typeface="Arial"/>
                <a:cs typeface="Arial"/>
              </a:rPr>
              <a:t>and Transparen</a:t>
            </a:r>
            <a:r>
              <a:rPr lang="en-IN" sz="1200" b="1">
                <a:uFillTx/>
                <a:latin typeface="Arial"/>
                <a:cs typeface="Arial"/>
              </a:rPr>
              <a:t>cy</a:t>
            </a:r>
          </a:p>
        </p:txBody>
      </p:sp>
      <p:sp>
        <p:nvSpPr>
          <p:cNvPr id="37" name="矩形 36"/>
          <p:cNvSpPr/>
          <p:nvPr>
            <p:custDataLst>
              <p:tags r:id="rId7"/>
            </p:custDataLst>
          </p:nvPr>
        </p:nvSpPr>
        <p:spPr>
          <a:xfrm>
            <a:off x="5229225" y="5636895"/>
            <a:ext cx="1614805" cy="457835"/>
          </a:xfrm>
          <a:prstGeom prst="rect">
            <a:avLst/>
          </a:prstGeom>
          <a:solidFill>
            <a:srgbClr val="FFD145"/>
          </a:solidFill>
        </p:spPr>
        <p:txBody>
          <a:bodyPr wrap="square" lIns="0" tIns="0" rIns="0" bIns="0" rtlCol="0" anchor="b">
            <a:noAutofit/>
          </a:bodyPr>
          <a:lstStyle/>
          <a:p>
            <a:pPr algn="ctr">
              <a:spcBef>
                <a:spcPct val="0"/>
              </a:spcBef>
              <a:spcAft>
                <a:spcPct val="0"/>
              </a:spcAft>
            </a:pPr>
            <a:r>
              <a:rPr sz="1200" b="1">
                <a:uFillTx/>
                <a:latin typeface="Arial" panose="020B0604020202020204" pitchFamily="34" charset="0"/>
                <a:cs typeface="Arial" panose="020B0604020202020204" pitchFamily="34" charset="0"/>
              </a:rPr>
              <a:t>Privacy and Data</a:t>
            </a:r>
            <a:r>
              <a:rPr lang="en-US" sz="1200" b="1">
                <a:uFillTx/>
                <a:latin typeface="Arial" panose="020B0604020202020204" pitchFamily="34" charset="0"/>
                <a:cs typeface="Arial" panose="020B0604020202020204" pitchFamily="34" charset="0"/>
              </a:rPr>
              <a:t> </a:t>
            </a:r>
            <a:r>
              <a:rPr sz="1200" b="1">
                <a:uFillTx/>
                <a:latin typeface="Arial" panose="020B0604020202020204" pitchFamily="34" charset="0"/>
                <a:cs typeface="Arial" panose="020B0604020202020204" pitchFamily="34" charset="0"/>
              </a:rPr>
              <a:t>Protection</a:t>
            </a:r>
          </a:p>
        </p:txBody>
      </p:sp>
      <p:grpSp>
        <p:nvGrpSpPr>
          <p:cNvPr id="54" name="组合 53"/>
          <p:cNvGrpSpPr/>
          <p:nvPr>
            <p:custDataLst>
              <p:tags r:id="rId8"/>
            </p:custDataLst>
          </p:nvPr>
        </p:nvGrpSpPr>
        <p:grpSpPr>
          <a:xfrm>
            <a:off x="8243737" y="4648868"/>
            <a:ext cx="1845310" cy="988060"/>
            <a:chOff x="12986" y="7220"/>
            <a:chExt cx="2906" cy="1556"/>
          </a:xfrm>
        </p:grpSpPr>
        <p:sp>
          <p:nvSpPr>
            <p:cNvPr id="31" name="矩形 30"/>
            <p:cNvSpPr/>
            <p:nvPr>
              <p:custDataLst>
                <p:tags r:id="rId32"/>
              </p:custDataLst>
            </p:nvPr>
          </p:nvSpPr>
          <p:spPr>
            <a:xfrm>
              <a:off x="12986" y="7220"/>
              <a:ext cx="2906" cy="375"/>
            </a:xfrm>
            <a:prstGeom prst="rect">
              <a:avLst/>
            </a:prstGeom>
            <a:solidFill>
              <a:schemeClr val="accent4">
                <a:lumMod val="40000"/>
                <a:lumOff val="60000"/>
              </a:schemeClr>
            </a:solidFill>
          </p:spPr>
          <p:style>
            <a:lnRef idx="0">
              <a:srgbClr val="FFFFFF"/>
            </a:lnRef>
            <a:fillRef idx="2">
              <a:schemeClr val="accent1"/>
            </a:fillRef>
            <a:effectRef idx="1">
              <a:schemeClr val="accent1"/>
            </a:effectRef>
            <a:fontRef idx="minor">
              <a:schemeClr val="lt1"/>
            </a:fontRef>
          </p:style>
          <p:txBody>
            <a:bodyPr wrap="square" lIns="0" tIns="0" rIns="0" bIns="0" rtlCol="0" anchor="b">
              <a:noAutofit/>
            </a:bodyPr>
            <a:lstStyle/>
            <a:p>
              <a:pPr lvl="0" indent="0" algn="ctr" fontAlgn="ctr">
                <a:spcBef>
                  <a:spcPct val="0"/>
                </a:spcBef>
                <a:spcAft>
                  <a:spcPct val="0"/>
                </a:spcAft>
                <a:buClrTx/>
                <a:buSzTx/>
                <a:buFontTx/>
              </a:pPr>
              <a:r>
                <a:rPr lang="zh-CN" altLang="en-US" sz="1200" b="1">
                  <a:solidFill>
                    <a:schemeClr val="tx1"/>
                  </a:solidFill>
                  <a:uFillTx/>
                  <a:latin typeface="Arial" panose="020B0604020202020204" pitchFamily="34" charset="0"/>
                  <a:cs typeface="Arial" panose="020B0604020202020204" pitchFamily="34" charset="0"/>
                  <a:sym typeface="+mn-ea"/>
                </a:rPr>
                <a:t>Economic inclusion</a:t>
              </a:r>
            </a:p>
          </p:txBody>
        </p:sp>
        <p:sp>
          <p:nvSpPr>
            <p:cNvPr id="38" name="矩形 37"/>
            <p:cNvSpPr/>
            <p:nvPr>
              <p:custDataLst>
                <p:tags r:id="rId33"/>
              </p:custDataLst>
            </p:nvPr>
          </p:nvSpPr>
          <p:spPr>
            <a:xfrm>
              <a:off x="12986" y="7625"/>
              <a:ext cx="2906" cy="663"/>
            </a:xfrm>
            <a:prstGeom prst="rect">
              <a:avLst/>
            </a:prstGeom>
            <a:solidFill>
              <a:schemeClr val="accent4">
                <a:lumMod val="40000"/>
                <a:lumOff val="60000"/>
              </a:schemeClr>
            </a:solidFill>
          </p:spPr>
          <p:style>
            <a:lnRef idx="0">
              <a:srgbClr val="FFFFFF"/>
            </a:lnRef>
            <a:fillRef idx="2">
              <a:schemeClr val="accent1"/>
            </a:fillRef>
            <a:effectRef idx="1">
              <a:schemeClr val="accent1"/>
            </a:effectRef>
            <a:fontRef idx="minor">
              <a:schemeClr val="lt1"/>
            </a:fontRef>
          </p:style>
          <p:txBody>
            <a:bodyPr wrap="square" lIns="0" tIns="0" rIns="0" bIns="0" rtlCol="0" anchor="b">
              <a:noAutofit/>
            </a:bodyPr>
            <a:lstStyle/>
            <a:p>
              <a:pPr lvl="0" indent="0" algn="ctr" fontAlgn="ctr">
                <a:spcBef>
                  <a:spcPct val="0"/>
                </a:spcBef>
                <a:spcAft>
                  <a:spcPct val="0"/>
                </a:spcAft>
                <a:buClrTx/>
                <a:buSzTx/>
                <a:buFontTx/>
              </a:pPr>
              <a:r>
                <a:rPr lang="zh-CN" altLang="en-US" sz="1200" b="1">
                  <a:solidFill>
                    <a:schemeClr val="tx1"/>
                  </a:solidFill>
                  <a:uFillTx/>
                  <a:latin typeface="Arial" panose="020B0604020202020204" pitchFamily="34" charset="0"/>
                  <a:cs typeface="Arial" panose="020B0604020202020204" pitchFamily="34" charset="0"/>
                  <a:sym typeface="+mn-ea"/>
                </a:rPr>
                <a:t>Environmental</a:t>
              </a:r>
            </a:p>
            <a:p>
              <a:pPr lvl="0" indent="0" algn="ctr" fontAlgn="ctr">
                <a:spcBef>
                  <a:spcPct val="0"/>
                </a:spcBef>
                <a:spcAft>
                  <a:spcPct val="0"/>
                </a:spcAft>
                <a:buClrTx/>
                <a:buSzTx/>
                <a:buFontTx/>
              </a:pPr>
              <a:r>
                <a:rPr lang="zh-CN" altLang="en-US" sz="1200" b="1">
                  <a:solidFill>
                    <a:schemeClr val="tx1"/>
                  </a:solidFill>
                  <a:uFillTx/>
                  <a:latin typeface="Arial" panose="020B0604020202020204" pitchFamily="34" charset="0"/>
                  <a:cs typeface="Arial" panose="020B0604020202020204" pitchFamily="34" charset="0"/>
                  <a:sym typeface="+mn-ea"/>
                </a:rPr>
                <a:t>Sustainability</a:t>
              </a:r>
            </a:p>
          </p:txBody>
        </p:sp>
        <p:sp>
          <p:nvSpPr>
            <p:cNvPr id="39" name="矩形 38"/>
            <p:cNvSpPr/>
            <p:nvPr>
              <p:custDataLst>
                <p:tags r:id="rId34"/>
              </p:custDataLst>
            </p:nvPr>
          </p:nvSpPr>
          <p:spPr>
            <a:xfrm>
              <a:off x="12986" y="8325"/>
              <a:ext cx="2906" cy="451"/>
            </a:xfrm>
            <a:prstGeom prst="rect">
              <a:avLst/>
            </a:prstGeom>
            <a:solidFill>
              <a:schemeClr val="accent4">
                <a:lumMod val="40000"/>
                <a:lumOff val="60000"/>
              </a:schemeClr>
            </a:solidFill>
          </p:spPr>
          <p:style>
            <a:lnRef idx="0">
              <a:srgbClr val="FFFFFF"/>
            </a:lnRef>
            <a:fillRef idx="2">
              <a:schemeClr val="accent1"/>
            </a:fillRef>
            <a:effectRef idx="1">
              <a:schemeClr val="accent1"/>
            </a:effectRef>
            <a:fontRef idx="minor">
              <a:schemeClr val="lt1"/>
            </a:fontRef>
          </p:style>
          <p:txBody>
            <a:bodyPr wrap="square" lIns="0" tIns="0" rIns="0" bIns="0" rtlCol="0" anchor="b">
              <a:noAutofit/>
            </a:bodyPr>
            <a:lstStyle/>
            <a:p>
              <a:pPr lvl="0" indent="0" algn="ctr" fontAlgn="ctr">
                <a:spcBef>
                  <a:spcPct val="0"/>
                </a:spcBef>
                <a:spcAft>
                  <a:spcPct val="0"/>
                </a:spcAft>
                <a:buClrTx/>
                <a:buSzTx/>
                <a:buFontTx/>
              </a:pPr>
              <a:r>
                <a:rPr lang="zh-CN" altLang="en-US" sz="1200" b="1">
                  <a:solidFill>
                    <a:schemeClr val="tx1"/>
                  </a:solidFill>
                  <a:uFillTx/>
                  <a:latin typeface="Arial" panose="020B0604020202020204" pitchFamily="34" charset="0"/>
                  <a:cs typeface="Arial" panose="020B0604020202020204" pitchFamily="34" charset="0"/>
                  <a:sym typeface="+mn-ea"/>
                </a:rPr>
                <a:t>Social lmpact</a:t>
              </a:r>
            </a:p>
          </p:txBody>
        </p:sp>
      </p:grpSp>
      <p:grpSp>
        <p:nvGrpSpPr>
          <p:cNvPr id="53" name="组合 52"/>
          <p:cNvGrpSpPr/>
          <p:nvPr>
            <p:custDataLst>
              <p:tags r:id="rId9"/>
            </p:custDataLst>
          </p:nvPr>
        </p:nvGrpSpPr>
        <p:grpSpPr>
          <a:xfrm>
            <a:off x="8976995" y="3075940"/>
            <a:ext cx="2016760" cy="1026795"/>
            <a:chOff x="14015" y="4843"/>
            <a:chExt cx="3176" cy="1617"/>
          </a:xfrm>
        </p:grpSpPr>
        <p:sp>
          <p:nvSpPr>
            <p:cNvPr id="29" name="矩形 28"/>
            <p:cNvSpPr/>
            <p:nvPr>
              <p:custDataLst>
                <p:tags r:id="rId29"/>
              </p:custDataLst>
            </p:nvPr>
          </p:nvSpPr>
          <p:spPr>
            <a:xfrm>
              <a:off x="14015" y="4843"/>
              <a:ext cx="3177" cy="479"/>
            </a:xfrm>
            <a:prstGeom prst="rect">
              <a:avLst/>
            </a:prstGeom>
            <a:solidFill>
              <a:schemeClr val="accent5">
                <a:lumMod val="40000"/>
                <a:lumOff val="60000"/>
              </a:schemeClr>
            </a:solidFill>
          </p:spPr>
          <p:style>
            <a:lnRef idx="0">
              <a:srgbClr val="FFFFFF"/>
            </a:lnRef>
            <a:fillRef idx="2">
              <a:schemeClr val="accent1"/>
            </a:fillRef>
            <a:effectRef idx="1">
              <a:schemeClr val="accent1"/>
            </a:effectRef>
            <a:fontRef idx="minor">
              <a:schemeClr val="lt1"/>
            </a:fontRef>
          </p:style>
          <p:txBody>
            <a:bodyPr wrap="square" lIns="0" tIns="0" rIns="0" bIns="0" rtlCol="0" anchor="b">
              <a:noAutofit/>
            </a:bodyPr>
            <a:lstStyle/>
            <a:p>
              <a:pPr indent="0" algn="ctr" fontAlgn="ctr">
                <a:buClrTx/>
                <a:buSzTx/>
                <a:buNone/>
              </a:pPr>
              <a:r>
                <a:rPr sz="1200" b="1">
                  <a:solidFill>
                    <a:schemeClr val="tx1"/>
                  </a:solidFill>
                  <a:uFillTx/>
                  <a:latin typeface="Arial" panose="020B0604020202020204" pitchFamily="34" charset="0"/>
                  <a:cs typeface="Arial" panose="020B0604020202020204" pitchFamily="34" charset="0"/>
                </a:rPr>
                <a:t>Certification</a:t>
              </a:r>
            </a:p>
          </p:txBody>
        </p:sp>
        <p:sp>
          <p:nvSpPr>
            <p:cNvPr id="40" name="矩形 39"/>
            <p:cNvSpPr/>
            <p:nvPr>
              <p:custDataLst>
                <p:tags r:id="rId30"/>
              </p:custDataLst>
            </p:nvPr>
          </p:nvSpPr>
          <p:spPr>
            <a:xfrm>
              <a:off x="14015" y="5397"/>
              <a:ext cx="3177" cy="479"/>
            </a:xfrm>
            <a:prstGeom prst="rect">
              <a:avLst/>
            </a:prstGeom>
            <a:solidFill>
              <a:schemeClr val="accent5">
                <a:lumMod val="40000"/>
                <a:lumOff val="60000"/>
              </a:schemeClr>
            </a:solidFill>
          </p:spPr>
          <p:style>
            <a:lnRef idx="0">
              <a:srgbClr val="FFFFFF"/>
            </a:lnRef>
            <a:fillRef idx="2">
              <a:schemeClr val="accent1"/>
            </a:fillRef>
            <a:effectRef idx="1">
              <a:schemeClr val="accent1"/>
            </a:effectRef>
            <a:fontRef idx="minor">
              <a:schemeClr val="lt1"/>
            </a:fontRef>
          </p:style>
          <p:txBody>
            <a:bodyPr wrap="square" lIns="0" tIns="0" rIns="0" bIns="0" rtlCol="0" anchor="b">
              <a:noAutofit/>
            </a:bodyPr>
            <a:lstStyle/>
            <a:p>
              <a:pPr indent="0" algn="ctr" fontAlgn="ctr">
                <a:buClrTx/>
                <a:buSzTx/>
                <a:buNone/>
              </a:pPr>
              <a:r>
                <a:rPr sz="1200" b="1">
                  <a:solidFill>
                    <a:schemeClr val="tx1"/>
                  </a:solidFill>
                  <a:uFillTx/>
                  <a:latin typeface="Arial" panose="020B0604020202020204" pitchFamily="34" charset="0"/>
                  <a:cs typeface="Arial" panose="020B0604020202020204" pitchFamily="34" charset="0"/>
                </a:rPr>
                <a:t>Best Practices</a:t>
              </a:r>
            </a:p>
          </p:txBody>
        </p:sp>
        <p:sp>
          <p:nvSpPr>
            <p:cNvPr id="41" name="矩形 40"/>
            <p:cNvSpPr/>
            <p:nvPr>
              <p:custDataLst>
                <p:tags r:id="rId31"/>
              </p:custDataLst>
            </p:nvPr>
          </p:nvSpPr>
          <p:spPr>
            <a:xfrm>
              <a:off x="14015" y="5982"/>
              <a:ext cx="3177" cy="479"/>
            </a:xfrm>
            <a:prstGeom prst="rect">
              <a:avLst/>
            </a:prstGeom>
            <a:solidFill>
              <a:schemeClr val="accent5">
                <a:lumMod val="40000"/>
                <a:lumOff val="60000"/>
              </a:schemeClr>
            </a:solidFill>
          </p:spPr>
          <p:style>
            <a:lnRef idx="0">
              <a:srgbClr val="FFFFFF"/>
            </a:lnRef>
            <a:fillRef idx="2">
              <a:schemeClr val="accent1"/>
            </a:fillRef>
            <a:effectRef idx="1">
              <a:schemeClr val="accent1"/>
            </a:effectRef>
            <a:fontRef idx="minor">
              <a:schemeClr val="lt1"/>
            </a:fontRef>
          </p:style>
          <p:txBody>
            <a:bodyPr wrap="square" lIns="0" tIns="0" rIns="0" bIns="0" rtlCol="0" anchor="b">
              <a:noAutofit/>
            </a:bodyPr>
            <a:lstStyle/>
            <a:p>
              <a:pPr indent="0" algn="ctr" fontAlgn="ctr">
                <a:buClrTx/>
                <a:buSzTx/>
                <a:buNone/>
              </a:pPr>
              <a:r>
                <a:rPr sz="1200" b="1">
                  <a:solidFill>
                    <a:schemeClr val="tx1"/>
                  </a:solidFill>
                  <a:uFillTx/>
                  <a:latin typeface="Arial" panose="020B0604020202020204" pitchFamily="34" charset="0"/>
                  <a:cs typeface="Arial" panose="020B0604020202020204" pitchFamily="34" charset="0"/>
                </a:rPr>
                <a:t>Legal Compliance</a:t>
              </a:r>
            </a:p>
          </p:txBody>
        </p:sp>
      </p:grpSp>
      <p:grpSp>
        <p:nvGrpSpPr>
          <p:cNvPr id="57" name="组合 56"/>
          <p:cNvGrpSpPr/>
          <p:nvPr>
            <p:custDataLst>
              <p:tags r:id="rId10"/>
            </p:custDataLst>
          </p:nvPr>
        </p:nvGrpSpPr>
        <p:grpSpPr>
          <a:xfrm>
            <a:off x="8151261" y="1561465"/>
            <a:ext cx="1938020" cy="1072515"/>
            <a:chOff x="12584" y="2459"/>
            <a:chExt cx="3052" cy="1689"/>
          </a:xfrm>
        </p:grpSpPr>
        <p:sp>
          <p:nvSpPr>
            <p:cNvPr id="20" name="矩形 19"/>
            <p:cNvSpPr/>
            <p:nvPr>
              <p:custDataLst>
                <p:tags r:id="rId26"/>
              </p:custDataLst>
            </p:nvPr>
          </p:nvSpPr>
          <p:spPr>
            <a:xfrm>
              <a:off x="12584" y="2459"/>
              <a:ext cx="3052" cy="423"/>
            </a:xfrm>
            <a:prstGeom prst="rect">
              <a:avLst/>
            </a:prstGeom>
            <a:solidFill>
              <a:schemeClr val="accent6">
                <a:lumMod val="40000"/>
                <a:lumOff val="60000"/>
              </a:schemeClr>
            </a:solidFill>
          </p:spPr>
          <p:style>
            <a:lnRef idx="0">
              <a:srgbClr val="FFFFFF"/>
            </a:lnRef>
            <a:fillRef idx="2">
              <a:schemeClr val="accent1"/>
            </a:fillRef>
            <a:effectRef idx="1">
              <a:schemeClr val="accent1"/>
            </a:effectRef>
            <a:fontRef idx="minor">
              <a:schemeClr val="lt1"/>
            </a:fontRef>
          </p:style>
          <p:txBody>
            <a:bodyPr wrap="square" lIns="0" tIns="0" rIns="0" bIns="0" rtlCol="0" anchor="b">
              <a:noAutofit/>
            </a:bodyPr>
            <a:lstStyle/>
            <a:p>
              <a:pPr indent="0" algn="ctr" fontAlgn="ctr">
                <a:buClrTx/>
                <a:buSzTx/>
                <a:buFontTx/>
              </a:pPr>
              <a:r>
                <a:rPr lang="en-US" altLang="zh-CN" sz="1200" b="1">
                  <a:solidFill>
                    <a:schemeClr val="tx1"/>
                  </a:solidFill>
                  <a:uFillTx/>
                  <a:latin typeface="Arial" panose="020B0604020202020204" pitchFamily="34" charset="0"/>
                  <a:cs typeface="Arial" panose="020B0604020202020204" pitchFamily="34" charset="0"/>
                </a:rPr>
                <a:t>O</a:t>
              </a:r>
              <a:r>
                <a:rPr lang="zh-CN" altLang="en-US" sz="1200" b="1">
                  <a:solidFill>
                    <a:schemeClr val="tx1"/>
                  </a:solidFill>
                  <a:uFillTx/>
                  <a:latin typeface="Arial" panose="020B0604020202020204" pitchFamily="34" charset="0"/>
                  <a:cs typeface="Arial" panose="020B0604020202020204" pitchFamily="34" charset="0"/>
                </a:rPr>
                <a:t>ngoing Training</a:t>
              </a:r>
            </a:p>
          </p:txBody>
        </p:sp>
        <p:sp>
          <p:nvSpPr>
            <p:cNvPr id="42" name="矩形 41"/>
            <p:cNvSpPr/>
            <p:nvPr>
              <p:custDataLst>
                <p:tags r:id="rId27"/>
              </p:custDataLst>
            </p:nvPr>
          </p:nvSpPr>
          <p:spPr>
            <a:xfrm>
              <a:off x="12584" y="3015"/>
              <a:ext cx="3050" cy="639"/>
            </a:xfrm>
            <a:prstGeom prst="rect">
              <a:avLst/>
            </a:prstGeom>
            <a:solidFill>
              <a:schemeClr val="accent6">
                <a:lumMod val="40000"/>
                <a:lumOff val="60000"/>
              </a:schemeClr>
            </a:solidFill>
          </p:spPr>
          <p:style>
            <a:lnRef idx="0">
              <a:srgbClr val="FFFFFF"/>
            </a:lnRef>
            <a:fillRef idx="2">
              <a:schemeClr val="accent1"/>
            </a:fillRef>
            <a:effectRef idx="1">
              <a:schemeClr val="accent1"/>
            </a:effectRef>
            <a:fontRef idx="minor">
              <a:schemeClr val="lt1"/>
            </a:fontRef>
          </p:style>
          <p:txBody>
            <a:bodyPr wrap="square" lIns="0" tIns="0" rIns="0" bIns="0" rtlCol="0" anchor="b">
              <a:noAutofit/>
            </a:bodyPr>
            <a:lstStyle/>
            <a:p>
              <a:pPr indent="0" algn="ctr" fontAlgn="ctr">
                <a:buClrTx/>
                <a:buSzTx/>
                <a:buFontTx/>
              </a:pPr>
              <a:r>
                <a:rPr lang="en-US" sz="1200" b="1">
                  <a:solidFill>
                    <a:schemeClr val="tx1"/>
                  </a:solidFill>
                  <a:latin typeface="Arial"/>
                  <a:cs typeface="Arial"/>
                </a:rPr>
                <a:t>Innovation</a:t>
              </a:r>
              <a:r>
                <a:rPr lang="en-US" sz="1200" b="1">
                  <a:solidFill>
                    <a:schemeClr val="tx1"/>
                  </a:solidFill>
                  <a:uFillTx/>
                  <a:latin typeface="Arial"/>
                  <a:cs typeface="Arial"/>
                </a:rPr>
                <a:t> </a:t>
              </a:r>
              <a:r>
                <a:rPr sz="1200" b="1">
                  <a:solidFill>
                    <a:schemeClr val="tx1"/>
                  </a:solidFill>
                  <a:uFillTx/>
                  <a:latin typeface="Arial"/>
                  <a:cs typeface="Arial"/>
                </a:rPr>
                <a:t>Encouragement</a:t>
              </a:r>
            </a:p>
          </p:txBody>
        </p:sp>
        <p:sp>
          <p:nvSpPr>
            <p:cNvPr id="43" name="矩形 42"/>
            <p:cNvSpPr/>
            <p:nvPr>
              <p:custDataLst>
                <p:tags r:id="rId28"/>
              </p:custDataLst>
            </p:nvPr>
          </p:nvSpPr>
          <p:spPr>
            <a:xfrm>
              <a:off x="12584" y="3725"/>
              <a:ext cx="3052" cy="423"/>
            </a:xfrm>
            <a:prstGeom prst="rect">
              <a:avLst/>
            </a:prstGeom>
            <a:solidFill>
              <a:schemeClr val="accent6">
                <a:lumMod val="40000"/>
                <a:lumOff val="60000"/>
              </a:schemeClr>
            </a:solidFill>
          </p:spPr>
          <p:style>
            <a:lnRef idx="0">
              <a:srgbClr val="FFFFFF"/>
            </a:lnRef>
            <a:fillRef idx="2">
              <a:schemeClr val="accent1"/>
            </a:fillRef>
            <a:effectRef idx="1">
              <a:schemeClr val="accent1"/>
            </a:effectRef>
            <a:fontRef idx="minor">
              <a:schemeClr val="lt1"/>
            </a:fontRef>
          </p:style>
          <p:txBody>
            <a:bodyPr wrap="square" lIns="0" tIns="0" rIns="0" bIns="0" rtlCol="0" anchor="b">
              <a:noAutofit/>
            </a:bodyPr>
            <a:lstStyle/>
            <a:p>
              <a:pPr indent="0" algn="ctr" fontAlgn="ctr">
                <a:buClrTx/>
                <a:buSzTx/>
                <a:buFontTx/>
              </a:pPr>
              <a:r>
                <a:rPr sz="1200" b="1">
                  <a:solidFill>
                    <a:schemeClr val="tx1"/>
                  </a:solidFill>
                  <a:uFillTx/>
                  <a:latin typeface="Arial" panose="020B0604020202020204" pitchFamily="34" charset="0"/>
                  <a:cs typeface="Arial" panose="020B0604020202020204" pitchFamily="34" charset="0"/>
                </a:rPr>
                <a:t>Adaptive Frameworks</a:t>
              </a:r>
            </a:p>
          </p:txBody>
        </p:sp>
      </p:grpSp>
      <p:sp>
        <p:nvSpPr>
          <p:cNvPr id="44" name="矩形 43"/>
          <p:cNvSpPr/>
          <p:nvPr>
            <p:custDataLst>
              <p:tags r:id="rId11"/>
            </p:custDataLst>
          </p:nvPr>
        </p:nvSpPr>
        <p:spPr>
          <a:xfrm>
            <a:off x="6080125" y="1329690"/>
            <a:ext cx="1743710" cy="297180"/>
          </a:xfrm>
          <a:prstGeom prst="rect">
            <a:avLst/>
          </a:prstGeom>
          <a:solidFill>
            <a:schemeClr val="bg2">
              <a:lumMod val="75000"/>
            </a:schemeClr>
          </a:solidFill>
        </p:spPr>
        <p:style>
          <a:lnRef idx="0">
            <a:srgbClr val="FFFFFF"/>
          </a:lnRef>
          <a:fillRef idx="2">
            <a:schemeClr val="accent1"/>
          </a:fillRef>
          <a:effectRef idx="1">
            <a:schemeClr val="accent1"/>
          </a:effectRef>
          <a:fontRef idx="minor">
            <a:schemeClr val="lt1"/>
          </a:fontRef>
        </p:style>
        <p:txBody>
          <a:bodyPr wrap="square" lIns="0" tIns="0" rIns="0" bIns="0" rtlCol="0" anchor="b">
            <a:noAutofit/>
          </a:bodyPr>
          <a:lstStyle/>
          <a:p>
            <a:pPr indent="0" algn="ctr" fontAlgn="ctr">
              <a:spcBef>
                <a:spcPct val="0"/>
              </a:spcBef>
              <a:spcAft>
                <a:spcPct val="0"/>
              </a:spcAft>
            </a:pPr>
            <a:r>
              <a:rPr lang="zh-CN" altLang="en-US" sz="1200" b="1">
                <a:solidFill>
                  <a:schemeClr val="tx1"/>
                </a:solidFill>
                <a:uFillTx/>
                <a:latin typeface="Arial" panose="020B0604020202020204" pitchFamily="34" charset="0"/>
                <a:cs typeface="Arial" panose="020B0604020202020204" pitchFamily="34" charset="0"/>
              </a:rPr>
              <a:t>Decision Explanation</a:t>
            </a:r>
          </a:p>
        </p:txBody>
      </p:sp>
      <p:sp>
        <p:nvSpPr>
          <p:cNvPr id="45" name="矩形 44"/>
          <p:cNvSpPr/>
          <p:nvPr>
            <p:custDataLst>
              <p:tags r:id="rId12"/>
            </p:custDataLst>
          </p:nvPr>
        </p:nvSpPr>
        <p:spPr>
          <a:xfrm>
            <a:off x="5297805" y="1697990"/>
            <a:ext cx="1477010" cy="300355"/>
          </a:xfrm>
          <a:prstGeom prst="rect">
            <a:avLst/>
          </a:prstGeom>
          <a:solidFill>
            <a:schemeClr val="bg2">
              <a:lumMod val="75000"/>
            </a:schemeClr>
          </a:solidFill>
        </p:spPr>
        <p:style>
          <a:lnRef idx="0">
            <a:srgbClr val="FFFFFF"/>
          </a:lnRef>
          <a:fillRef idx="2">
            <a:schemeClr val="accent1"/>
          </a:fillRef>
          <a:effectRef idx="1">
            <a:schemeClr val="accent1"/>
          </a:effectRef>
          <a:fontRef idx="minor">
            <a:schemeClr val="lt1"/>
          </a:fontRef>
        </p:style>
        <p:txBody>
          <a:bodyPr wrap="square" lIns="0" tIns="0" rIns="0" bIns="0" rtlCol="0" anchor="b">
            <a:noAutofit/>
          </a:bodyPr>
          <a:lstStyle/>
          <a:p>
            <a:pPr indent="0" algn="ctr" fontAlgn="ctr">
              <a:spcBef>
                <a:spcPct val="0"/>
              </a:spcBef>
              <a:spcAft>
                <a:spcPct val="0"/>
              </a:spcAft>
            </a:pPr>
            <a:r>
              <a:rPr lang="zh-CN" altLang="en-US" sz="1200" b="1">
                <a:solidFill>
                  <a:schemeClr val="tx1"/>
                </a:solidFill>
                <a:uFillTx/>
                <a:latin typeface="Arial" panose="020B0604020202020204" pitchFamily="34" charset="0"/>
                <a:cs typeface="Arial" panose="020B0604020202020204" pitchFamily="34" charset="0"/>
              </a:rPr>
              <a:t>Documentation</a:t>
            </a:r>
          </a:p>
        </p:txBody>
      </p:sp>
      <p:grpSp>
        <p:nvGrpSpPr>
          <p:cNvPr id="89" name="Group 88">
            <a:extLst>
              <a:ext uri="{FF2B5EF4-FFF2-40B4-BE49-F238E27FC236}">
                <a16:creationId xmlns:a16="http://schemas.microsoft.com/office/drawing/2014/main" id="{D36B3020-F145-6262-5084-E69D9441681E}"/>
              </a:ext>
            </a:extLst>
          </p:cNvPr>
          <p:cNvGrpSpPr/>
          <p:nvPr/>
        </p:nvGrpSpPr>
        <p:grpSpPr>
          <a:xfrm>
            <a:off x="4039787" y="2014888"/>
            <a:ext cx="3960000" cy="3600000"/>
            <a:chOff x="4035108" y="2026920"/>
            <a:chExt cx="3600000" cy="3600000"/>
          </a:xfrm>
        </p:grpSpPr>
        <p:sp>
          <p:nvSpPr>
            <p:cNvPr id="70" name="图形 23">
              <a:extLst>
                <a:ext uri="{FF2B5EF4-FFF2-40B4-BE49-F238E27FC236}">
                  <a16:creationId xmlns:a16="http://schemas.microsoft.com/office/drawing/2014/main" id="{9CD7D746-0F42-7565-25C4-315193B03EE8}"/>
                </a:ext>
              </a:extLst>
            </p:cNvPr>
            <p:cNvSpPr/>
            <p:nvPr>
              <p:custDataLst>
                <p:tags r:id="rId13"/>
              </p:custDataLst>
            </p:nvPr>
          </p:nvSpPr>
          <p:spPr>
            <a:xfrm>
              <a:off x="4035108" y="2026920"/>
              <a:ext cx="3600000" cy="3600000"/>
            </a:xfrm>
            <a:prstGeom prst="octagon">
              <a:avLst/>
            </a:prstGeom>
            <a:solidFill>
              <a:schemeClr val="accent5">
                <a:lumMod val="60000"/>
                <a:lumOff val="40000"/>
                <a:alpha val="30000"/>
              </a:scheme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solidFill>
                  <a:schemeClr val="dk1"/>
                </a:solidFill>
                <a:sym typeface="+mn-ea"/>
              </a:endParaRPr>
            </a:p>
          </p:txBody>
        </p:sp>
        <p:sp>
          <p:nvSpPr>
            <p:cNvPr id="71" name="椭圆 6">
              <a:extLst>
                <a:ext uri="{FF2B5EF4-FFF2-40B4-BE49-F238E27FC236}">
                  <a16:creationId xmlns:a16="http://schemas.microsoft.com/office/drawing/2014/main" id="{F4BA164A-56B2-7781-988C-514D4C0F0823}"/>
                </a:ext>
              </a:extLst>
            </p:cNvPr>
            <p:cNvSpPr/>
            <p:nvPr>
              <p:custDataLst>
                <p:tags r:id="rId14"/>
              </p:custDataLst>
            </p:nvPr>
          </p:nvSpPr>
          <p:spPr>
            <a:xfrm>
              <a:off x="5679123" y="2043430"/>
              <a:ext cx="435610" cy="435610"/>
            </a:xfrm>
            <a:prstGeom prst="ellipse">
              <a:avLst/>
            </a:prstGeom>
            <a:gradFill>
              <a:gsLst>
                <a:gs pos="0">
                  <a:schemeClr val="accent1"/>
                </a:gs>
                <a:gs pos="100000">
                  <a:schemeClr val="accent1">
                    <a:lumMod val="80000"/>
                    <a:lumOff val="20000"/>
                  </a:schemeClr>
                </a:gs>
              </a:gsLst>
              <a:path path="circle">
                <a:fillToRect l="50000" t="50000" r="50000" b="50000"/>
              </a:path>
              <a:tileRect/>
            </a:gradFill>
            <a:ln w="9525" cap="flat">
              <a:noFill/>
              <a:prstDash val="solid"/>
              <a:miter/>
            </a:ln>
          </p:spPr>
          <p:txBody>
            <a:bodyPr rot="0" spcFirstLastPara="0" vertOverflow="overflow" horzOverflow="overflow" vert="horz" wrap="square" lIns="431800" tIns="612140" rIns="431800" bIns="396240"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Tx/>
                <a:buSzTx/>
                <a:buFontTx/>
              </a:pPr>
              <a:endParaRPr lang="zh-CN" altLang="en-US" b="1" spc="130">
                <a:solidFill>
                  <a:schemeClr val="lt1"/>
                </a:solidFill>
                <a:uFillTx/>
                <a:latin typeface="+中文标题" charset="0"/>
                <a:ea typeface="+mj-ea"/>
                <a:cs typeface="+mj-ea"/>
                <a:sym typeface="+mn-ea"/>
              </a:endParaRPr>
            </a:p>
          </p:txBody>
        </p:sp>
        <p:sp>
          <p:nvSpPr>
            <p:cNvPr id="72" name="椭圆 11">
              <a:extLst>
                <a:ext uri="{FF2B5EF4-FFF2-40B4-BE49-F238E27FC236}">
                  <a16:creationId xmlns:a16="http://schemas.microsoft.com/office/drawing/2014/main" id="{44B956B6-F41C-3444-71B3-613AEE864F4E}"/>
                </a:ext>
              </a:extLst>
            </p:cNvPr>
            <p:cNvSpPr/>
            <p:nvPr>
              <p:custDataLst>
                <p:tags r:id="rId15"/>
              </p:custDataLst>
            </p:nvPr>
          </p:nvSpPr>
          <p:spPr>
            <a:xfrm>
              <a:off x="7182168" y="3591560"/>
              <a:ext cx="435610" cy="435610"/>
            </a:xfrm>
            <a:prstGeom prst="ellipse">
              <a:avLst/>
            </a:prstGeom>
            <a:gradFill>
              <a:gsLst>
                <a:gs pos="0">
                  <a:schemeClr val="accent1"/>
                </a:gs>
                <a:gs pos="100000">
                  <a:schemeClr val="accent1">
                    <a:lumMod val="80000"/>
                    <a:lumOff val="20000"/>
                  </a:schemeClr>
                </a:gs>
              </a:gsLst>
              <a:path path="circle">
                <a:fillToRect l="50000" t="50000" r="50000" b="50000"/>
              </a:path>
              <a:tileRect/>
            </a:gradFill>
            <a:ln w="9525" cap="flat">
              <a:noFill/>
              <a:prstDash val="solid"/>
              <a:miter/>
            </a:ln>
          </p:spPr>
          <p:txBody>
            <a:bodyPr rot="0" spcFirstLastPara="0" vertOverflow="overflow" horzOverflow="overflow" vert="horz" wrap="square" lIns="431800" tIns="612140" rIns="431800" bIns="396240"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Tx/>
                <a:buSzTx/>
                <a:buFontTx/>
              </a:pPr>
              <a:endParaRPr lang="zh-CN" altLang="en-US" b="1" spc="130">
                <a:solidFill>
                  <a:schemeClr val="lt1"/>
                </a:solidFill>
                <a:uFillTx/>
                <a:latin typeface="+中文标题" charset="0"/>
                <a:ea typeface="+mj-ea"/>
                <a:cs typeface="+mj-ea"/>
                <a:sym typeface="+mn-ea"/>
              </a:endParaRPr>
            </a:p>
          </p:txBody>
        </p:sp>
        <p:sp>
          <p:nvSpPr>
            <p:cNvPr id="73" name="椭圆 12">
              <a:extLst>
                <a:ext uri="{FF2B5EF4-FFF2-40B4-BE49-F238E27FC236}">
                  <a16:creationId xmlns:a16="http://schemas.microsoft.com/office/drawing/2014/main" id="{1A09AB89-A96E-484D-235B-06EB4DA66C4F}"/>
                </a:ext>
              </a:extLst>
            </p:cNvPr>
            <p:cNvSpPr/>
            <p:nvPr>
              <p:custDataLst>
                <p:tags r:id="rId16"/>
              </p:custDataLst>
            </p:nvPr>
          </p:nvSpPr>
          <p:spPr>
            <a:xfrm>
              <a:off x="5666423" y="5187950"/>
              <a:ext cx="435610" cy="435610"/>
            </a:xfrm>
            <a:prstGeom prst="ellipse">
              <a:avLst/>
            </a:prstGeom>
            <a:gradFill>
              <a:gsLst>
                <a:gs pos="0">
                  <a:schemeClr val="accent1"/>
                </a:gs>
                <a:gs pos="100000">
                  <a:schemeClr val="accent1">
                    <a:lumMod val="80000"/>
                    <a:lumOff val="20000"/>
                  </a:schemeClr>
                </a:gs>
              </a:gsLst>
              <a:path path="circle">
                <a:fillToRect l="50000" t="50000" r="50000" b="50000"/>
              </a:path>
              <a:tileRect/>
            </a:gradFill>
            <a:ln w="9525" cap="flat">
              <a:noFill/>
              <a:prstDash val="solid"/>
              <a:miter/>
            </a:ln>
          </p:spPr>
          <p:txBody>
            <a:bodyPr rot="0" spcFirstLastPara="0" vertOverflow="overflow" horzOverflow="overflow" vert="horz" wrap="square" lIns="431800" tIns="612140" rIns="431800" bIns="396240"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Tx/>
                <a:buSzTx/>
                <a:buFontTx/>
              </a:pPr>
              <a:endParaRPr lang="zh-CN" altLang="en-US" b="1" spc="130">
                <a:solidFill>
                  <a:schemeClr val="lt1"/>
                </a:solidFill>
                <a:uFillTx/>
                <a:latin typeface="+中文标题" charset="0"/>
                <a:ea typeface="+mj-ea"/>
                <a:cs typeface="+mj-ea"/>
                <a:sym typeface="+mn-ea"/>
              </a:endParaRPr>
            </a:p>
          </p:txBody>
        </p:sp>
        <p:sp>
          <p:nvSpPr>
            <p:cNvPr id="74" name="椭圆 13">
              <a:extLst>
                <a:ext uri="{FF2B5EF4-FFF2-40B4-BE49-F238E27FC236}">
                  <a16:creationId xmlns:a16="http://schemas.microsoft.com/office/drawing/2014/main" id="{34C6D43E-2157-D215-9B6C-E813F3A92D4D}"/>
                </a:ext>
              </a:extLst>
            </p:cNvPr>
            <p:cNvSpPr/>
            <p:nvPr>
              <p:custDataLst>
                <p:tags r:id="rId17"/>
              </p:custDataLst>
            </p:nvPr>
          </p:nvSpPr>
          <p:spPr>
            <a:xfrm>
              <a:off x="4060508" y="3604260"/>
              <a:ext cx="435610" cy="435610"/>
            </a:xfrm>
            <a:prstGeom prst="ellipse">
              <a:avLst/>
            </a:prstGeom>
            <a:gradFill>
              <a:gsLst>
                <a:gs pos="0">
                  <a:schemeClr val="accent1"/>
                </a:gs>
                <a:gs pos="100000">
                  <a:schemeClr val="accent1">
                    <a:lumMod val="80000"/>
                    <a:lumOff val="20000"/>
                  </a:schemeClr>
                </a:gs>
              </a:gsLst>
              <a:path path="circle">
                <a:fillToRect l="50000" t="50000" r="50000" b="50000"/>
              </a:path>
              <a:tileRect/>
            </a:gradFill>
            <a:ln w="9525" cap="flat">
              <a:noFill/>
              <a:prstDash val="solid"/>
              <a:miter/>
            </a:ln>
          </p:spPr>
          <p:txBody>
            <a:bodyPr rot="0" spcFirstLastPara="0" vertOverflow="overflow" horzOverflow="overflow" vert="horz" wrap="square" lIns="431800" tIns="612140" rIns="431800" bIns="396240"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Tx/>
                <a:buSzTx/>
                <a:buFontTx/>
              </a:pPr>
              <a:endParaRPr lang="zh-CN" altLang="en-US" b="1" spc="130">
                <a:solidFill>
                  <a:schemeClr val="lt1"/>
                </a:solidFill>
                <a:uFillTx/>
                <a:latin typeface="+中文标题" charset="0"/>
                <a:ea typeface="+mj-ea"/>
                <a:cs typeface="+mj-ea"/>
                <a:sym typeface="+mn-ea"/>
              </a:endParaRPr>
            </a:p>
          </p:txBody>
        </p:sp>
        <p:sp>
          <p:nvSpPr>
            <p:cNvPr id="75" name="椭圆 14">
              <a:extLst>
                <a:ext uri="{FF2B5EF4-FFF2-40B4-BE49-F238E27FC236}">
                  <a16:creationId xmlns:a16="http://schemas.microsoft.com/office/drawing/2014/main" id="{CB9CD684-8864-4D6B-6592-F1D2237936A8}"/>
                </a:ext>
              </a:extLst>
            </p:cNvPr>
            <p:cNvSpPr/>
            <p:nvPr>
              <p:custDataLst>
                <p:tags r:id="rId18"/>
              </p:custDataLst>
            </p:nvPr>
          </p:nvSpPr>
          <p:spPr>
            <a:xfrm>
              <a:off x="6664643" y="2452370"/>
              <a:ext cx="435610" cy="435610"/>
            </a:xfrm>
            <a:prstGeom prst="ellipse">
              <a:avLst/>
            </a:prstGeom>
            <a:gradFill>
              <a:gsLst>
                <a:gs pos="0">
                  <a:schemeClr val="accent1"/>
                </a:gs>
                <a:gs pos="100000">
                  <a:schemeClr val="accent1">
                    <a:lumMod val="80000"/>
                    <a:lumOff val="20000"/>
                  </a:schemeClr>
                </a:gs>
              </a:gsLst>
              <a:path path="circle">
                <a:fillToRect l="50000" t="50000" r="50000" b="50000"/>
              </a:path>
              <a:tileRect/>
            </a:gradFill>
            <a:ln w="9525" cap="flat">
              <a:noFill/>
              <a:prstDash val="solid"/>
              <a:miter/>
            </a:ln>
          </p:spPr>
          <p:txBody>
            <a:bodyPr rot="0" spcFirstLastPara="0" vertOverflow="overflow" horzOverflow="overflow" vert="horz" wrap="square" lIns="431800" tIns="612140" rIns="431800" bIns="396240"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Tx/>
                <a:buSzTx/>
                <a:buFontTx/>
              </a:pPr>
              <a:endParaRPr lang="zh-CN" altLang="en-US" b="1" spc="130">
                <a:solidFill>
                  <a:schemeClr val="lt1"/>
                </a:solidFill>
                <a:uFillTx/>
                <a:latin typeface="+中文标题" charset="0"/>
                <a:ea typeface="+mj-ea"/>
                <a:cs typeface="+mj-ea"/>
                <a:sym typeface="+mn-ea"/>
              </a:endParaRPr>
            </a:p>
          </p:txBody>
        </p:sp>
        <p:sp>
          <p:nvSpPr>
            <p:cNvPr id="76" name="图形 23">
              <a:extLst>
                <a:ext uri="{FF2B5EF4-FFF2-40B4-BE49-F238E27FC236}">
                  <a16:creationId xmlns:a16="http://schemas.microsoft.com/office/drawing/2014/main" id="{6AE707E2-D59E-B911-B021-FDB0CA67C670}"/>
                </a:ext>
              </a:extLst>
            </p:cNvPr>
            <p:cNvSpPr/>
            <p:nvPr>
              <p:custDataLst>
                <p:tags r:id="rId19"/>
              </p:custDataLst>
            </p:nvPr>
          </p:nvSpPr>
          <p:spPr>
            <a:xfrm>
              <a:off x="4804410" y="2750185"/>
              <a:ext cx="2160000" cy="2160000"/>
            </a:xfrm>
            <a:prstGeom prst="octagon">
              <a:avLst/>
            </a:prstGeom>
            <a:solidFill>
              <a:srgbClr val="0C406D"/>
            </a:solidFill>
            <a:ln w="9525" cap="flat">
              <a:solidFill>
                <a:srgbClr val="0C406D"/>
              </a:solidFill>
              <a:prstDash val="solid"/>
              <a:miter/>
            </a:ln>
            <a:effectLst>
              <a:outerShdw blurRad="342900" sx="102000" sy="102000" algn="ctr" rotWithShape="0">
                <a:schemeClr val="accent1">
                  <a:alpha val="40000"/>
                </a:schemeClr>
              </a:outerShdw>
            </a:effectLst>
          </p:spPr>
          <p:txBody>
            <a:bodyPr rot="0" spcFirstLastPara="0" vertOverflow="overflow" horzOverflow="overflow" vert="horz" wrap="square" lIns="431800" tIns="612140" rIns="431800" bIns="467995"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spcBef>
                  <a:spcPct val="0"/>
                </a:spcBef>
                <a:spcAft>
                  <a:spcPct val="0"/>
                </a:spcAft>
                <a:buClrTx/>
                <a:buSzTx/>
                <a:buFontTx/>
              </a:pPr>
              <a:endParaRPr lang="zh-CN" altLang="en-US" sz="1400" b="1">
                <a:solidFill>
                  <a:schemeClr val="lt1"/>
                </a:solidFill>
                <a:uFillTx/>
                <a:latin typeface="Roboto" panose="02000000000000000000" pitchFamily="2" charset="0"/>
                <a:cs typeface="Roboto" panose="02000000000000000000" pitchFamily="2" charset="0"/>
                <a:sym typeface="+mn-ea"/>
              </a:endParaRPr>
            </a:p>
          </p:txBody>
        </p:sp>
        <p:sp>
          <p:nvSpPr>
            <p:cNvPr id="77" name="椭圆 48">
              <a:extLst>
                <a:ext uri="{FF2B5EF4-FFF2-40B4-BE49-F238E27FC236}">
                  <a16:creationId xmlns:a16="http://schemas.microsoft.com/office/drawing/2014/main" id="{585E9F0F-C888-6814-F7E5-EF8013D0D0F0}"/>
                </a:ext>
              </a:extLst>
            </p:cNvPr>
            <p:cNvSpPr/>
            <p:nvPr>
              <p:custDataLst>
                <p:tags r:id="rId20"/>
              </p:custDataLst>
            </p:nvPr>
          </p:nvSpPr>
          <p:spPr>
            <a:xfrm>
              <a:off x="6715443" y="4730750"/>
              <a:ext cx="435610" cy="435610"/>
            </a:xfrm>
            <a:prstGeom prst="ellipse">
              <a:avLst/>
            </a:prstGeom>
            <a:gradFill>
              <a:gsLst>
                <a:gs pos="0">
                  <a:schemeClr val="accent1"/>
                </a:gs>
                <a:gs pos="100000">
                  <a:schemeClr val="accent1">
                    <a:lumMod val="80000"/>
                    <a:lumOff val="20000"/>
                  </a:schemeClr>
                </a:gs>
              </a:gsLst>
              <a:path path="circle">
                <a:fillToRect l="50000" t="50000" r="50000" b="50000"/>
              </a:path>
              <a:tileRect/>
            </a:gradFill>
            <a:ln w="9525" cap="flat">
              <a:noFill/>
              <a:prstDash val="solid"/>
              <a:miter/>
            </a:ln>
          </p:spPr>
          <p:txBody>
            <a:bodyPr rot="0" spcFirstLastPara="0" vertOverflow="overflow" horzOverflow="overflow" vert="horz" wrap="square" lIns="431800" tIns="612140" rIns="431800" bIns="396240"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Tx/>
                <a:buSzTx/>
                <a:buFontTx/>
              </a:pPr>
              <a:endParaRPr lang="zh-CN" altLang="en-US" b="1" spc="130">
                <a:solidFill>
                  <a:schemeClr val="lt1"/>
                </a:solidFill>
                <a:uFillTx/>
                <a:latin typeface="+中文标题" charset="0"/>
                <a:ea typeface="+mj-ea"/>
                <a:cs typeface="+mj-ea"/>
                <a:sym typeface="+mn-ea"/>
              </a:endParaRPr>
            </a:p>
          </p:txBody>
        </p:sp>
        <p:sp>
          <p:nvSpPr>
            <p:cNvPr id="78" name="任意多边形: 形状 22">
              <a:extLst>
                <a:ext uri="{FF2B5EF4-FFF2-40B4-BE49-F238E27FC236}">
                  <a16:creationId xmlns:a16="http://schemas.microsoft.com/office/drawing/2014/main" id="{426A8699-DCCA-4884-D61B-8F396CB1B815}"/>
                </a:ext>
              </a:extLst>
            </p:cNvPr>
            <p:cNvSpPr/>
            <p:nvPr>
              <p:custDataLst>
                <p:tags r:id="rId21"/>
              </p:custDataLst>
            </p:nvPr>
          </p:nvSpPr>
          <p:spPr>
            <a:xfrm>
              <a:off x="5812473" y="2167890"/>
              <a:ext cx="177799" cy="178852"/>
            </a:xfrm>
            <a:custGeom>
              <a:avLst/>
              <a:gdLst>
                <a:gd name="connsiteX0" fmla="*/ 134553 w 177799"/>
                <a:gd name="connsiteY0" fmla="*/ 140056 h 178852"/>
                <a:gd name="connsiteX1" fmla="*/ 96857 w 177799"/>
                <a:gd name="connsiteY1" fmla="*/ 110502 h 178852"/>
                <a:gd name="connsiteX2" fmla="*/ 94624 w 177799"/>
                <a:gd name="connsiteY2" fmla="*/ 104295 h 178852"/>
                <a:gd name="connsiteX3" fmla="*/ 94624 w 177799"/>
                <a:gd name="connsiteY3" fmla="*/ 104202 h 178852"/>
                <a:gd name="connsiteX4" fmla="*/ 94891 w 177799"/>
                <a:gd name="connsiteY4" fmla="*/ 103646 h 178852"/>
                <a:gd name="connsiteX5" fmla="*/ 109005 w 177799"/>
                <a:gd name="connsiteY5" fmla="*/ 64087 h 178852"/>
                <a:gd name="connsiteX6" fmla="*/ 94266 w 177799"/>
                <a:gd name="connsiteY6" fmla="*/ 21840 h 178852"/>
                <a:gd name="connsiteX7" fmla="*/ 93462 w 177799"/>
                <a:gd name="connsiteY7" fmla="*/ 16559 h 178852"/>
                <a:gd name="connsiteX8" fmla="*/ 117938 w 177799"/>
                <a:gd name="connsiteY8" fmla="*/ 161 h 178852"/>
                <a:gd name="connsiteX9" fmla="*/ 150097 w 177799"/>
                <a:gd name="connsiteY9" fmla="*/ 28881 h 178852"/>
                <a:gd name="connsiteX10" fmla="*/ 139377 w 177799"/>
                <a:gd name="connsiteY10" fmla="*/ 71498 h 178852"/>
                <a:gd name="connsiteX11" fmla="*/ 135804 w 177799"/>
                <a:gd name="connsiteY11" fmla="*/ 76131 h 178852"/>
                <a:gd name="connsiteX12" fmla="*/ 135446 w 177799"/>
                <a:gd name="connsiteY12" fmla="*/ 83264 h 178852"/>
                <a:gd name="connsiteX13" fmla="*/ 136787 w 177799"/>
                <a:gd name="connsiteY13" fmla="*/ 85580 h 178852"/>
                <a:gd name="connsiteX14" fmla="*/ 147506 w 177799"/>
                <a:gd name="connsiteY14" fmla="*/ 91046 h 178852"/>
                <a:gd name="connsiteX15" fmla="*/ 159119 w 177799"/>
                <a:gd name="connsiteY15" fmla="*/ 96605 h 178852"/>
                <a:gd name="connsiteX16" fmla="*/ 176985 w 177799"/>
                <a:gd name="connsiteY16" fmla="*/ 113282 h 178852"/>
                <a:gd name="connsiteX17" fmla="*/ 175198 w 177799"/>
                <a:gd name="connsiteY17" fmla="*/ 130884 h 178852"/>
                <a:gd name="connsiteX18" fmla="*/ 138931 w 177799"/>
                <a:gd name="connsiteY18" fmla="*/ 142557 h 178852"/>
                <a:gd name="connsiteX19" fmla="*/ 134553 w 177799"/>
                <a:gd name="connsiteY19" fmla="*/ 140056 h 178852"/>
                <a:gd name="connsiteX20" fmla="*/ 114 w 177799"/>
                <a:gd name="connsiteY20" fmla="*/ 158585 h 178852"/>
                <a:gd name="connsiteX21" fmla="*/ 114 w 177799"/>
                <a:gd name="connsiteY21" fmla="*/ 152100 h 178852"/>
                <a:gd name="connsiteX22" fmla="*/ 1901 w 177799"/>
                <a:gd name="connsiteY22" fmla="*/ 146541 h 178852"/>
                <a:gd name="connsiteX23" fmla="*/ 18605 w 177799"/>
                <a:gd name="connsiteY23" fmla="*/ 130050 h 178852"/>
                <a:gd name="connsiteX24" fmla="*/ 19141 w 177799"/>
                <a:gd name="connsiteY24" fmla="*/ 129679 h 178852"/>
                <a:gd name="connsiteX25" fmla="*/ 35845 w 177799"/>
                <a:gd name="connsiteY25" fmla="*/ 121527 h 178852"/>
                <a:gd name="connsiteX26" fmla="*/ 41205 w 177799"/>
                <a:gd name="connsiteY26" fmla="*/ 119210 h 178852"/>
                <a:gd name="connsiteX27" fmla="*/ 42724 w 177799"/>
                <a:gd name="connsiteY27" fmla="*/ 118006 h 178852"/>
                <a:gd name="connsiteX28" fmla="*/ 45582 w 177799"/>
                <a:gd name="connsiteY28" fmla="*/ 102998 h 178852"/>
                <a:gd name="connsiteX29" fmla="*/ 42098 w 177799"/>
                <a:gd name="connsiteY29" fmla="*/ 98458 h 178852"/>
                <a:gd name="connsiteX30" fmla="*/ 41920 w 177799"/>
                <a:gd name="connsiteY30" fmla="*/ 98273 h 178852"/>
                <a:gd name="connsiteX31" fmla="*/ 28610 w 177799"/>
                <a:gd name="connsiteY31" fmla="*/ 54822 h 178852"/>
                <a:gd name="connsiteX32" fmla="*/ 61661 w 177799"/>
                <a:gd name="connsiteY32" fmla="*/ 23323 h 178852"/>
                <a:gd name="connsiteX33" fmla="*/ 95606 w 177799"/>
                <a:gd name="connsiteY33" fmla="*/ 54637 h 178852"/>
                <a:gd name="connsiteX34" fmla="*/ 95695 w 177799"/>
                <a:gd name="connsiteY34" fmla="*/ 55100 h 178852"/>
                <a:gd name="connsiteX35" fmla="*/ 91229 w 177799"/>
                <a:gd name="connsiteY35" fmla="*/ 82708 h 178852"/>
                <a:gd name="connsiteX36" fmla="*/ 82475 w 177799"/>
                <a:gd name="connsiteY36" fmla="*/ 98180 h 178852"/>
                <a:gd name="connsiteX37" fmla="*/ 82118 w 177799"/>
                <a:gd name="connsiteY37" fmla="*/ 98736 h 178852"/>
                <a:gd name="connsiteX38" fmla="*/ 78902 w 177799"/>
                <a:gd name="connsiteY38" fmla="*/ 102627 h 178852"/>
                <a:gd name="connsiteX39" fmla="*/ 78545 w 177799"/>
                <a:gd name="connsiteY39" fmla="*/ 103554 h 178852"/>
                <a:gd name="connsiteX40" fmla="*/ 80510 w 177799"/>
                <a:gd name="connsiteY40" fmla="*/ 118840 h 178852"/>
                <a:gd name="connsiteX41" fmla="*/ 87477 w 177799"/>
                <a:gd name="connsiteY41" fmla="*/ 121527 h 178852"/>
                <a:gd name="connsiteX42" fmla="*/ 87924 w 177799"/>
                <a:gd name="connsiteY42" fmla="*/ 121712 h 178852"/>
                <a:gd name="connsiteX43" fmla="*/ 117045 w 177799"/>
                <a:gd name="connsiteY43" fmla="*/ 139130 h 178852"/>
                <a:gd name="connsiteX44" fmla="*/ 117313 w 177799"/>
                <a:gd name="connsiteY44" fmla="*/ 139315 h 178852"/>
                <a:gd name="connsiteX45" fmla="*/ 123924 w 177799"/>
                <a:gd name="connsiteY45" fmla="*/ 149413 h 178852"/>
                <a:gd name="connsiteX46" fmla="*/ 124281 w 177799"/>
                <a:gd name="connsiteY46" fmla="*/ 152563 h 178852"/>
                <a:gd name="connsiteX47" fmla="*/ 124281 w 177799"/>
                <a:gd name="connsiteY47" fmla="*/ 159789 h 178852"/>
                <a:gd name="connsiteX48" fmla="*/ 124102 w 177799"/>
                <a:gd name="connsiteY48" fmla="*/ 161087 h 178852"/>
                <a:gd name="connsiteX49" fmla="*/ 97482 w 177799"/>
                <a:gd name="connsiteY49" fmla="*/ 176188 h 178852"/>
                <a:gd name="connsiteX50" fmla="*/ 29592 w 177799"/>
                <a:gd name="connsiteY50" fmla="*/ 176188 h 178852"/>
                <a:gd name="connsiteX51" fmla="*/ 3687 w 177799"/>
                <a:gd name="connsiteY51" fmla="*/ 165070 h 178852"/>
                <a:gd name="connsiteX52" fmla="*/ 114 w 177799"/>
                <a:gd name="connsiteY52" fmla="*/ 158585 h 17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77799" h="178852">
                  <a:moveTo>
                    <a:pt x="134553" y="140056"/>
                  </a:moveTo>
                  <a:cubicBezTo>
                    <a:pt x="126871" y="124955"/>
                    <a:pt x="112757" y="117080"/>
                    <a:pt x="96857" y="110502"/>
                  </a:cubicBezTo>
                  <a:cubicBezTo>
                    <a:pt x="94445" y="109483"/>
                    <a:pt x="93462" y="106611"/>
                    <a:pt x="94624" y="104295"/>
                  </a:cubicBezTo>
                  <a:lnTo>
                    <a:pt x="94624" y="104202"/>
                  </a:lnTo>
                  <a:lnTo>
                    <a:pt x="94891" y="103646"/>
                  </a:lnTo>
                  <a:cubicBezTo>
                    <a:pt x="101949" y="93455"/>
                    <a:pt x="108112" y="80577"/>
                    <a:pt x="109005" y="64087"/>
                  </a:cubicBezTo>
                  <a:cubicBezTo>
                    <a:pt x="110702" y="45187"/>
                    <a:pt x="103824" y="31846"/>
                    <a:pt x="94266" y="21840"/>
                  </a:cubicBezTo>
                  <a:cubicBezTo>
                    <a:pt x="92926" y="20451"/>
                    <a:pt x="92569" y="18320"/>
                    <a:pt x="93462" y="16559"/>
                  </a:cubicBezTo>
                  <a:cubicBezTo>
                    <a:pt x="98018" y="7851"/>
                    <a:pt x="105075" y="995"/>
                    <a:pt x="117938" y="161"/>
                  </a:cubicBezTo>
                  <a:cubicBezTo>
                    <a:pt x="137591" y="-765"/>
                    <a:pt x="148310" y="12205"/>
                    <a:pt x="150097" y="28881"/>
                  </a:cubicBezTo>
                  <a:cubicBezTo>
                    <a:pt x="152776" y="47410"/>
                    <a:pt x="146524" y="62234"/>
                    <a:pt x="139377" y="71498"/>
                  </a:cubicBezTo>
                  <a:cubicBezTo>
                    <a:pt x="138484" y="73351"/>
                    <a:pt x="136697" y="74277"/>
                    <a:pt x="135804" y="76131"/>
                  </a:cubicBezTo>
                  <a:cubicBezTo>
                    <a:pt x="135089" y="77613"/>
                    <a:pt x="134911" y="81041"/>
                    <a:pt x="135446" y="83264"/>
                  </a:cubicBezTo>
                  <a:cubicBezTo>
                    <a:pt x="135626" y="84191"/>
                    <a:pt x="136072" y="84932"/>
                    <a:pt x="136787" y="85580"/>
                  </a:cubicBezTo>
                  <a:cubicBezTo>
                    <a:pt x="139288" y="87804"/>
                    <a:pt x="144379" y="89379"/>
                    <a:pt x="147506" y="91046"/>
                  </a:cubicBezTo>
                  <a:cubicBezTo>
                    <a:pt x="151972" y="92900"/>
                    <a:pt x="155546" y="94752"/>
                    <a:pt x="159119" y="96605"/>
                  </a:cubicBezTo>
                  <a:cubicBezTo>
                    <a:pt x="166265" y="100311"/>
                    <a:pt x="174304" y="105869"/>
                    <a:pt x="176985" y="113282"/>
                  </a:cubicBezTo>
                  <a:cubicBezTo>
                    <a:pt x="178771" y="117914"/>
                    <a:pt x="177878" y="127178"/>
                    <a:pt x="175198" y="130884"/>
                  </a:cubicBezTo>
                  <a:cubicBezTo>
                    <a:pt x="169391" y="139500"/>
                    <a:pt x="152687" y="140890"/>
                    <a:pt x="138931" y="142557"/>
                  </a:cubicBezTo>
                  <a:cubicBezTo>
                    <a:pt x="137144" y="142650"/>
                    <a:pt x="135446" y="141723"/>
                    <a:pt x="134553" y="140056"/>
                  </a:cubicBezTo>
                  <a:moveTo>
                    <a:pt x="114" y="158585"/>
                  </a:moveTo>
                  <a:lnTo>
                    <a:pt x="114" y="152100"/>
                  </a:lnTo>
                  <a:cubicBezTo>
                    <a:pt x="114" y="150247"/>
                    <a:pt x="1007" y="148394"/>
                    <a:pt x="1901" y="146541"/>
                  </a:cubicBezTo>
                  <a:cubicBezTo>
                    <a:pt x="5384" y="139222"/>
                    <a:pt x="12441" y="134590"/>
                    <a:pt x="18605" y="130050"/>
                  </a:cubicBezTo>
                  <a:cubicBezTo>
                    <a:pt x="18784" y="129958"/>
                    <a:pt x="18962" y="129772"/>
                    <a:pt x="19141" y="129679"/>
                  </a:cubicBezTo>
                  <a:cubicBezTo>
                    <a:pt x="24411" y="126993"/>
                    <a:pt x="29682" y="124213"/>
                    <a:pt x="35845" y="121527"/>
                  </a:cubicBezTo>
                  <a:cubicBezTo>
                    <a:pt x="37364" y="120786"/>
                    <a:pt x="39508" y="119952"/>
                    <a:pt x="41205" y="119210"/>
                  </a:cubicBezTo>
                  <a:cubicBezTo>
                    <a:pt x="41830" y="118933"/>
                    <a:pt x="42366" y="118562"/>
                    <a:pt x="42724" y="118006"/>
                  </a:cubicBezTo>
                  <a:cubicBezTo>
                    <a:pt x="45314" y="114764"/>
                    <a:pt x="48083" y="108093"/>
                    <a:pt x="45582" y="102998"/>
                  </a:cubicBezTo>
                  <a:cubicBezTo>
                    <a:pt x="44689" y="101145"/>
                    <a:pt x="43796" y="100218"/>
                    <a:pt x="42098" y="98458"/>
                  </a:cubicBezTo>
                  <a:lnTo>
                    <a:pt x="41920" y="98273"/>
                  </a:lnTo>
                  <a:cubicBezTo>
                    <a:pt x="33880" y="89008"/>
                    <a:pt x="26823" y="73259"/>
                    <a:pt x="28610" y="54822"/>
                  </a:cubicBezTo>
                  <a:cubicBezTo>
                    <a:pt x="30396" y="36293"/>
                    <a:pt x="42009" y="23323"/>
                    <a:pt x="61661" y="23323"/>
                  </a:cubicBezTo>
                  <a:cubicBezTo>
                    <a:pt x="81224" y="23323"/>
                    <a:pt x="92837" y="36200"/>
                    <a:pt x="95606" y="54637"/>
                  </a:cubicBezTo>
                  <a:cubicBezTo>
                    <a:pt x="95606" y="54822"/>
                    <a:pt x="95606" y="54915"/>
                    <a:pt x="95695" y="55100"/>
                  </a:cubicBezTo>
                  <a:cubicBezTo>
                    <a:pt x="96499" y="66125"/>
                    <a:pt x="93909" y="76223"/>
                    <a:pt x="91229" y="82708"/>
                  </a:cubicBezTo>
                  <a:cubicBezTo>
                    <a:pt x="88639" y="89101"/>
                    <a:pt x="85958" y="93641"/>
                    <a:pt x="82475" y="98180"/>
                  </a:cubicBezTo>
                  <a:cubicBezTo>
                    <a:pt x="82296" y="98365"/>
                    <a:pt x="82207" y="98551"/>
                    <a:pt x="82118" y="98736"/>
                  </a:cubicBezTo>
                  <a:cubicBezTo>
                    <a:pt x="81224" y="100218"/>
                    <a:pt x="79795" y="101145"/>
                    <a:pt x="78902" y="102627"/>
                  </a:cubicBezTo>
                  <a:cubicBezTo>
                    <a:pt x="78723" y="102905"/>
                    <a:pt x="78634" y="103183"/>
                    <a:pt x="78545" y="103554"/>
                  </a:cubicBezTo>
                  <a:cubicBezTo>
                    <a:pt x="77026" y="109020"/>
                    <a:pt x="78723" y="116154"/>
                    <a:pt x="80510" y="118840"/>
                  </a:cubicBezTo>
                  <a:cubicBezTo>
                    <a:pt x="81403" y="120600"/>
                    <a:pt x="84797" y="120693"/>
                    <a:pt x="87477" y="121527"/>
                  </a:cubicBezTo>
                  <a:cubicBezTo>
                    <a:pt x="87656" y="121620"/>
                    <a:pt x="87745" y="121620"/>
                    <a:pt x="87924" y="121712"/>
                  </a:cubicBezTo>
                  <a:cubicBezTo>
                    <a:pt x="98554" y="126344"/>
                    <a:pt x="109095" y="131810"/>
                    <a:pt x="117045" y="139130"/>
                  </a:cubicBezTo>
                  <a:cubicBezTo>
                    <a:pt x="117134" y="139222"/>
                    <a:pt x="117223" y="139315"/>
                    <a:pt x="117313" y="139315"/>
                  </a:cubicBezTo>
                  <a:cubicBezTo>
                    <a:pt x="119635" y="141723"/>
                    <a:pt x="122673" y="144966"/>
                    <a:pt x="123924" y="149413"/>
                  </a:cubicBezTo>
                  <a:cubicBezTo>
                    <a:pt x="124191" y="150432"/>
                    <a:pt x="124281" y="151544"/>
                    <a:pt x="124281" y="152563"/>
                  </a:cubicBezTo>
                  <a:lnTo>
                    <a:pt x="124281" y="159789"/>
                  </a:lnTo>
                  <a:cubicBezTo>
                    <a:pt x="124281" y="160253"/>
                    <a:pt x="124191" y="160716"/>
                    <a:pt x="124102" y="161087"/>
                  </a:cubicBezTo>
                  <a:cubicBezTo>
                    <a:pt x="121065" y="170722"/>
                    <a:pt x="108827" y="173501"/>
                    <a:pt x="97482" y="176188"/>
                  </a:cubicBezTo>
                  <a:cubicBezTo>
                    <a:pt x="77830" y="179894"/>
                    <a:pt x="50138" y="179894"/>
                    <a:pt x="29592" y="176188"/>
                  </a:cubicBezTo>
                  <a:cubicBezTo>
                    <a:pt x="19766" y="174335"/>
                    <a:pt x="9047" y="171556"/>
                    <a:pt x="3687" y="165070"/>
                  </a:cubicBezTo>
                  <a:cubicBezTo>
                    <a:pt x="1901" y="164144"/>
                    <a:pt x="1007" y="162291"/>
                    <a:pt x="114" y="158585"/>
                  </a:cubicBezTo>
                </a:path>
              </a:pathLst>
            </a:custGeom>
            <a:solidFill>
              <a:srgbClr val="FFFFFF"/>
            </a:solidFill>
            <a:ln w="6131" cap="flat">
              <a:noFill/>
              <a:prstDash val="solid"/>
              <a:miter/>
            </a:ln>
          </p:spPr>
          <p:txBody>
            <a:bodyPr rtlCol="0" anchor="ctr"/>
            <a:lstStyle/>
            <a:p>
              <a:endParaRPr lang="zh-CN" altLang="en-US"/>
            </a:p>
          </p:txBody>
        </p:sp>
        <p:sp>
          <p:nvSpPr>
            <p:cNvPr id="79" name="任意多边形: 形状 24">
              <a:extLst>
                <a:ext uri="{FF2B5EF4-FFF2-40B4-BE49-F238E27FC236}">
                  <a16:creationId xmlns:a16="http://schemas.microsoft.com/office/drawing/2014/main" id="{1D27BBBA-9012-80AB-CF16-509A8C164F3E}"/>
                </a:ext>
              </a:extLst>
            </p:cNvPr>
            <p:cNvSpPr/>
            <p:nvPr>
              <p:custDataLst>
                <p:tags r:id="rId22"/>
              </p:custDataLst>
            </p:nvPr>
          </p:nvSpPr>
          <p:spPr>
            <a:xfrm>
              <a:off x="6810693" y="4840605"/>
              <a:ext cx="242589" cy="208279"/>
            </a:xfrm>
            <a:custGeom>
              <a:avLst/>
              <a:gdLst>
                <a:gd name="connsiteX0" fmla="*/ 88023 w 158769"/>
                <a:gd name="connsiteY0" fmla="*/ 114 h 185419"/>
                <a:gd name="connsiteX1" fmla="*/ 18059 w 158769"/>
                <a:gd name="connsiteY1" fmla="*/ 59727 h 185419"/>
                <a:gd name="connsiteX2" fmla="*/ 1097 w 158769"/>
                <a:gd name="connsiteY2" fmla="*/ 89652 h 185419"/>
                <a:gd name="connsiteX3" fmla="*/ 7585 w 158769"/>
                <a:gd name="connsiteY3" fmla="*/ 100788 h 185419"/>
                <a:gd name="connsiteX4" fmla="*/ 19030 w 158769"/>
                <a:gd name="connsiteY4" fmla="*/ 100788 h 185419"/>
                <a:gd name="connsiteX5" fmla="*/ 19030 w 158769"/>
                <a:gd name="connsiteY5" fmla="*/ 137981 h 185419"/>
                <a:gd name="connsiteX6" fmla="*/ 39067 w 158769"/>
                <a:gd name="connsiteY6" fmla="*/ 153773 h 185419"/>
                <a:gd name="connsiteX7" fmla="*/ 51900 w 158769"/>
                <a:gd name="connsiteY7" fmla="*/ 152000 h 185419"/>
                <a:gd name="connsiteX8" fmla="*/ 51900 w 158769"/>
                <a:gd name="connsiteY8" fmla="*/ 173554 h 185419"/>
                <a:gd name="connsiteX9" fmla="*/ 63882 w 158769"/>
                <a:gd name="connsiteY9" fmla="*/ 185534 h 185419"/>
                <a:gd name="connsiteX10" fmla="*/ 102824 w 158769"/>
                <a:gd name="connsiteY10" fmla="*/ 185534 h 185419"/>
                <a:gd name="connsiteX11" fmla="*/ 114807 w 158769"/>
                <a:gd name="connsiteY11" fmla="*/ 173554 h 185419"/>
                <a:gd name="connsiteX12" fmla="*/ 114807 w 158769"/>
                <a:gd name="connsiteY12" fmla="*/ 136549 h 185419"/>
                <a:gd name="connsiteX13" fmla="*/ 158886 w 158769"/>
                <a:gd name="connsiteY13" fmla="*/ 70958 h 185419"/>
                <a:gd name="connsiteX14" fmla="*/ 88023 w 158769"/>
                <a:gd name="connsiteY14" fmla="*/ 114 h 185419"/>
                <a:gd name="connsiteX15" fmla="*/ 113755 w 158769"/>
                <a:gd name="connsiteY15" fmla="*/ 63947 h 185419"/>
                <a:gd name="connsiteX16" fmla="*/ 75124 w 158769"/>
                <a:gd name="connsiteY16" fmla="*/ 104552 h 185419"/>
                <a:gd name="connsiteX17" fmla="*/ 69989 w 158769"/>
                <a:gd name="connsiteY17" fmla="*/ 102053 h 185419"/>
                <a:gd name="connsiteX18" fmla="*/ 74058 w 158769"/>
                <a:gd name="connsiteY18" fmla="*/ 74252 h 185419"/>
                <a:gd name="connsiteX19" fmla="*/ 56396 w 158769"/>
                <a:gd name="connsiteY19" fmla="*/ 74252 h 185419"/>
                <a:gd name="connsiteX20" fmla="*/ 54224 w 158769"/>
                <a:gd name="connsiteY20" fmla="*/ 69194 h 185419"/>
                <a:gd name="connsiteX21" fmla="*/ 92858 w 158769"/>
                <a:gd name="connsiteY21" fmla="*/ 28589 h 185419"/>
                <a:gd name="connsiteX22" fmla="*/ 97993 w 158769"/>
                <a:gd name="connsiteY22" fmla="*/ 31088 h 185419"/>
                <a:gd name="connsiteX23" fmla="*/ 93924 w 158769"/>
                <a:gd name="connsiteY23" fmla="*/ 58889 h 185419"/>
                <a:gd name="connsiteX24" fmla="*/ 111586 w 158769"/>
                <a:gd name="connsiteY24" fmla="*/ 58889 h 185419"/>
                <a:gd name="connsiteX25" fmla="*/ 113755 w 158769"/>
                <a:gd name="connsiteY25" fmla="*/ 63947 h 18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8769" h="185419">
                  <a:moveTo>
                    <a:pt x="88023" y="114"/>
                  </a:moveTo>
                  <a:cubicBezTo>
                    <a:pt x="52711" y="114"/>
                    <a:pt x="23442" y="25939"/>
                    <a:pt x="18059" y="59727"/>
                  </a:cubicBezTo>
                  <a:lnTo>
                    <a:pt x="1097" y="89652"/>
                  </a:lnTo>
                  <a:cubicBezTo>
                    <a:pt x="-1722" y="94623"/>
                    <a:pt x="1870" y="100788"/>
                    <a:pt x="7585" y="100788"/>
                  </a:cubicBezTo>
                  <a:lnTo>
                    <a:pt x="19030" y="100788"/>
                  </a:lnTo>
                  <a:lnTo>
                    <a:pt x="19030" y="137981"/>
                  </a:lnTo>
                  <a:cubicBezTo>
                    <a:pt x="19030" y="148484"/>
                    <a:pt x="28851" y="156225"/>
                    <a:pt x="39067" y="153773"/>
                  </a:cubicBezTo>
                  <a:lnTo>
                    <a:pt x="51900" y="152000"/>
                  </a:lnTo>
                  <a:lnTo>
                    <a:pt x="51900" y="173554"/>
                  </a:lnTo>
                  <a:cubicBezTo>
                    <a:pt x="51900" y="180170"/>
                    <a:pt x="57265" y="185534"/>
                    <a:pt x="63882" y="185534"/>
                  </a:cubicBezTo>
                  <a:lnTo>
                    <a:pt x="102824" y="185534"/>
                  </a:lnTo>
                  <a:cubicBezTo>
                    <a:pt x="109442" y="185534"/>
                    <a:pt x="114807" y="180170"/>
                    <a:pt x="114807" y="173554"/>
                  </a:cubicBezTo>
                  <a:lnTo>
                    <a:pt x="114807" y="136549"/>
                  </a:lnTo>
                  <a:cubicBezTo>
                    <a:pt x="140662" y="125987"/>
                    <a:pt x="158886" y="100604"/>
                    <a:pt x="158886" y="70958"/>
                  </a:cubicBezTo>
                  <a:cubicBezTo>
                    <a:pt x="158884" y="31829"/>
                    <a:pt x="127157" y="114"/>
                    <a:pt x="88023" y="114"/>
                  </a:cubicBezTo>
                  <a:moveTo>
                    <a:pt x="113755" y="63947"/>
                  </a:moveTo>
                  <a:lnTo>
                    <a:pt x="75124" y="104552"/>
                  </a:lnTo>
                  <a:cubicBezTo>
                    <a:pt x="73111" y="106669"/>
                    <a:pt x="69568" y="104944"/>
                    <a:pt x="69989" y="102053"/>
                  </a:cubicBezTo>
                  <a:lnTo>
                    <a:pt x="74058" y="74252"/>
                  </a:lnTo>
                  <a:lnTo>
                    <a:pt x="56396" y="74252"/>
                  </a:lnTo>
                  <a:cubicBezTo>
                    <a:pt x="53763" y="74252"/>
                    <a:pt x="52412" y="71102"/>
                    <a:pt x="54224" y="69194"/>
                  </a:cubicBezTo>
                  <a:lnTo>
                    <a:pt x="92858" y="28589"/>
                  </a:lnTo>
                  <a:cubicBezTo>
                    <a:pt x="94871" y="26472"/>
                    <a:pt x="98414" y="28197"/>
                    <a:pt x="97993" y="31088"/>
                  </a:cubicBezTo>
                  <a:lnTo>
                    <a:pt x="93924" y="58889"/>
                  </a:lnTo>
                  <a:lnTo>
                    <a:pt x="111586" y="58889"/>
                  </a:lnTo>
                  <a:cubicBezTo>
                    <a:pt x="114216" y="58889"/>
                    <a:pt x="115570" y="62039"/>
                    <a:pt x="113755" y="63947"/>
                  </a:cubicBezTo>
                </a:path>
              </a:pathLst>
            </a:custGeom>
            <a:solidFill>
              <a:srgbClr val="FFFFFF"/>
            </a:solidFill>
            <a:ln w="6470" cap="flat">
              <a:noFill/>
              <a:prstDash val="solid"/>
              <a:miter/>
            </a:ln>
          </p:spPr>
          <p:txBody>
            <a:bodyPr rtlCol="0" anchor="ctr"/>
            <a:lstStyle/>
            <a:p>
              <a:endParaRPr lang="zh-CN" altLang="en-US"/>
            </a:p>
          </p:txBody>
        </p:sp>
        <p:sp>
          <p:nvSpPr>
            <p:cNvPr id="80" name="任意多边形: 形状 29">
              <a:extLst>
                <a:ext uri="{FF2B5EF4-FFF2-40B4-BE49-F238E27FC236}">
                  <a16:creationId xmlns:a16="http://schemas.microsoft.com/office/drawing/2014/main" id="{CA97429D-2A3A-A864-367F-C56689DE15AA}"/>
                </a:ext>
              </a:extLst>
            </p:cNvPr>
            <p:cNvSpPr/>
            <p:nvPr>
              <p:custDataLst>
                <p:tags r:id="rId23"/>
              </p:custDataLst>
            </p:nvPr>
          </p:nvSpPr>
          <p:spPr>
            <a:xfrm>
              <a:off x="5810568" y="5312410"/>
              <a:ext cx="161337" cy="180341"/>
            </a:xfrm>
            <a:custGeom>
              <a:avLst/>
              <a:gdLst>
                <a:gd name="connsiteX0" fmla="*/ 152780 w 152671"/>
                <a:gd name="connsiteY0" fmla="*/ 89932 h 180339"/>
                <a:gd name="connsiteX1" fmla="*/ 96494 w 152671"/>
                <a:gd name="connsiteY1" fmla="*/ 146433 h 180339"/>
                <a:gd name="connsiteX2" fmla="*/ 82307 w 152671"/>
                <a:gd name="connsiteY2" fmla="*/ 132061 h 180339"/>
                <a:gd name="connsiteX3" fmla="*/ 60665 w 152671"/>
                <a:gd name="connsiteY3" fmla="*/ 132061 h 180339"/>
                <a:gd name="connsiteX4" fmla="*/ 60665 w 152671"/>
                <a:gd name="connsiteY4" fmla="*/ 153933 h 180339"/>
                <a:gd name="connsiteX5" fmla="*/ 83601 w 152671"/>
                <a:gd name="connsiteY5" fmla="*/ 180454 h 180339"/>
                <a:gd name="connsiteX6" fmla="*/ 28681 w 152671"/>
                <a:gd name="connsiteY6" fmla="*/ 179695 h 180339"/>
                <a:gd name="connsiteX7" fmla="*/ 109 w 152671"/>
                <a:gd name="connsiteY7" fmla="*/ 149765 h 180339"/>
                <a:gd name="connsiteX8" fmla="*/ 109 w 152671"/>
                <a:gd name="connsiteY8" fmla="*/ 30044 h 180339"/>
                <a:gd name="connsiteX9" fmla="*/ 28681 w 152671"/>
                <a:gd name="connsiteY9" fmla="*/ 114 h 180339"/>
                <a:gd name="connsiteX10" fmla="*/ 123921 w 152671"/>
                <a:gd name="connsiteY10" fmla="*/ 114 h 180339"/>
                <a:gd name="connsiteX11" fmla="*/ 152493 w 152671"/>
                <a:gd name="connsiteY11" fmla="*/ 30044 h 180339"/>
                <a:gd name="connsiteX12" fmla="*/ 152780 w 152671"/>
                <a:gd name="connsiteY12" fmla="*/ 89932 h 180339"/>
                <a:gd name="connsiteX13" fmla="*/ 76301 w 152671"/>
                <a:gd name="connsiteY13" fmla="*/ 79927 h 180339"/>
                <a:gd name="connsiteX14" fmla="*/ 114397 w 152671"/>
                <a:gd name="connsiteY14" fmla="*/ 40021 h 180339"/>
                <a:gd name="connsiteX15" fmla="*/ 104873 w 152671"/>
                <a:gd name="connsiteY15" fmla="*/ 30044 h 180339"/>
                <a:gd name="connsiteX16" fmla="*/ 95349 w 152671"/>
                <a:gd name="connsiteY16" fmla="*/ 40021 h 180339"/>
                <a:gd name="connsiteX17" fmla="*/ 76301 w 152671"/>
                <a:gd name="connsiteY17" fmla="*/ 59974 h 180339"/>
                <a:gd name="connsiteX18" fmla="*/ 57253 w 152671"/>
                <a:gd name="connsiteY18" fmla="*/ 40021 h 180339"/>
                <a:gd name="connsiteX19" fmla="*/ 47729 w 152671"/>
                <a:gd name="connsiteY19" fmla="*/ 30044 h 180339"/>
                <a:gd name="connsiteX20" fmla="*/ 38205 w 152671"/>
                <a:gd name="connsiteY20" fmla="*/ 40021 h 180339"/>
                <a:gd name="connsiteX21" fmla="*/ 76301 w 152671"/>
                <a:gd name="connsiteY21" fmla="*/ 79927 h 1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4" h="284">
                  <a:moveTo>
                    <a:pt x="240" y="141"/>
                  </a:moveTo>
                  <a:lnTo>
                    <a:pt x="152" y="230"/>
                  </a:lnTo>
                  <a:lnTo>
                    <a:pt x="129" y="208"/>
                  </a:lnTo>
                  <a:cubicBezTo>
                    <a:pt x="120" y="198"/>
                    <a:pt x="105" y="198"/>
                    <a:pt x="95" y="208"/>
                  </a:cubicBezTo>
                  <a:cubicBezTo>
                    <a:pt x="86" y="218"/>
                    <a:pt x="86" y="232"/>
                    <a:pt x="95" y="242"/>
                  </a:cubicBezTo>
                  <a:lnTo>
                    <a:pt x="131" y="284"/>
                  </a:lnTo>
                  <a:lnTo>
                    <a:pt x="45" y="283"/>
                  </a:lnTo>
                  <a:cubicBezTo>
                    <a:pt x="19" y="283"/>
                    <a:pt x="0" y="262"/>
                    <a:pt x="0" y="236"/>
                  </a:cubicBezTo>
                  <a:lnTo>
                    <a:pt x="0" y="47"/>
                  </a:lnTo>
                  <a:cubicBezTo>
                    <a:pt x="0" y="20"/>
                    <a:pt x="19" y="0"/>
                    <a:pt x="45" y="0"/>
                  </a:cubicBezTo>
                  <a:lnTo>
                    <a:pt x="195" y="0"/>
                  </a:lnTo>
                  <a:cubicBezTo>
                    <a:pt x="220" y="0"/>
                    <a:pt x="240" y="20"/>
                    <a:pt x="240" y="47"/>
                  </a:cubicBezTo>
                  <a:lnTo>
                    <a:pt x="240" y="141"/>
                  </a:lnTo>
                  <a:close/>
                  <a:moveTo>
                    <a:pt x="120" y="126"/>
                  </a:moveTo>
                  <a:cubicBezTo>
                    <a:pt x="153" y="126"/>
                    <a:pt x="180" y="97"/>
                    <a:pt x="180" y="63"/>
                  </a:cubicBezTo>
                  <a:cubicBezTo>
                    <a:pt x="180" y="53"/>
                    <a:pt x="174" y="47"/>
                    <a:pt x="165" y="47"/>
                  </a:cubicBezTo>
                  <a:cubicBezTo>
                    <a:pt x="156" y="47"/>
                    <a:pt x="150" y="53"/>
                    <a:pt x="150" y="63"/>
                  </a:cubicBezTo>
                  <a:cubicBezTo>
                    <a:pt x="150" y="80"/>
                    <a:pt x="136" y="94"/>
                    <a:pt x="120" y="94"/>
                  </a:cubicBezTo>
                  <a:cubicBezTo>
                    <a:pt x="103" y="94"/>
                    <a:pt x="90" y="80"/>
                    <a:pt x="90" y="63"/>
                  </a:cubicBezTo>
                  <a:cubicBezTo>
                    <a:pt x="90" y="53"/>
                    <a:pt x="84" y="47"/>
                    <a:pt x="75" y="47"/>
                  </a:cubicBezTo>
                  <a:cubicBezTo>
                    <a:pt x="66" y="47"/>
                    <a:pt x="60" y="53"/>
                    <a:pt x="60" y="63"/>
                  </a:cubicBezTo>
                  <a:cubicBezTo>
                    <a:pt x="60" y="97"/>
                    <a:pt x="87" y="126"/>
                    <a:pt x="120" y="126"/>
                  </a:cubicBezTo>
                  <a:close/>
                  <a:moveTo>
                    <a:pt x="152" y="283"/>
                  </a:moveTo>
                  <a:cubicBezTo>
                    <a:pt x="148" y="283"/>
                    <a:pt x="143" y="282"/>
                    <a:pt x="140" y="278"/>
                  </a:cubicBezTo>
                  <a:lnTo>
                    <a:pt x="105" y="239"/>
                  </a:lnTo>
                  <a:cubicBezTo>
                    <a:pt x="99" y="233"/>
                    <a:pt x="99" y="223"/>
                    <a:pt x="105" y="217"/>
                  </a:cubicBezTo>
                  <a:cubicBezTo>
                    <a:pt x="111" y="211"/>
                    <a:pt x="120" y="211"/>
                    <a:pt x="125" y="217"/>
                  </a:cubicBezTo>
                  <a:lnTo>
                    <a:pt x="152" y="245"/>
                  </a:lnTo>
                  <a:lnTo>
                    <a:pt x="229" y="165"/>
                  </a:lnTo>
                  <a:cubicBezTo>
                    <a:pt x="235" y="159"/>
                    <a:pt x="244" y="159"/>
                    <a:pt x="250" y="165"/>
                  </a:cubicBezTo>
                  <a:cubicBezTo>
                    <a:pt x="256" y="171"/>
                    <a:pt x="256" y="181"/>
                    <a:pt x="250" y="187"/>
                  </a:cubicBezTo>
                  <a:lnTo>
                    <a:pt x="160" y="282"/>
                  </a:lnTo>
                  <a:lnTo>
                    <a:pt x="152" y="283"/>
                  </a:lnTo>
                  <a:close/>
                </a:path>
              </a:pathLst>
            </a:custGeom>
            <a:solidFill>
              <a:srgbClr val="FFFFFF"/>
            </a:solidFill>
            <a:ln w="6100" cap="flat">
              <a:noFill/>
              <a:prstDash val="solid"/>
              <a:miter/>
            </a:ln>
          </p:spPr>
          <p:txBody>
            <a:bodyPr wrap="square" rtlCol="0" anchor="ctr">
              <a:noAutofit/>
            </a:bodyPr>
            <a:lstStyle/>
            <a:p>
              <a:endParaRPr lang="zh-CN" altLang="en-US"/>
            </a:p>
          </p:txBody>
        </p:sp>
        <p:sp>
          <p:nvSpPr>
            <p:cNvPr id="81" name="椭圆 13">
              <a:extLst>
                <a:ext uri="{FF2B5EF4-FFF2-40B4-BE49-F238E27FC236}">
                  <a16:creationId xmlns:a16="http://schemas.microsoft.com/office/drawing/2014/main" id="{D2159E48-6C6D-1728-47BC-E7753F814882}"/>
                </a:ext>
              </a:extLst>
            </p:cNvPr>
            <p:cNvSpPr/>
            <p:nvPr>
              <p:custDataLst>
                <p:tags r:id="rId24"/>
              </p:custDataLst>
            </p:nvPr>
          </p:nvSpPr>
          <p:spPr>
            <a:xfrm>
              <a:off x="4492308" y="4658360"/>
              <a:ext cx="435610" cy="435610"/>
            </a:xfrm>
            <a:prstGeom prst="ellipse">
              <a:avLst/>
            </a:prstGeom>
            <a:gradFill>
              <a:gsLst>
                <a:gs pos="0">
                  <a:schemeClr val="accent1"/>
                </a:gs>
                <a:gs pos="100000">
                  <a:schemeClr val="accent1">
                    <a:lumMod val="80000"/>
                    <a:lumOff val="20000"/>
                  </a:schemeClr>
                </a:gs>
              </a:gsLst>
              <a:path path="circle">
                <a:fillToRect l="50000" t="50000" r="50000" b="50000"/>
              </a:path>
              <a:tileRect/>
            </a:gradFill>
            <a:ln w="9525" cap="flat">
              <a:noFill/>
              <a:prstDash val="solid"/>
              <a:miter/>
            </a:ln>
          </p:spPr>
          <p:txBody>
            <a:bodyPr rot="0" spcFirstLastPara="0" vertOverflow="overflow" horzOverflow="overflow" vert="horz" wrap="square" lIns="431800" tIns="612140" rIns="431800" bIns="396240"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Tx/>
                <a:buSzTx/>
                <a:buFontTx/>
              </a:pPr>
              <a:endParaRPr lang="zh-CN" altLang="en-US" b="1" spc="130">
                <a:solidFill>
                  <a:schemeClr val="lt1"/>
                </a:solidFill>
                <a:uFillTx/>
                <a:latin typeface="+中文标题" charset="0"/>
                <a:ea typeface="+mj-ea"/>
                <a:cs typeface="+mj-ea"/>
                <a:sym typeface="+mn-ea"/>
              </a:endParaRPr>
            </a:p>
          </p:txBody>
        </p:sp>
        <p:sp>
          <p:nvSpPr>
            <p:cNvPr id="82" name="椭圆 13">
              <a:extLst>
                <a:ext uri="{FF2B5EF4-FFF2-40B4-BE49-F238E27FC236}">
                  <a16:creationId xmlns:a16="http://schemas.microsoft.com/office/drawing/2014/main" id="{4063A00E-B4AB-3E98-A32B-8E8507771213}"/>
                </a:ext>
              </a:extLst>
            </p:cNvPr>
            <p:cNvSpPr/>
            <p:nvPr>
              <p:custDataLst>
                <p:tags r:id="rId25"/>
              </p:custDataLst>
            </p:nvPr>
          </p:nvSpPr>
          <p:spPr>
            <a:xfrm>
              <a:off x="4543108" y="2448560"/>
              <a:ext cx="435610" cy="435610"/>
            </a:xfrm>
            <a:prstGeom prst="ellipse">
              <a:avLst/>
            </a:prstGeom>
            <a:gradFill>
              <a:gsLst>
                <a:gs pos="0">
                  <a:schemeClr val="accent1"/>
                </a:gs>
                <a:gs pos="100000">
                  <a:schemeClr val="accent1">
                    <a:lumMod val="80000"/>
                    <a:lumOff val="20000"/>
                  </a:schemeClr>
                </a:gs>
              </a:gsLst>
              <a:path path="circle">
                <a:fillToRect l="50000" t="50000" r="50000" b="50000"/>
              </a:path>
              <a:tileRect/>
            </a:gradFill>
            <a:ln w="9525" cap="flat">
              <a:noFill/>
              <a:prstDash val="solid"/>
              <a:miter/>
            </a:ln>
          </p:spPr>
          <p:txBody>
            <a:bodyPr rot="0" spcFirstLastPara="0" vertOverflow="overflow" horzOverflow="overflow" vert="horz" wrap="square" lIns="431800" tIns="612140" rIns="431800" bIns="396240"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Tx/>
                <a:buSzTx/>
                <a:buFontTx/>
              </a:pPr>
              <a:endParaRPr lang="zh-CN" altLang="en-US" b="1" spc="130">
                <a:solidFill>
                  <a:schemeClr val="lt1"/>
                </a:solidFill>
                <a:uFillTx/>
                <a:latin typeface="+中文标题" charset="0"/>
                <a:ea typeface="+mj-ea"/>
                <a:cs typeface="+mj-ea"/>
                <a:sym typeface="+mn-ea"/>
              </a:endParaRPr>
            </a:p>
          </p:txBody>
        </p:sp>
        <p:sp>
          <p:nvSpPr>
            <p:cNvPr id="83" name="TextBox 82">
              <a:extLst>
                <a:ext uri="{FF2B5EF4-FFF2-40B4-BE49-F238E27FC236}">
                  <a16:creationId xmlns:a16="http://schemas.microsoft.com/office/drawing/2014/main" id="{1202C7F0-2FF0-7A72-45D8-5A18AEC0D986}"/>
                </a:ext>
              </a:extLst>
            </p:cNvPr>
            <p:cNvSpPr txBox="1"/>
            <p:nvPr/>
          </p:nvSpPr>
          <p:spPr>
            <a:xfrm>
              <a:off x="5053988" y="3377306"/>
              <a:ext cx="1674495" cy="1015663"/>
            </a:xfrm>
            <a:prstGeom prst="rect">
              <a:avLst/>
            </a:prstGeom>
            <a:noFill/>
          </p:spPr>
          <p:txBody>
            <a:bodyPr wrap="square" lIns="91440" tIns="45720" rIns="91440" bIns="45720" rtlCol="0" anchor="t">
              <a:spAutoFit/>
            </a:bodyPr>
            <a:lstStyle/>
            <a:p>
              <a:pPr lvl="0" algn="ctr">
                <a:spcBef>
                  <a:spcPct val="0"/>
                </a:spcBef>
                <a:spcAft>
                  <a:spcPct val="0"/>
                </a:spcAft>
                <a:buClrTx/>
                <a:buSzTx/>
                <a:buFontTx/>
              </a:pPr>
              <a:r>
                <a:rPr lang="zh-CN" altLang="en-US" sz="2000" b="1">
                  <a:solidFill>
                    <a:schemeClr val="lt1"/>
                  </a:solidFill>
                  <a:uFillTx/>
                  <a:latin typeface="Roboto" panose="02000000000000000000" pitchFamily="2" charset="0"/>
                  <a:cs typeface="Roboto" panose="02000000000000000000" pitchFamily="2" charset="0"/>
                  <a:sym typeface="+mn-ea"/>
                </a:rPr>
                <a:t>Trusted &amp;</a:t>
              </a:r>
            </a:p>
            <a:p>
              <a:pPr lvl="0" algn="ctr">
                <a:spcBef>
                  <a:spcPct val="0"/>
                </a:spcBef>
                <a:spcAft>
                  <a:spcPct val="0"/>
                </a:spcAft>
                <a:buClrTx/>
                <a:buSzTx/>
                <a:buFontTx/>
              </a:pPr>
              <a:r>
                <a:rPr lang="zh-CN" altLang="en-US" sz="2000" b="1">
                  <a:solidFill>
                    <a:schemeClr val="lt1"/>
                  </a:solidFill>
                  <a:uFillTx/>
                  <a:latin typeface="Roboto"/>
                  <a:ea typeface="宋体"/>
                  <a:cs typeface="Roboto"/>
                  <a:sym typeface="+mn-ea"/>
                </a:rPr>
                <a:t>Respons</a:t>
              </a:r>
              <a:r>
                <a:rPr lang="zh-CN" altLang="en-US" sz="2000" b="1">
                  <a:solidFill>
                    <a:schemeClr val="lt1"/>
                  </a:solidFill>
                  <a:latin typeface="Roboto"/>
                  <a:ea typeface="宋体"/>
                  <a:cs typeface="Roboto"/>
                  <a:sym typeface="+mn-ea"/>
                </a:rPr>
                <a:t>i</a:t>
              </a:r>
              <a:r>
                <a:rPr lang="zh-CN" altLang="en-US" sz="2000" b="1">
                  <a:solidFill>
                    <a:schemeClr val="lt1"/>
                  </a:solidFill>
                  <a:uFillTx/>
                  <a:latin typeface="Roboto"/>
                  <a:ea typeface="宋体"/>
                  <a:cs typeface="Roboto"/>
                  <a:sym typeface="+mn-ea"/>
                </a:rPr>
                <a:t>ble Al</a:t>
              </a:r>
              <a:endParaRPr lang="zh-CN" altLang="en-US" sz="2000" b="1">
                <a:solidFill>
                  <a:schemeClr val="lt1"/>
                </a:solidFill>
                <a:uFillTx/>
                <a:latin typeface="Roboto"/>
                <a:ea typeface="宋体"/>
                <a:cs typeface="Roboto"/>
              </a:endParaRPr>
            </a:p>
          </p:txBody>
        </p:sp>
        <p:pic>
          <p:nvPicPr>
            <p:cNvPr id="84" name="Picture 83" descr="A white shield with a check mark&#10;&#10;Description automatically generated">
              <a:extLst>
                <a:ext uri="{FF2B5EF4-FFF2-40B4-BE49-F238E27FC236}">
                  <a16:creationId xmlns:a16="http://schemas.microsoft.com/office/drawing/2014/main" id="{A121CE2E-7014-D50E-3A99-AFA9BBC77751}"/>
                </a:ext>
              </a:extLst>
            </p:cNvPr>
            <p:cNvPicPr>
              <a:picLocks noChangeAspect="1"/>
            </p:cNvPicPr>
            <p:nvPr/>
          </p:nvPicPr>
          <p:blipFill>
            <a:blip r:embed="rId44"/>
            <a:stretch>
              <a:fillRect/>
            </a:stretch>
          </p:blipFill>
          <p:spPr>
            <a:xfrm>
              <a:off x="4551045" y="4726305"/>
              <a:ext cx="316230" cy="300990"/>
            </a:xfrm>
            <a:prstGeom prst="rect">
              <a:avLst/>
            </a:prstGeom>
          </p:spPr>
        </p:pic>
        <p:pic>
          <p:nvPicPr>
            <p:cNvPr id="85" name="Picture 84" descr="A white handshake on a black background&#10;&#10;Description automatically generated">
              <a:extLst>
                <a:ext uri="{FF2B5EF4-FFF2-40B4-BE49-F238E27FC236}">
                  <a16:creationId xmlns:a16="http://schemas.microsoft.com/office/drawing/2014/main" id="{43DAB9F1-406A-0676-30FD-DE1D10E4EB0E}"/>
                </a:ext>
              </a:extLst>
            </p:cNvPr>
            <p:cNvPicPr>
              <a:picLocks noChangeAspect="1"/>
            </p:cNvPicPr>
            <p:nvPr/>
          </p:nvPicPr>
          <p:blipFill>
            <a:blip r:embed="rId45"/>
            <a:stretch>
              <a:fillRect/>
            </a:stretch>
          </p:blipFill>
          <p:spPr>
            <a:xfrm>
              <a:off x="4093845" y="3636645"/>
              <a:ext cx="369570" cy="392430"/>
            </a:xfrm>
            <a:prstGeom prst="rect">
              <a:avLst/>
            </a:prstGeom>
          </p:spPr>
        </p:pic>
        <p:pic>
          <p:nvPicPr>
            <p:cNvPr id="86" name="Picture 85" descr="A white icon of a person wearing a hard hat&#10;&#10;Description automatically generated">
              <a:extLst>
                <a:ext uri="{FF2B5EF4-FFF2-40B4-BE49-F238E27FC236}">
                  <a16:creationId xmlns:a16="http://schemas.microsoft.com/office/drawing/2014/main" id="{8D47BAA6-25AB-061D-A200-3DEEBAF7DA15}"/>
                </a:ext>
              </a:extLst>
            </p:cNvPr>
            <p:cNvPicPr>
              <a:picLocks noChangeAspect="1"/>
            </p:cNvPicPr>
            <p:nvPr/>
          </p:nvPicPr>
          <p:blipFill>
            <a:blip r:embed="rId46"/>
            <a:stretch>
              <a:fillRect/>
            </a:stretch>
          </p:blipFill>
          <p:spPr>
            <a:xfrm>
              <a:off x="4596765" y="2508885"/>
              <a:ext cx="323850" cy="316230"/>
            </a:xfrm>
            <a:prstGeom prst="rect">
              <a:avLst/>
            </a:prstGeom>
          </p:spPr>
        </p:pic>
        <p:pic>
          <p:nvPicPr>
            <p:cNvPr id="87" name="Picture 86" descr="A white gavel and a black background&#10;&#10;Description automatically generated">
              <a:extLst>
                <a:ext uri="{FF2B5EF4-FFF2-40B4-BE49-F238E27FC236}">
                  <a16:creationId xmlns:a16="http://schemas.microsoft.com/office/drawing/2014/main" id="{A95D9B90-FAD9-AA02-F619-22704DAF8875}"/>
                </a:ext>
              </a:extLst>
            </p:cNvPr>
            <p:cNvPicPr>
              <a:picLocks noChangeAspect="1"/>
            </p:cNvPicPr>
            <p:nvPr/>
          </p:nvPicPr>
          <p:blipFill>
            <a:blip r:embed="rId47"/>
            <a:stretch>
              <a:fillRect/>
            </a:stretch>
          </p:blipFill>
          <p:spPr>
            <a:xfrm>
              <a:off x="7240905" y="3651885"/>
              <a:ext cx="316230" cy="323850"/>
            </a:xfrm>
            <a:prstGeom prst="rect">
              <a:avLst/>
            </a:prstGeom>
          </p:spPr>
        </p:pic>
        <p:pic>
          <p:nvPicPr>
            <p:cNvPr id="88" name="Picture 87" descr="A white pen with a curved line&#10;&#10;Description automatically generated">
              <a:extLst>
                <a:ext uri="{FF2B5EF4-FFF2-40B4-BE49-F238E27FC236}">
                  <a16:creationId xmlns:a16="http://schemas.microsoft.com/office/drawing/2014/main" id="{52535C03-52A9-23BF-589D-831C5F2BCA83}"/>
                </a:ext>
              </a:extLst>
            </p:cNvPr>
            <p:cNvPicPr>
              <a:picLocks noChangeAspect="1"/>
            </p:cNvPicPr>
            <p:nvPr/>
          </p:nvPicPr>
          <p:blipFill>
            <a:blip r:embed="rId48"/>
            <a:stretch>
              <a:fillRect/>
            </a:stretch>
          </p:blipFill>
          <p:spPr>
            <a:xfrm>
              <a:off x="6776085" y="2539365"/>
              <a:ext cx="278130" cy="285750"/>
            </a:xfrm>
            <a:prstGeom prst="rect">
              <a:avLst/>
            </a:prstGeom>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341ED-67C1-BD63-B315-FEC0B03D429B}"/>
              </a:ext>
            </a:extLst>
          </p:cNvPr>
          <p:cNvSpPr>
            <a:spLocks noGrp="1"/>
          </p:cNvSpPr>
          <p:nvPr>
            <p:ph type="title"/>
          </p:nvPr>
        </p:nvSpPr>
        <p:spPr/>
        <p:txBody>
          <a:bodyPr/>
          <a:lstStyle/>
          <a:p>
            <a:r>
              <a:rPr lang="en-IN" dirty="0"/>
              <a:t>Conceptual Framework &amp; Application in Construction</a:t>
            </a:r>
            <a:endParaRPr lang="en-US" dirty="0"/>
          </a:p>
        </p:txBody>
      </p:sp>
      <p:pic>
        <p:nvPicPr>
          <p:cNvPr id="3" name="Picture 2" descr="A diagram of a company&amp;#39;s framework&#10;&#10;Description automatically generated">
            <a:extLst>
              <a:ext uri="{FF2B5EF4-FFF2-40B4-BE49-F238E27FC236}">
                <a16:creationId xmlns:a16="http://schemas.microsoft.com/office/drawing/2014/main" id="{73F72FBC-FCD7-EBFD-9A0C-660EF16D4CF8}"/>
              </a:ext>
            </a:extLst>
          </p:cNvPr>
          <p:cNvPicPr>
            <a:picLocks noChangeAspect="1"/>
          </p:cNvPicPr>
          <p:nvPr/>
        </p:nvPicPr>
        <p:blipFill>
          <a:blip r:embed="rId3"/>
          <a:stretch>
            <a:fillRect/>
          </a:stretch>
        </p:blipFill>
        <p:spPr>
          <a:xfrm>
            <a:off x="98778" y="1532761"/>
            <a:ext cx="11994445" cy="4776727"/>
          </a:xfrm>
          <a:prstGeom prst="rect">
            <a:avLst/>
          </a:prstGeom>
        </p:spPr>
      </p:pic>
      <p:sp>
        <p:nvSpPr>
          <p:cNvPr id="4" name="TextBox 3">
            <a:extLst>
              <a:ext uri="{FF2B5EF4-FFF2-40B4-BE49-F238E27FC236}">
                <a16:creationId xmlns:a16="http://schemas.microsoft.com/office/drawing/2014/main" id="{04441376-0DB5-CF52-FDB5-292F226875F0}"/>
              </a:ext>
            </a:extLst>
          </p:cNvPr>
          <p:cNvSpPr txBox="1"/>
          <p:nvPr/>
        </p:nvSpPr>
        <p:spPr>
          <a:xfrm>
            <a:off x="11277600" y="6105525"/>
            <a:ext cx="505200" cy="400110"/>
          </a:xfrm>
          <a:prstGeom prst="rect">
            <a:avLst/>
          </a:prstGeom>
          <a:noFill/>
        </p:spPr>
        <p:txBody>
          <a:bodyPr wrap="square" rtlCol="0">
            <a:spAutoFit/>
          </a:bodyPr>
          <a:lstStyle/>
          <a:p>
            <a:r>
              <a:rPr lang="en-US" sz="2000" dirty="0"/>
              <a:t>12</a:t>
            </a:r>
            <a:endParaRPr lang="en-MY" sz="2000" dirty="0"/>
          </a:p>
        </p:txBody>
      </p:sp>
    </p:spTree>
    <p:extLst>
      <p:ext uri="{BB962C8B-B14F-4D97-AF65-F5344CB8AC3E}">
        <p14:creationId xmlns:p14="http://schemas.microsoft.com/office/powerpoint/2010/main" val="139951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4" name="Google Shape;539;p24">
            <a:extLst>
              <a:ext uri="{FF2B5EF4-FFF2-40B4-BE49-F238E27FC236}">
                <a16:creationId xmlns:a16="http://schemas.microsoft.com/office/drawing/2014/main" id="{4495FA22-D7CC-1AF8-4729-8C8061D99127}"/>
              </a:ext>
            </a:extLst>
          </p:cNvPr>
          <p:cNvSpPr txBox="1"/>
          <p:nvPr/>
        </p:nvSpPr>
        <p:spPr>
          <a:xfrm>
            <a:off x="4937225" y="3061519"/>
            <a:ext cx="2520000" cy="1167775"/>
          </a:xfrm>
          <a:prstGeom prst="rect">
            <a:avLst/>
          </a:prstGeom>
          <a:noFill/>
          <a:ln>
            <a:noFill/>
          </a:ln>
        </p:spPr>
        <p:txBody>
          <a:bodyPr spcFirstLastPara="1" wrap="square" lIns="121900" tIns="121900" rIns="121900" bIns="121900" anchor="t" anchorCtr="0">
            <a:noAutofit/>
          </a:bodyPr>
          <a:lstStyle/>
          <a:p>
            <a:pPr algn="ctr"/>
            <a:r>
              <a:rPr lang="en" sz="1600" b="1" dirty="0">
                <a:solidFill>
                  <a:schemeClr val="tx2">
                    <a:lumMod val="50000"/>
                  </a:schemeClr>
                </a:solidFill>
                <a:latin typeface="Roboto"/>
                <a:ea typeface="Roboto"/>
                <a:cs typeface="Roboto"/>
                <a:sym typeface="Roboto"/>
              </a:rPr>
              <a:t>Development Phase:</a:t>
            </a:r>
          </a:p>
          <a:p>
            <a:pPr algn="ctr"/>
            <a:r>
              <a:rPr lang="en" sz="1600" dirty="0">
                <a:solidFill>
                  <a:srgbClr val="434343"/>
                </a:solidFill>
                <a:latin typeface="Roboto"/>
                <a:ea typeface="Roboto"/>
                <a:cs typeface="Roboto"/>
                <a:sym typeface="Roboto"/>
              </a:rPr>
              <a:t>Socially Beneficial &amp; Sustainable</a:t>
            </a:r>
          </a:p>
          <a:p>
            <a:pPr algn="ctr"/>
            <a:r>
              <a:rPr lang="en" sz="1600" dirty="0">
                <a:solidFill>
                  <a:srgbClr val="434343"/>
                </a:solidFill>
                <a:latin typeface="Roboto"/>
                <a:ea typeface="Roboto"/>
                <a:cs typeface="Roboto"/>
                <a:sym typeface="Roboto"/>
              </a:rPr>
              <a:t>Efficiency &amp; Regulatory</a:t>
            </a:r>
          </a:p>
        </p:txBody>
      </p:sp>
      <p:sp>
        <p:nvSpPr>
          <p:cNvPr id="37" name="Rounded Rectangle 36"/>
          <p:cNvSpPr/>
          <p:nvPr/>
        </p:nvSpPr>
        <p:spPr>
          <a:xfrm>
            <a:off x="8044008" y="998045"/>
            <a:ext cx="3840000" cy="5760000"/>
          </a:xfrm>
          <a:prstGeom prst="rect">
            <a:avLst/>
          </a:prstGeom>
          <a:noFill/>
          <a:ln w="19050" cap="flat" cmpd="sng" algn="ctr">
            <a:solidFill>
              <a:srgbClr val="0C406D"/>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MY" sz="2400"/>
          </a:p>
        </p:txBody>
      </p:sp>
      <p:sp>
        <p:nvSpPr>
          <p:cNvPr id="2" name="Rounded Rectangle 1"/>
          <p:cNvSpPr/>
          <p:nvPr/>
        </p:nvSpPr>
        <p:spPr>
          <a:xfrm>
            <a:off x="1334337" y="1001762"/>
            <a:ext cx="3240000" cy="5760000"/>
          </a:xfrm>
          <a:prstGeom prst="rect">
            <a:avLst/>
          </a:prstGeom>
          <a:noFill/>
          <a:ln w="19050" cap="flat" cmpd="sng" algn="ctr">
            <a:solidFill>
              <a:srgbClr val="0C406D"/>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MY" sz="2400"/>
          </a:p>
        </p:txBody>
      </p:sp>
      <p:sp>
        <p:nvSpPr>
          <p:cNvPr id="36" name="Rounded Rectangle 35"/>
          <p:cNvSpPr/>
          <p:nvPr/>
        </p:nvSpPr>
        <p:spPr>
          <a:xfrm>
            <a:off x="4692213" y="998045"/>
            <a:ext cx="3240000" cy="5760000"/>
          </a:xfrm>
          <a:prstGeom prst="rect">
            <a:avLst/>
          </a:prstGeom>
          <a:noFill/>
          <a:ln w="19050" cap="flat" cmpd="sng" algn="ctr">
            <a:solidFill>
              <a:srgbClr val="0C406D"/>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MY" sz="2400"/>
          </a:p>
        </p:txBody>
      </p:sp>
      <p:grpSp>
        <p:nvGrpSpPr>
          <p:cNvPr id="520" name="Google Shape;520;p24"/>
          <p:cNvGrpSpPr/>
          <p:nvPr/>
        </p:nvGrpSpPr>
        <p:grpSpPr>
          <a:xfrm>
            <a:off x="0" y="5852588"/>
            <a:ext cx="11280000" cy="720000"/>
            <a:chOff x="0" y="3354801"/>
            <a:chExt cx="8433454" cy="1058032"/>
          </a:xfrm>
        </p:grpSpPr>
        <p:sp>
          <p:nvSpPr>
            <p:cNvPr id="521" name="Google Shape;521;p24"/>
            <p:cNvSpPr/>
            <p:nvPr/>
          </p:nvSpPr>
          <p:spPr>
            <a:xfrm>
              <a:off x="0" y="3483450"/>
              <a:ext cx="8433454" cy="801090"/>
            </a:xfrm>
            <a:custGeom>
              <a:avLst/>
              <a:gdLst/>
              <a:ahLst/>
              <a:cxnLst/>
              <a:rect l="l" t="t" r="r" b="b"/>
              <a:pathLst>
                <a:path w="273547" h="35267" extrusionOk="0">
                  <a:moveTo>
                    <a:pt x="1" y="1"/>
                  </a:moveTo>
                  <a:lnTo>
                    <a:pt x="1" y="35267"/>
                  </a:lnTo>
                  <a:lnTo>
                    <a:pt x="258962" y="35267"/>
                  </a:lnTo>
                  <a:lnTo>
                    <a:pt x="273547" y="17598"/>
                  </a:lnTo>
                  <a:lnTo>
                    <a:pt x="258962"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22" name="Google Shape;522;p24"/>
            <p:cNvSpPr/>
            <p:nvPr/>
          </p:nvSpPr>
          <p:spPr>
            <a:xfrm>
              <a:off x="1480" y="3354801"/>
              <a:ext cx="7990427" cy="98409"/>
            </a:xfrm>
            <a:custGeom>
              <a:avLst/>
              <a:gdLst/>
              <a:ahLst/>
              <a:cxnLst/>
              <a:rect l="l" t="t" r="r" b="b"/>
              <a:pathLst>
                <a:path w="259177" h="3192" extrusionOk="0">
                  <a:moveTo>
                    <a:pt x="1" y="0"/>
                  </a:moveTo>
                  <a:lnTo>
                    <a:pt x="1" y="3191"/>
                  </a:lnTo>
                  <a:lnTo>
                    <a:pt x="259176" y="3191"/>
                  </a:lnTo>
                  <a:lnTo>
                    <a:pt x="259176"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23" name="Google Shape;523;p24"/>
            <p:cNvSpPr/>
            <p:nvPr/>
          </p:nvSpPr>
          <p:spPr>
            <a:xfrm>
              <a:off x="1480" y="4314794"/>
              <a:ext cx="7990427" cy="98039"/>
            </a:xfrm>
            <a:custGeom>
              <a:avLst/>
              <a:gdLst/>
              <a:ahLst/>
              <a:cxnLst/>
              <a:rect l="l" t="t" r="r" b="b"/>
              <a:pathLst>
                <a:path w="259177" h="3180" extrusionOk="0">
                  <a:moveTo>
                    <a:pt x="1" y="1"/>
                  </a:moveTo>
                  <a:lnTo>
                    <a:pt x="1" y="3180"/>
                  </a:lnTo>
                  <a:lnTo>
                    <a:pt x="259176" y="3180"/>
                  </a:lnTo>
                  <a:lnTo>
                    <a:pt x="259176"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nvGrpSpPr>
            <p:cNvPr id="524" name="Google Shape;524;p24"/>
            <p:cNvGrpSpPr/>
            <p:nvPr/>
          </p:nvGrpSpPr>
          <p:grpSpPr>
            <a:xfrm>
              <a:off x="346902" y="3857188"/>
              <a:ext cx="7740127" cy="53613"/>
              <a:chOff x="346902" y="3236710"/>
              <a:chExt cx="7740127" cy="53613"/>
            </a:xfrm>
          </p:grpSpPr>
          <p:sp>
            <p:nvSpPr>
              <p:cNvPr id="525" name="Google Shape;525;p24"/>
              <p:cNvSpPr/>
              <p:nvPr/>
            </p:nvSpPr>
            <p:spPr>
              <a:xfrm>
                <a:off x="3300753" y="3236710"/>
                <a:ext cx="355347" cy="53613"/>
              </a:xfrm>
              <a:custGeom>
                <a:avLst/>
                <a:gdLst/>
                <a:ahLst/>
                <a:cxnLst/>
                <a:rect l="l" t="t" r="r" b="b"/>
                <a:pathLst>
                  <a:path w="11526" h="1739" extrusionOk="0">
                    <a:moveTo>
                      <a:pt x="0" y="0"/>
                    </a:moveTo>
                    <a:lnTo>
                      <a:pt x="0" y="1739"/>
                    </a:lnTo>
                    <a:lnTo>
                      <a:pt x="11526" y="1739"/>
                    </a:lnTo>
                    <a:lnTo>
                      <a:pt x="1152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26" name="Google Shape;526;p24"/>
              <p:cNvSpPr/>
              <p:nvPr/>
            </p:nvSpPr>
            <p:spPr>
              <a:xfrm>
                <a:off x="4039293" y="3236710"/>
                <a:ext cx="354977" cy="53613"/>
              </a:xfrm>
              <a:custGeom>
                <a:avLst/>
                <a:gdLst/>
                <a:ahLst/>
                <a:cxnLst/>
                <a:rect l="l" t="t" r="r" b="b"/>
                <a:pathLst>
                  <a:path w="11514" h="1739" extrusionOk="0">
                    <a:moveTo>
                      <a:pt x="1" y="0"/>
                    </a:moveTo>
                    <a:lnTo>
                      <a:pt x="1" y="1739"/>
                    </a:lnTo>
                    <a:lnTo>
                      <a:pt x="11514" y="1739"/>
                    </a:lnTo>
                    <a:lnTo>
                      <a:pt x="1151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27" name="Google Shape;527;p24"/>
              <p:cNvSpPr/>
              <p:nvPr/>
            </p:nvSpPr>
            <p:spPr>
              <a:xfrm>
                <a:off x="4777863" y="3236710"/>
                <a:ext cx="354977" cy="53613"/>
              </a:xfrm>
              <a:custGeom>
                <a:avLst/>
                <a:gdLst/>
                <a:ahLst/>
                <a:cxnLst/>
                <a:rect l="l" t="t" r="r" b="b"/>
                <a:pathLst>
                  <a:path w="11514" h="1739" extrusionOk="0">
                    <a:moveTo>
                      <a:pt x="0" y="0"/>
                    </a:moveTo>
                    <a:lnTo>
                      <a:pt x="0" y="1739"/>
                    </a:lnTo>
                    <a:lnTo>
                      <a:pt x="11513" y="1739"/>
                    </a:lnTo>
                    <a:lnTo>
                      <a:pt x="11513"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28" name="Google Shape;528;p24"/>
              <p:cNvSpPr/>
              <p:nvPr/>
            </p:nvSpPr>
            <p:spPr>
              <a:xfrm>
                <a:off x="5516403" y="3236710"/>
                <a:ext cx="354977" cy="53613"/>
              </a:xfrm>
              <a:custGeom>
                <a:avLst/>
                <a:gdLst/>
                <a:ahLst/>
                <a:cxnLst/>
                <a:rect l="l" t="t" r="r" b="b"/>
                <a:pathLst>
                  <a:path w="11514" h="1739" extrusionOk="0">
                    <a:moveTo>
                      <a:pt x="0" y="0"/>
                    </a:moveTo>
                    <a:lnTo>
                      <a:pt x="0" y="1739"/>
                    </a:lnTo>
                    <a:lnTo>
                      <a:pt x="11514" y="1739"/>
                    </a:lnTo>
                    <a:lnTo>
                      <a:pt x="1151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29" name="Google Shape;529;p24"/>
              <p:cNvSpPr/>
              <p:nvPr/>
            </p:nvSpPr>
            <p:spPr>
              <a:xfrm>
                <a:off x="6254943" y="3236710"/>
                <a:ext cx="355007" cy="53613"/>
              </a:xfrm>
              <a:custGeom>
                <a:avLst/>
                <a:gdLst/>
                <a:ahLst/>
                <a:cxnLst/>
                <a:rect l="l" t="t" r="r" b="b"/>
                <a:pathLst>
                  <a:path w="11515" h="1739" extrusionOk="0">
                    <a:moveTo>
                      <a:pt x="1" y="0"/>
                    </a:moveTo>
                    <a:lnTo>
                      <a:pt x="1" y="1739"/>
                    </a:lnTo>
                    <a:lnTo>
                      <a:pt x="11514" y="1739"/>
                    </a:lnTo>
                    <a:lnTo>
                      <a:pt x="1151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30" name="Google Shape;530;p24"/>
              <p:cNvSpPr/>
              <p:nvPr/>
            </p:nvSpPr>
            <p:spPr>
              <a:xfrm>
                <a:off x="6993513" y="3236710"/>
                <a:ext cx="354977" cy="53613"/>
              </a:xfrm>
              <a:custGeom>
                <a:avLst/>
                <a:gdLst/>
                <a:ahLst/>
                <a:cxnLst/>
                <a:rect l="l" t="t" r="r" b="b"/>
                <a:pathLst>
                  <a:path w="11514" h="1739" extrusionOk="0">
                    <a:moveTo>
                      <a:pt x="0" y="0"/>
                    </a:moveTo>
                    <a:lnTo>
                      <a:pt x="0" y="1739"/>
                    </a:lnTo>
                    <a:lnTo>
                      <a:pt x="11514" y="1739"/>
                    </a:lnTo>
                    <a:lnTo>
                      <a:pt x="1151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31" name="Google Shape;531;p24"/>
              <p:cNvSpPr/>
              <p:nvPr/>
            </p:nvSpPr>
            <p:spPr>
              <a:xfrm>
                <a:off x="7732053" y="3236710"/>
                <a:ext cx="354977" cy="53613"/>
              </a:xfrm>
              <a:custGeom>
                <a:avLst/>
                <a:gdLst/>
                <a:ahLst/>
                <a:cxnLst/>
                <a:rect l="l" t="t" r="r" b="b"/>
                <a:pathLst>
                  <a:path w="11514" h="1739" extrusionOk="0">
                    <a:moveTo>
                      <a:pt x="1" y="0"/>
                    </a:moveTo>
                    <a:lnTo>
                      <a:pt x="1" y="1739"/>
                    </a:lnTo>
                    <a:lnTo>
                      <a:pt x="11514" y="1739"/>
                    </a:lnTo>
                    <a:lnTo>
                      <a:pt x="1151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32" name="Google Shape;532;p24"/>
              <p:cNvSpPr/>
              <p:nvPr/>
            </p:nvSpPr>
            <p:spPr>
              <a:xfrm>
                <a:off x="346902" y="3236710"/>
                <a:ext cx="355007" cy="53613"/>
              </a:xfrm>
              <a:custGeom>
                <a:avLst/>
                <a:gdLst/>
                <a:ahLst/>
                <a:cxnLst/>
                <a:rect l="l" t="t" r="r" b="b"/>
                <a:pathLst>
                  <a:path w="11515" h="1739" extrusionOk="0">
                    <a:moveTo>
                      <a:pt x="1" y="0"/>
                    </a:moveTo>
                    <a:lnTo>
                      <a:pt x="1" y="1739"/>
                    </a:lnTo>
                    <a:lnTo>
                      <a:pt x="11514" y="1739"/>
                    </a:lnTo>
                    <a:lnTo>
                      <a:pt x="1151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33" name="Google Shape;533;p24"/>
              <p:cNvSpPr/>
              <p:nvPr/>
            </p:nvSpPr>
            <p:spPr>
              <a:xfrm>
                <a:off x="1085103" y="3236710"/>
                <a:ext cx="355347" cy="53613"/>
              </a:xfrm>
              <a:custGeom>
                <a:avLst/>
                <a:gdLst/>
                <a:ahLst/>
                <a:cxnLst/>
                <a:rect l="l" t="t" r="r" b="b"/>
                <a:pathLst>
                  <a:path w="11526" h="1739" extrusionOk="0">
                    <a:moveTo>
                      <a:pt x="0" y="0"/>
                    </a:moveTo>
                    <a:lnTo>
                      <a:pt x="0" y="1739"/>
                    </a:lnTo>
                    <a:lnTo>
                      <a:pt x="11525" y="1739"/>
                    </a:lnTo>
                    <a:lnTo>
                      <a:pt x="11525"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34" name="Google Shape;534;p24"/>
              <p:cNvSpPr/>
              <p:nvPr/>
            </p:nvSpPr>
            <p:spPr>
              <a:xfrm>
                <a:off x="1823643" y="3236710"/>
                <a:ext cx="355347" cy="53613"/>
              </a:xfrm>
              <a:custGeom>
                <a:avLst/>
                <a:gdLst/>
                <a:ahLst/>
                <a:cxnLst/>
                <a:rect l="l" t="t" r="r" b="b"/>
                <a:pathLst>
                  <a:path w="11526" h="1739" extrusionOk="0">
                    <a:moveTo>
                      <a:pt x="1" y="0"/>
                    </a:moveTo>
                    <a:lnTo>
                      <a:pt x="1" y="1739"/>
                    </a:lnTo>
                    <a:lnTo>
                      <a:pt x="11526" y="1739"/>
                    </a:lnTo>
                    <a:lnTo>
                      <a:pt x="1152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35" name="Google Shape;535;p24"/>
              <p:cNvSpPr/>
              <p:nvPr/>
            </p:nvSpPr>
            <p:spPr>
              <a:xfrm>
                <a:off x="2562183" y="3236710"/>
                <a:ext cx="355377" cy="53613"/>
              </a:xfrm>
              <a:custGeom>
                <a:avLst/>
                <a:gdLst/>
                <a:ahLst/>
                <a:cxnLst/>
                <a:rect l="l" t="t" r="r" b="b"/>
                <a:pathLst>
                  <a:path w="11527" h="1739" extrusionOk="0">
                    <a:moveTo>
                      <a:pt x="1" y="0"/>
                    </a:moveTo>
                    <a:lnTo>
                      <a:pt x="1" y="1739"/>
                    </a:lnTo>
                    <a:lnTo>
                      <a:pt x="11526" y="1739"/>
                    </a:lnTo>
                    <a:lnTo>
                      <a:pt x="1152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grpSp>
        <p:nvGrpSpPr>
          <p:cNvPr id="540" name="Google Shape;540;p24"/>
          <p:cNvGrpSpPr/>
          <p:nvPr/>
        </p:nvGrpSpPr>
        <p:grpSpPr>
          <a:xfrm>
            <a:off x="8050086" y="1157174"/>
            <a:ext cx="3863727" cy="5698650"/>
            <a:chOff x="4272804" y="1554943"/>
            <a:chExt cx="2897796" cy="4273986"/>
          </a:xfrm>
        </p:grpSpPr>
        <p:sp>
          <p:nvSpPr>
            <p:cNvPr id="542" name="Google Shape;542;p24"/>
            <p:cNvSpPr txBox="1"/>
            <p:nvPr/>
          </p:nvSpPr>
          <p:spPr>
            <a:xfrm>
              <a:off x="4272804" y="1554943"/>
              <a:ext cx="2875439" cy="429600"/>
            </a:xfrm>
            <a:prstGeom prst="rect">
              <a:avLst/>
            </a:prstGeom>
            <a:noFill/>
            <a:ln>
              <a:noFill/>
            </a:ln>
          </p:spPr>
          <p:txBody>
            <a:bodyPr spcFirstLastPara="1" wrap="square" lIns="121900" tIns="121900" rIns="121900" bIns="121900" anchor="ctr" anchorCtr="0">
              <a:noAutofit/>
            </a:bodyPr>
            <a:lstStyle/>
            <a:p>
              <a:pPr algn="ctr"/>
              <a:r>
                <a:rPr lang="en" sz="2400" dirty="0">
                  <a:solidFill>
                    <a:srgbClr val="434343"/>
                  </a:solidFill>
                  <a:latin typeface="Roboto" panose="02000000000000000000" pitchFamily="2" charset="0"/>
                  <a:ea typeface="Roboto" panose="02000000000000000000" pitchFamily="2" charset="0"/>
                  <a:cs typeface="Roboto" panose="02000000000000000000" pitchFamily="2" charset="0"/>
                  <a:sym typeface="Fira Sans Extra Condensed Medium"/>
                </a:rPr>
                <a:t>Implementation in Site Monitoring</a:t>
              </a:r>
              <a:endParaRPr sz="2400" dirty="0">
                <a:solidFill>
                  <a:srgbClr val="434343"/>
                </a:solidFill>
                <a:latin typeface="Roboto" panose="02000000000000000000" pitchFamily="2" charset="0"/>
                <a:ea typeface="Roboto" panose="02000000000000000000" pitchFamily="2" charset="0"/>
                <a:cs typeface="Roboto" panose="02000000000000000000" pitchFamily="2" charset="0"/>
                <a:sym typeface="Fira Sans Extra Condensed Medium"/>
              </a:endParaRPr>
            </a:p>
          </p:txBody>
        </p:sp>
        <p:sp>
          <p:nvSpPr>
            <p:cNvPr id="543" name="Google Shape;543;p24"/>
            <p:cNvSpPr txBox="1"/>
            <p:nvPr/>
          </p:nvSpPr>
          <p:spPr>
            <a:xfrm>
              <a:off x="4290600" y="1971340"/>
              <a:ext cx="2880000" cy="3857589"/>
            </a:xfrm>
            <a:prstGeom prst="rect">
              <a:avLst/>
            </a:prstGeom>
            <a:noFill/>
            <a:ln>
              <a:noFill/>
            </a:ln>
          </p:spPr>
          <p:txBody>
            <a:bodyPr spcFirstLastPara="1" wrap="square" lIns="121900" tIns="121900" rIns="121900" bIns="121900" anchor="t" anchorCtr="0">
              <a:noAutofit/>
            </a:bodyPr>
            <a:lstStyle/>
            <a:p>
              <a:pPr lvl="0" algn="ctr"/>
              <a:r>
                <a:rPr lang="it-IT" sz="1600" b="1" dirty="0">
                  <a:solidFill>
                    <a:srgbClr val="434343"/>
                  </a:solidFill>
                  <a:latin typeface="Roboto" panose="02000000000000000000" pitchFamily="2" charset="0"/>
                  <a:ea typeface="Roboto" panose="02000000000000000000" pitchFamily="2" charset="0"/>
                  <a:cs typeface="Roboto" panose="02000000000000000000" pitchFamily="2" charset="0"/>
                  <a:sym typeface="Roboto"/>
                </a:rPr>
                <a:t>AI Designer: </a:t>
              </a:r>
              <a:r>
                <a:rPr lang="en-GB" sz="1600" dirty="0">
                  <a:solidFill>
                    <a:srgbClr val="434343"/>
                  </a:solidFill>
                  <a:latin typeface="Roboto" panose="02000000000000000000" pitchFamily="2" charset="0"/>
                  <a:ea typeface="Roboto" panose="02000000000000000000" pitchFamily="2" charset="0"/>
                  <a:cs typeface="Roboto" panose="02000000000000000000" pitchFamily="2" charset="0"/>
                  <a:sym typeface="Roboto"/>
                </a:rPr>
                <a:t>M</a:t>
              </a:r>
              <a:r>
                <a:rPr lang="en-GB" sz="1600" dirty="0">
                  <a:latin typeface="Roboto" panose="02000000000000000000" pitchFamily="2" charset="0"/>
                  <a:ea typeface="Roboto" panose="02000000000000000000" pitchFamily="2" charset="0"/>
                  <a:cs typeface="Roboto" panose="02000000000000000000" pitchFamily="2" charset="0"/>
                </a:rPr>
                <a:t>anuals include guidelines for using face blurring techniques while monitoring PPE compliance &amp; worker activities. </a:t>
              </a:r>
              <a:endParaRPr lang="it-IT" sz="1600" dirty="0">
                <a:solidFill>
                  <a:srgbClr val="434343"/>
                </a:solidFill>
                <a:latin typeface="Roboto" panose="02000000000000000000" pitchFamily="2" charset="0"/>
                <a:ea typeface="Roboto" panose="02000000000000000000" pitchFamily="2" charset="0"/>
                <a:cs typeface="Roboto" panose="02000000000000000000" pitchFamily="2" charset="0"/>
                <a:sym typeface="Roboto"/>
              </a:endParaRPr>
            </a:p>
            <a:p>
              <a:pPr lvl="0" algn="ctr"/>
              <a:endParaRPr lang="it-IT" sz="1600" dirty="0">
                <a:solidFill>
                  <a:srgbClr val="434343"/>
                </a:solidFill>
                <a:latin typeface="Roboto"/>
                <a:ea typeface="Roboto"/>
                <a:cs typeface="Roboto"/>
                <a:sym typeface="Roboto"/>
              </a:endParaRPr>
            </a:p>
            <a:p>
              <a:pPr lvl="0" algn="ctr"/>
              <a:r>
                <a:rPr lang="it-IT" sz="1600" b="1" dirty="0">
                  <a:solidFill>
                    <a:srgbClr val="434343"/>
                  </a:solidFill>
                  <a:latin typeface="Roboto" panose="02000000000000000000" pitchFamily="2" charset="0"/>
                  <a:ea typeface="Roboto" panose="02000000000000000000" pitchFamily="2" charset="0"/>
                  <a:cs typeface="Roboto" panose="02000000000000000000" pitchFamily="2" charset="0"/>
                  <a:sym typeface="Roboto"/>
                </a:rPr>
                <a:t>AI Regulators: </a:t>
              </a:r>
              <a:r>
                <a:rPr lang="en-GB" sz="1600" dirty="0">
                  <a:latin typeface="Roboto" panose="02000000000000000000" pitchFamily="2" charset="0"/>
                  <a:ea typeface="Roboto" panose="02000000000000000000" pitchFamily="2" charset="0"/>
                  <a:cs typeface="Roboto" panose="02000000000000000000" pitchFamily="2" charset="0"/>
                </a:rPr>
                <a:t>Tools used in face blurring compliance with GDPR standards by putting data privacy at the forefront of their operations while ensuring use.</a:t>
              </a:r>
              <a:endParaRPr lang="it-IT" sz="1600" dirty="0">
                <a:solidFill>
                  <a:srgbClr val="434343"/>
                </a:solidFill>
                <a:latin typeface="Roboto" panose="02000000000000000000" pitchFamily="2" charset="0"/>
                <a:ea typeface="Roboto" panose="02000000000000000000" pitchFamily="2" charset="0"/>
                <a:cs typeface="Roboto" panose="02000000000000000000" pitchFamily="2" charset="0"/>
                <a:sym typeface="Roboto"/>
              </a:endParaRPr>
            </a:p>
            <a:p>
              <a:pPr lvl="0" algn="ctr"/>
              <a:endParaRPr lang="it-IT" sz="1600" dirty="0">
                <a:solidFill>
                  <a:srgbClr val="434343"/>
                </a:solidFill>
                <a:latin typeface="Roboto"/>
                <a:ea typeface="Roboto"/>
                <a:cs typeface="Roboto"/>
                <a:sym typeface="Roboto"/>
              </a:endParaRPr>
            </a:p>
            <a:p>
              <a:pPr lvl="0" algn="ctr"/>
              <a:r>
                <a:rPr lang="it-IT" sz="1600" b="1" dirty="0">
                  <a:solidFill>
                    <a:srgbClr val="434343"/>
                  </a:solidFill>
                  <a:latin typeface="Roboto" panose="02000000000000000000" pitchFamily="2" charset="0"/>
                  <a:ea typeface="Roboto" panose="02000000000000000000" pitchFamily="2" charset="0"/>
                  <a:cs typeface="Roboto" panose="02000000000000000000" pitchFamily="2" charset="0"/>
                  <a:sym typeface="Roboto"/>
                </a:rPr>
                <a:t>AI Consumers: </a:t>
              </a:r>
              <a:r>
                <a:rPr lang="en-GB" sz="1600" dirty="0">
                  <a:latin typeface="Roboto" panose="02000000000000000000" pitchFamily="2" charset="0"/>
                  <a:ea typeface="Roboto" panose="02000000000000000000" pitchFamily="2" charset="0"/>
                  <a:cs typeface="Roboto" panose="02000000000000000000" pitchFamily="2" charset="0"/>
                </a:rPr>
                <a:t>Determine the system affects efficiency, privacy protection, and safety by machine tracking, face blurring and PPE kit detection.</a:t>
              </a:r>
              <a:endParaRPr lang="it-IT" sz="1600" dirty="0">
                <a:solidFill>
                  <a:srgbClr val="434343"/>
                </a:solidFill>
                <a:latin typeface="Roboto" panose="02000000000000000000" pitchFamily="2" charset="0"/>
                <a:ea typeface="Roboto" panose="02000000000000000000" pitchFamily="2" charset="0"/>
                <a:cs typeface="Roboto" panose="02000000000000000000" pitchFamily="2" charset="0"/>
                <a:sym typeface="Roboto"/>
              </a:endParaRPr>
            </a:p>
          </p:txBody>
        </p:sp>
        <p:sp>
          <p:nvSpPr>
            <p:cNvPr id="541" name="Google Shape;541;p24"/>
            <p:cNvSpPr/>
            <p:nvPr/>
          </p:nvSpPr>
          <p:spPr>
            <a:xfrm>
              <a:off x="5577996" y="4883892"/>
              <a:ext cx="513000" cy="810000"/>
            </a:xfrm>
            <a:custGeom>
              <a:avLst/>
              <a:gdLst/>
              <a:ahLst/>
              <a:cxnLst/>
              <a:rect l="l" t="t" r="r" b="b"/>
              <a:pathLst>
                <a:path w="19658" h="33172" extrusionOk="0">
                  <a:moveTo>
                    <a:pt x="9835" y="1"/>
                  </a:moveTo>
                  <a:cubicBezTo>
                    <a:pt x="4406" y="1"/>
                    <a:pt x="1" y="4394"/>
                    <a:pt x="1" y="9823"/>
                  </a:cubicBezTo>
                  <a:cubicBezTo>
                    <a:pt x="1" y="14598"/>
                    <a:pt x="3406" y="18610"/>
                    <a:pt x="7906" y="19503"/>
                  </a:cubicBezTo>
                  <a:lnTo>
                    <a:pt x="9407" y="33172"/>
                  </a:lnTo>
                  <a:lnTo>
                    <a:pt x="10264" y="33172"/>
                  </a:lnTo>
                  <a:lnTo>
                    <a:pt x="11752" y="19503"/>
                  </a:lnTo>
                  <a:cubicBezTo>
                    <a:pt x="16265" y="18610"/>
                    <a:pt x="19658" y="14598"/>
                    <a:pt x="19658" y="9823"/>
                  </a:cubicBezTo>
                  <a:cubicBezTo>
                    <a:pt x="19658" y="4394"/>
                    <a:pt x="15265" y="1"/>
                    <a:pt x="9835" y="1"/>
                  </a:cubicBezTo>
                  <a:close/>
                </a:path>
              </a:pathLst>
            </a:custGeom>
            <a:solidFill>
              <a:schemeClr val="accent6">
                <a:lumMod val="60000"/>
                <a:lumOff val="40000"/>
              </a:schemeClr>
            </a:solidFill>
            <a:ln>
              <a:noFill/>
            </a:ln>
          </p:spPr>
          <p:txBody>
            <a:bodyPr spcFirstLastPara="1" wrap="square" lIns="121900" tIns="182867" rIns="121900" bIns="121900" anchor="t" anchorCtr="0">
              <a:noAutofit/>
            </a:bodyPr>
            <a:lstStyle/>
            <a:p>
              <a:pPr algn="ctr"/>
              <a:r>
                <a:rPr lang="en" sz="2933" dirty="0">
                  <a:solidFill>
                    <a:srgbClr val="FFFFFF"/>
                  </a:solidFill>
                  <a:latin typeface="Fira Sans Extra Condensed"/>
                  <a:ea typeface="Fira Sans Extra Condensed"/>
                  <a:cs typeface="Fira Sans Extra Condensed"/>
                  <a:sym typeface="Fira Sans Extra Condensed"/>
                </a:rPr>
                <a:t>03</a:t>
              </a:r>
              <a:endParaRPr sz="2933" dirty="0">
                <a:solidFill>
                  <a:srgbClr val="FFFFFF"/>
                </a:solidFill>
                <a:latin typeface="Fira Sans Extra Condensed"/>
                <a:ea typeface="Fira Sans Extra Condensed"/>
                <a:cs typeface="Fira Sans Extra Condensed"/>
                <a:sym typeface="Fira Sans Extra Condensed"/>
              </a:endParaRPr>
            </a:p>
          </p:txBody>
        </p:sp>
      </p:grpSp>
      <p:sp>
        <p:nvSpPr>
          <p:cNvPr id="519" name="Google Shape;519;p24"/>
          <p:cNvSpPr txBox="1">
            <a:spLocks noGrp="1"/>
          </p:cNvSpPr>
          <p:nvPr>
            <p:ph type="title"/>
          </p:nvPr>
        </p:nvSpPr>
        <p:spPr>
          <a:xfrm>
            <a:off x="1333067" y="399925"/>
            <a:ext cx="10298000" cy="641600"/>
          </a:xfrm>
          <a:prstGeom prst="rect">
            <a:avLst/>
          </a:prstGeom>
        </p:spPr>
        <p:txBody>
          <a:bodyPr spcFirstLastPara="1" vert="horz" wrap="square" lIns="121900" tIns="121900" rIns="121900" bIns="121900" rtlCol="0" anchor="ctr" anchorCtr="0">
            <a:noAutofit/>
          </a:bodyPr>
          <a:lstStyle/>
          <a:p>
            <a:pPr>
              <a:buClr>
                <a:schemeClr val="dk1"/>
              </a:buClr>
              <a:buSzPts val="1100"/>
            </a:pPr>
            <a:r>
              <a:rPr lang="en" dirty="0"/>
              <a:t>Implementation Roadmap</a:t>
            </a:r>
            <a:endParaRPr dirty="0"/>
          </a:p>
        </p:txBody>
      </p:sp>
      <p:grpSp>
        <p:nvGrpSpPr>
          <p:cNvPr id="536" name="Google Shape;536;p24"/>
          <p:cNvGrpSpPr/>
          <p:nvPr/>
        </p:nvGrpSpPr>
        <p:grpSpPr>
          <a:xfrm>
            <a:off x="4576534" y="974719"/>
            <a:ext cx="3483485" cy="5728599"/>
            <a:chOff x="2412213" y="1504677"/>
            <a:chExt cx="2771721" cy="4406385"/>
          </a:xfrm>
        </p:grpSpPr>
        <p:sp>
          <p:nvSpPr>
            <p:cNvPr id="537" name="Google Shape;537;p24"/>
            <p:cNvSpPr/>
            <p:nvPr/>
          </p:nvSpPr>
          <p:spPr>
            <a:xfrm>
              <a:off x="3452303" y="5080336"/>
              <a:ext cx="544242" cy="830726"/>
            </a:xfrm>
            <a:custGeom>
              <a:avLst/>
              <a:gdLst/>
              <a:ahLst/>
              <a:cxnLst/>
              <a:rect l="l" t="t" r="r" b="b"/>
              <a:pathLst>
                <a:path w="19658" h="33172" extrusionOk="0">
                  <a:moveTo>
                    <a:pt x="9823" y="1"/>
                  </a:moveTo>
                  <a:cubicBezTo>
                    <a:pt x="4394" y="1"/>
                    <a:pt x="0" y="4394"/>
                    <a:pt x="0" y="9823"/>
                  </a:cubicBezTo>
                  <a:cubicBezTo>
                    <a:pt x="0" y="14598"/>
                    <a:pt x="3393" y="18610"/>
                    <a:pt x="7906" y="19503"/>
                  </a:cubicBezTo>
                  <a:lnTo>
                    <a:pt x="9394" y="33172"/>
                  </a:lnTo>
                  <a:lnTo>
                    <a:pt x="10251" y="33172"/>
                  </a:lnTo>
                  <a:lnTo>
                    <a:pt x="11752" y="19503"/>
                  </a:lnTo>
                  <a:cubicBezTo>
                    <a:pt x="16252" y="18610"/>
                    <a:pt x="19657" y="14598"/>
                    <a:pt x="19657" y="9823"/>
                  </a:cubicBezTo>
                  <a:cubicBezTo>
                    <a:pt x="19657" y="4394"/>
                    <a:pt x="15252" y="1"/>
                    <a:pt x="9823" y="1"/>
                  </a:cubicBezTo>
                  <a:close/>
                </a:path>
              </a:pathLst>
            </a:custGeom>
            <a:solidFill>
              <a:schemeClr val="accent2"/>
            </a:solidFill>
            <a:ln>
              <a:noFill/>
            </a:ln>
          </p:spPr>
          <p:txBody>
            <a:bodyPr spcFirstLastPara="1" wrap="square" lIns="121900" tIns="182867" rIns="121900" bIns="121900" anchor="t" anchorCtr="0">
              <a:noAutofit/>
            </a:bodyPr>
            <a:lstStyle/>
            <a:p>
              <a:pPr algn="ctr"/>
              <a:r>
                <a:rPr lang="en" sz="2933" dirty="0">
                  <a:solidFill>
                    <a:srgbClr val="FFFFFF"/>
                  </a:solidFill>
                  <a:latin typeface="Fira Sans Extra Condensed"/>
                  <a:ea typeface="Fira Sans Extra Condensed"/>
                  <a:cs typeface="Fira Sans Extra Condensed"/>
                  <a:sym typeface="Fira Sans Extra Condensed"/>
                </a:rPr>
                <a:t>02</a:t>
              </a:r>
              <a:endParaRPr sz="2933" dirty="0">
                <a:solidFill>
                  <a:srgbClr val="FFFFFF"/>
                </a:solidFill>
                <a:latin typeface="Fira Sans Extra Condensed"/>
                <a:ea typeface="Fira Sans Extra Condensed"/>
                <a:cs typeface="Fira Sans Extra Condensed"/>
                <a:sym typeface="Fira Sans Extra Condensed"/>
              </a:endParaRPr>
            </a:p>
          </p:txBody>
        </p:sp>
        <p:sp>
          <p:nvSpPr>
            <p:cNvPr id="538" name="Google Shape;538;p24"/>
            <p:cNvSpPr txBox="1"/>
            <p:nvPr/>
          </p:nvSpPr>
          <p:spPr>
            <a:xfrm>
              <a:off x="2412213" y="1504677"/>
              <a:ext cx="2771721" cy="429600"/>
            </a:xfrm>
            <a:prstGeom prst="rect">
              <a:avLst/>
            </a:prstGeom>
            <a:noFill/>
            <a:ln>
              <a:noFill/>
            </a:ln>
          </p:spPr>
          <p:txBody>
            <a:bodyPr spcFirstLastPara="1" wrap="square" lIns="121900" tIns="121900" rIns="121900" bIns="121900" anchor="ctr" anchorCtr="0">
              <a:noAutofit/>
            </a:bodyPr>
            <a:lstStyle/>
            <a:p>
              <a:pPr algn="ctr"/>
              <a:r>
                <a:rPr lang="en" sz="2400" dirty="0">
                  <a:solidFill>
                    <a:srgbClr val="434343"/>
                  </a:solidFill>
                  <a:latin typeface="Roboto" panose="02000000000000000000" pitchFamily="2" charset="0"/>
                  <a:ea typeface="Roboto" panose="02000000000000000000" pitchFamily="2" charset="0"/>
                  <a:cs typeface="Roboto" panose="02000000000000000000" pitchFamily="2" charset="0"/>
                  <a:sym typeface="Fira Sans Extra Condensed Medium"/>
                </a:rPr>
                <a:t>Conceptual Framework </a:t>
              </a:r>
              <a:endParaRPr sz="2400" dirty="0">
                <a:solidFill>
                  <a:srgbClr val="434343"/>
                </a:solidFill>
                <a:latin typeface="Roboto" panose="02000000000000000000" pitchFamily="2" charset="0"/>
                <a:ea typeface="Roboto" panose="02000000000000000000" pitchFamily="2" charset="0"/>
                <a:cs typeface="Roboto" panose="02000000000000000000" pitchFamily="2" charset="0"/>
                <a:sym typeface="Fira Sans Extra Condensed Medium"/>
              </a:endParaRPr>
            </a:p>
          </p:txBody>
        </p:sp>
        <p:sp>
          <p:nvSpPr>
            <p:cNvPr id="539" name="Google Shape;539;p24"/>
            <p:cNvSpPr txBox="1"/>
            <p:nvPr/>
          </p:nvSpPr>
          <p:spPr>
            <a:xfrm>
              <a:off x="2627356" y="2074576"/>
              <a:ext cx="2162894" cy="909727"/>
            </a:xfrm>
            <a:prstGeom prst="rect">
              <a:avLst/>
            </a:prstGeom>
            <a:noFill/>
            <a:ln>
              <a:noFill/>
            </a:ln>
          </p:spPr>
          <p:txBody>
            <a:bodyPr spcFirstLastPara="1" wrap="square" lIns="121900" tIns="121900" rIns="121900" bIns="121900" anchor="t" anchorCtr="0">
              <a:noAutofit/>
            </a:bodyPr>
            <a:lstStyle/>
            <a:p>
              <a:pPr algn="ctr"/>
              <a:r>
                <a:rPr lang="en" sz="1600" b="1" dirty="0">
                  <a:solidFill>
                    <a:schemeClr val="tx2">
                      <a:lumMod val="50000"/>
                    </a:schemeClr>
                  </a:solidFill>
                  <a:latin typeface="Roboto"/>
                  <a:ea typeface="Roboto"/>
                  <a:cs typeface="Roboto"/>
                  <a:sym typeface="Roboto"/>
                </a:rPr>
                <a:t>Design Phase: </a:t>
              </a:r>
            </a:p>
            <a:p>
              <a:pPr algn="ctr"/>
              <a:r>
                <a:rPr lang="en" sz="1600" dirty="0">
                  <a:solidFill>
                    <a:srgbClr val="434343"/>
                  </a:solidFill>
                  <a:latin typeface="Roboto"/>
                  <a:ea typeface="Roboto"/>
                  <a:cs typeface="Roboto"/>
                  <a:sym typeface="Roboto"/>
                </a:rPr>
                <a:t>Standard Ethical Principles</a:t>
              </a:r>
            </a:p>
            <a:p>
              <a:pPr algn="ctr"/>
              <a:r>
                <a:rPr lang="en" sz="1600" dirty="0">
                  <a:solidFill>
                    <a:srgbClr val="434343"/>
                  </a:solidFill>
                  <a:latin typeface="Roboto"/>
                  <a:ea typeface="Roboto"/>
                  <a:cs typeface="Roboto"/>
                  <a:sym typeface="Roboto"/>
                </a:rPr>
                <a:t>Transparency &amp; Explainability</a:t>
              </a:r>
            </a:p>
          </p:txBody>
        </p:sp>
      </p:grpSp>
      <p:grpSp>
        <p:nvGrpSpPr>
          <p:cNvPr id="548" name="Google Shape;548;p24"/>
          <p:cNvGrpSpPr/>
          <p:nvPr/>
        </p:nvGrpSpPr>
        <p:grpSpPr>
          <a:xfrm>
            <a:off x="1644925" y="959945"/>
            <a:ext cx="2578855" cy="5711029"/>
            <a:chOff x="582884" y="1448199"/>
            <a:chExt cx="1934140" cy="4283273"/>
          </a:xfrm>
        </p:grpSpPr>
        <p:sp>
          <p:nvSpPr>
            <p:cNvPr id="549" name="Google Shape;549;p24"/>
            <p:cNvSpPr/>
            <p:nvPr/>
          </p:nvSpPr>
          <p:spPr>
            <a:xfrm>
              <a:off x="1236173" y="4921472"/>
              <a:ext cx="513000" cy="810000"/>
            </a:xfrm>
            <a:custGeom>
              <a:avLst/>
              <a:gdLst/>
              <a:ahLst/>
              <a:cxnLst/>
              <a:rect l="l" t="t" r="r" b="b"/>
              <a:pathLst>
                <a:path w="19658" h="33172" extrusionOk="0">
                  <a:moveTo>
                    <a:pt x="9835" y="1"/>
                  </a:moveTo>
                  <a:cubicBezTo>
                    <a:pt x="4406" y="1"/>
                    <a:pt x="1" y="4394"/>
                    <a:pt x="1" y="9823"/>
                  </a:cubicBezTo>
                  <a:cubicBezTo>
                    <a:pt x="1" y="14598"/>
                    <a:pt x="3394" y="18610"/>
                    <a:pt x="7906" y="19503"/>
                  </a:cubicBezTo>
                  <a:lnTo>
                    <a:pt x="9407" y="33172"/>
                  </a:lnTo>
                  <a:lnTo>
                    <a:pt x="10252" y="33172"/>
                  </a:lnTo>
                  <a:lnTo>
                    <a:pt x="11752" y="19503"/>
                  </a:lnTo>
                  <a:cubicBezTo>
                    <a:pt x="16265" y="18610"/>
                    <a:pt x="19658" y="14598"/>
                    <a:pt x="19658" y="9823"/>
                  </a:cubicBezTo>
                  <a:cubicBezTo>
                    <a:pt x="19658" y="4394"/>
                    <a:pt x="15253" y="1"/>
                    <a:pt x="9835" y="1"/>
                  </a:cubicBezTo>
                  <a:close/>
                </a:path>
              </a:pathLst>
            </a:custGeom>
            <a:solidFill>
              <a:schemeClr val="accent1"/>
            </a:solidFill>
            <a:ln>
              <a:noFill/>
            </a:ln>
          </p:spPr>
          <p:txBody>
            <a:bodyPr spcFirstLastPara="1" wrap="square" lIns="121900" tIns="182867" rIns="121900" bIns="121900" anchor="t" anchorCtr="0">
              <a:noAutofit/>
            </a:bodyPr>
            <a:lstStyle/>
            <a:p>
              <a:pPr algn="ctr"/>
              <a:r>
                <a:rPr lang="en" sz="2667" dirty="0">
                  <a:solidFill>
                    <a:srgbClr val="FFFFFF"/>
                  </a:solidFill>
                  <a:latin typeface="Fira Sans Extra Condensed"/>
                  <a:ea typeface="Fira Sans Extra Condensed"/>
                  <a:cs typeface="Fira Sans Extra Condensed"/>
                  <a:sym typeface="Fira Sans Extra Condensed"/>
                </a:rPr>
                <a:t>01</a:t>
              </a:r>
              <a:endParaRPr sz="2933" dirty="0">
                <a:solidFill>
                  <a:srgbClr val="FFFFFF"/>
                </a:solidFill>
                <a:latin typeface="Fira Sans Extra Condensed"/>
                <a:ea typeface="Fira Sans Extra Condensed"/>
                <a:cs typeface="Fira Sans Extra Condensed"/>
                <a:sym typeface="Fira Sans Extra Condensed"/>
              </a:endParaRPr>
            </a:p>
          </p:txBody>
        </p:sp>
        <p:sp>
          <p:nvSpPr>
            <p:cNvPr id="550" name="Google Shape;550;p24"/>
            <p:cNvSpPr txBox="1"/>
            <p:nvPr/>
          </p:nvSpPr>
          <p:spPr>
            <a:xfrm>
              <a:off x="632424" y="1448199"/>
              <a:ext cx="1884600" cy="429600"/>
            </a:xfrm>
            <a:prstGeom prst="rect">
              <a:avLst/>
            </a:prstGeom>
            <a:noFill/>
            <a:ln>
              <a:noFill/>
            </a:ln>
          </p:spPr>
          <p:txBody>
            <a:bodyPr spcFirstLastPara="1" wrap="square" lIns="121900" tIns="121900" rIns="121900" bIns="121900" anchor="ctr" anchorCtr="0">
              <a:noAutofit/>
            </a:bodyPr>
            <a:lstStyle/>
            <a:p>
              <a:pPr algn="ctr"/>
              <a:r>
                <a:rPr lang="en" sz="2400" dirty="0">
                  <a:solidFill>
                    <a:srgbClr val="434343"/>
                  </a:solidFill>
                  <a:latin typeface="Roboto" panose="02000000000000000000" pitchFamily="2" charset="0"/>
                  <a:ea typeface="Roboto" panose="02000000000000000000" pitchFamily="2" charset="0"/>
                  <a:cs typeface="Roboto" panose="02000000000000000000" pitchFamily="2" charset="0"/>
                  <a:sym typeface="Fira Sans Extra Condensed Medium"/>
                </a:rPr>
                <a:t>TRAI Challenges</a:t>
              </a:r>
              <a:endParaRPr sz="2400" dirty="0">
                <a:solidFill>
                  <a:srgbClr val="434343"/>
                </a:solidFill>
                <a:latin typeface="Roboto" panose="02000000000000000000" pitchFamily="2" charset="0"/>
                <a:ea typeface="Roboto" panose="02000000000000000000" pitchFamily="2" charset="0"/>
                <a:cs typeface="Roboto" panose="02000000000000000000" pitchFamily="2" charset="0"/>
                <a:sym typeface="Fira Sans Extra Condensed Medium"/>
              </a:endParaRPr>
            </a:p>
          </p:txBody>
        </p:sp>
        <p:sp>
          <p:nvSpPr>
            <p:cNvPr id="551" name="Google Shape;551;p24"/>
            <p:cNvSpPr txBox="1"/>
            <p:nvPr/>
          </p:nvSpPr>
          <p:spPr>
            <a:xfrm>
              <a:off x="582884" y="2020119"/>
              <a:ext cx="1817450" cy="604294"/>
            </a:xfrm>
            <a:prstGeom prst="rect">
              <a:avLst/>
            </a:prstGeom>
            <a:noFill/>
            <a:ln>
              <a:noFill/>
            </a:ln>
          </p:spPr>
          <p:txBody>
            <a:bodyPr spcFirstLastPara="1" wrap="square" lIns="121900" tIns="121900" rIns="121900" bIns="121900" anchor="t" anchorCtr="0">
              <a:noAutofit/>
            </a:bodyPr>
            <a:lstStyle/>
            <a:p>
              <a:pPr marL="304792" indent="-304792" algn="ctr">
                <a:buAutoNum type="arabicPeriod"/>
              </a:pPr>
              <a:r>
                <a:rPr lang="en" sz="1600" dirty="0">
                  <a:solidFill>
                    <a:srgbClr val="434343"/>
                  </a:solidFill>
                  <a:latin typeface="Roboto"/>
                  <a:ea typeface="Roboto"/>
                  <a:cs typeface="Roboto"/>
                  <a:sym typeface="Roboto"/>
                </a:rPr>
                <a:t>Lack of evaluation metric</a:t>
              </a:r>
            </a:p>
            <a:p>
              <a:pPr marL="304792" indent="-304792" algn="ctr">
                <a:buAutoNum type="arabicPeriod"/>
              </a:pPr>
              <a:r>
                <a:rPr lang="en" sz="1600" dirty="0">
                  <a:solidFill>
                    <a:srgbClr val="434343"/>
                  </a:solidFill>
                  <a:latin typeface="Roboto"/>
                  <a:ea typeface="Roboto"/>
                  <a:cs typeface="Roboto"/>
                  <a:sym typeface="Roboto"/>
                </a:rPr>
                <a:t>Data Quality &amp; quantity</a:t>
              </a:r>
            </a:p>
            <a:p>
              <a:pPr marL="304792" indent="-304792" algn="ctr">
                <a:buAutoNum type="arabicPeriod"/>
              </a:pPr>
              <a:endParaRPr sz="1600" dirty="0">
                <a:solidFill>
                  <a:srgbClr val="434343"/>
                </a:solidFill>
                <a:latin typeface="Roboto"/>
                <a:ea typeface="Roboto"/>
                <a:cs typeface="Roboto"/>
                <a:sym typeface="Roboto"/>
              </a:endParaRPr>
            </a:p>
          </p:txBody>
        </p:sp>
      </p:grpSp>
      <p:sp>
        <p:nvSpPr>
          <p:cNvPr id="3" name="Rectangle 2"/>
          <p:cNvSpPr/>
          <p:nvPr/>
        </p:nvSpPr>
        <p:spPr>
          <a:xfrm>
            <a:off x="8132725" y="1851766"/>
            <a:ext cx="3672000" cy="972000"/>
          </a:xfrm>
          <a:prstGeom prst="rect">
            <a:avLst/>
          </a:prstGeom>
          <a:noFill/>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MY" sz="2400"/>
          </a:p>
        </p:txBody>
      </p:sp>
      <p:sp>
        <p:nvSpPr>
          <p:cNvPr id="40" name="Rectangle 39"/>
          <p:cNvSpPr/>
          <p:nvPr/>
        </p:nvSpPr>
        <p:spPr>
          <a:xfrm>
            <a:off x="8123085" y="3046426"/>
            <a:ext cx="3672000" cy="1260000"/>
          </a:xfrm>
          <a:prstGeom prst="rect">
            <a:avLst/>
          </a:prstGeom>
          <a:noFill/>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MY" sz="2400"/>
          </a:p>
        </p:txBody>
      </p:sp>
      <p:sp>
        <p:nvSpPr>
          <p:cNvPr id="42" name="Rectangle 41"/>
          <p:cNvSpPr/>
          <p:nvPr/>
        </p:nvSpPr>
        <p:spPr>
          <a:xfrm>
            <a:off x="4937297" y="1791750"/>
            <a:ext cx="2520000" cy="1080000"/>
          </a:xfrm>
          <a:prstGeom prst="rect">
            <a:avLst/>
          </a:prstGeom>
          <a:noFill/>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MY" sz="2400"/>
          </a:p>
        </p:txBody>
      </p:sp>
      <p:sp>
        <p:nvSpPr>
          <p:cNvPr id="43" name="Rectangle 42"/>
          <p:cNvSpPr/>
          <p:nvPr/>
        </p:nvSpPr>
        <p:spPr>
          <a:xfrm>
            <a:off x="4937297" y="3136125"/>
            <a:ext cx="2520000" cy="1080000"/>
          </a:xfrm>
          <a:prstGeom prst="rect">
            <a:avLst/>
          </a:prstGeom>
          <a:noFill/>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MY" sz="2400"/>
          </a:p>
        </p:txBody>
      </p:sp>
      <p:sp>
        <p:nvSpPr>
          <p:cNvPr id="44" name="Rectangle 43"/>
          <p:cNvSpPr/>
          <p:nvPr/>
        </p:nvSpPr>
        <p:spPr>
          <a:xfrm>
            <a:off x="4941589" y="4589396"/>
            <a:ext cx="2520000" cy="864000"/>
          </a:xfrm>
          <a:prstGeom prst="rect">
            <a:avLst/>
          </a:prstGeom>
          <a:noFill/>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MY" sz="2400"/>
          </a:p>
        </p:txBody>
      </p:sp>
      <p:sp>
        <p:nvSpPr>
          <p:cNvPr id="45" name="Rectangle 44"/>
          <p:cNvSpPr/>
          <p:nvPr/>
        </p:nvSpPr>
        <p:spPr>
          <a:xfrm>
            <a:off x="1714465" y="1806127"/>
            <a:ext cx="2400000" cy="1034092"/>
          </a:xfrm>
          <a:prstGeom prst="rect">
            <a:avLst/>
          </a:prstGeom>
          <a:noFill/>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MY" sz="2400"/>
          </a:p>
        </p:txBody>
      </p:sp>
      <p:sp>
        <p:nvSpPr>
          <p:cNvPr id="46" name="Rectangle 45"/>
          <p:cNvSpPr/>
          <p:nvPr/>
        </p:nvSpPr>
        <p:spPr>
          <a:xfrm>
            <a:off x="1723875" y="3264505"/>
            <a:ext cx="2400000" cy="816000"/>
          </a:xfrm>
          <a:prstGeom prst="rect">
            <a:avLst/>
          </a:prstGeom>
          <a:noFill/>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MY" sz="2400"/>
          </a:p>
        </p:txBody>
      </p:sp>
      <p:sp>
        <p:nvSpPr>
          <p:cNvPr id="47" name="Rectangle 46"/>
          <p:cNvSpPr/>
          <p:nvPr/>
        </p:nvSpPr>
        <p:spPr>
          <a:xfrm>
            <a:off x="1714465" y="4476065"/>
            <a:ext cx="2400000" cy="1080000"/>
          </a:xfrm>
          <a:prstGeom prst="rect">
            <a:avLst/>
          </a:prstGeom>
          <a:noFill/>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MY" sz="2400"/>
          </a:p>
        </p:txBody>
      </p:sp>
      <p:cxnSp>
        <p:nvCxnSpPr>
          <p:cNvPr id="5" name="Straight Arrow Connector 4"/>
          <p:cNvCxnSpPr>
            <a:stCxn id="45" idx="3"/>
            <a:endCxn id="42" idx="1"/>
          </p:cNvCxnSpPr>
          <p:nvPr/>
        </p:nvCxnSpPr>
        <p:spPr>
          <a:xfrm>
            <a:off x="4114465" y="2323173"/>
            <a:ext cx="822832" cy="8577"/>
          </a:xfrm>
          <a:prstGeom prst="straightConnector1">
            <a:avLst/>
          </a:prstGeom>
          <a:ln w="28575">
            <a:solidFill>
              <a:srgbClr val="0C406D"/>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2" idx="3"/>
            <a:endCxn id="3" idx="1"/>
          </p:cNvCxnSpPr>
          <p:nvPr/>
        </p:nvCxnSpPr>
        <p:spPr>
          <a:xfrm>
            <a:off x="7457297" y="2331750"/>
            <a:ext cx="675428" cy="6016"/>
          </a:xfrm>
          <a:prstGeom prst="straightConnector1">
            <a:avLst/>
          </a:prstGeom>
          <a:ln w="28575">
            <a:solidFill>
              <a:srgbClr val="0C406D"/>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6" idx="3"/>
            <a:endCxn id="43" idx="1"/>
          </p:cNvCxnSpPr>
          <p:nvPr/>
        </p:nvCxnSpPr>
        <p:spPr>
          <a:xfrm>
            <a:off x="4123875" y="3672505"/>
            <a:ext cx="813422" cy="3620"/>
          </a:xfrm>
          <a:prstGeom prst="straightConnector1">
            <a:avLst/>
          </a:prstGeom>
          <a:ln w="28575">
            <a:solidFill>
              <a:srgbClr val="0C406D"/>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a:stCxn id="43" idx="3"/>
            <a:endCxn id="40" idx="1"/>
          </p:cNvCxnSpPr>
          <p:nvPr/>
        </p:nvCxnSpPr>
        <p:spPr>
          <a:xfrm>
            <a:off x="7457297" y="3676125"/>
            <a:ext cx="665788" cy="301"/>
          </a:xfrm>
          <a:prstGeom prst="straightConnector1">
            <a:avLst/>
          </a:prstGeom>
          <a:ln w="28575">
            <a:solidFill>
              <a:srgbClr val="0C406D"/>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7" idx="3"/>
            <a:endCxn id="44" idx="1"/>
          </p:cNvCxnSpPr>
          <p:nvPr/>
        </p:nvCxnSpPr>
        <p:spPr>
          <a:xfrm>
            <a:off x="4114465" y="5016065"/>
            <a:ext cx="827124" cy="5331"/>
          </a:xfrm>
          <a:prstGeom prst="straightConnector1">
            <a:avLst/>
          </a:prstGeom>
          <a:ln w="28575">
            <a:solidFill>
              <a:srgbClr val="0C406D"/>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cxnSpLocks/>
            <a:stCxn id="44" idx="3"/>
            <a:endCxn id="41" idx="1"/>
          </p:cNvCxnSpPr>
          <p:nvPr/>
        </p:nvCxnSpPr>
        <p:spPr>
          <a:xfrm flipV="1">
            <a:off x="7461589" y="5020352"/>
            <a:ext cx="674677" cy="1044"/>
          </a:xfrm>
          <a:prstGeom prst="straightConnector1">
            <a:avLst/>
          </a:prstGeom>
          <a:ln w="28575">
            <a:solidFill>
              <a:srgbClr val="0C406D"/>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136266" y="4534352"/>
            <a:ext cx="3672000" cy="972000"/>
          </a:xfrm>
          <a:prstGeom prst="rect">
            <a:avLst/>
          </a:prstGeom>
          <a:noFill/>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MY" sz="2400"/>
          </a:p>
        </p:txBody>
      </p:sp>
      <p:sp>
        <p:nvSpPr>
          <p:cNvPr id="65" name="Google Shape;551;p24"/>
          <p:cNvSpPr txBox="1"/>
          <p:nvPr/>
        </p:nvSpPr>
        <p:spPr>
          <a:xfrm>
            <a:off x="1643530" y="3183729"/>
            <a:ext cx="2512800" cy="428092"/>
          </a:xfrm>
          <a:prstGeom prst="rect">
            <a:avLst/>
          </a:prstGeom>
          <a:noFill/>
          <a:ln>
            <a:noFill/>
          </a:ln>
        </p:spPr>
        <p:txBody>
          <a:bodyPr spcFirstLastPara="1" wrap="square" lIns="121900" tIns="121900" rIns="121900" bIns="121900" anchor="t" anchorCtr="0">
            <a:noAutofit/>
          </a:bodyPr>
          <a:lstStyle/>
          <a:p>
            <a:pPr marL="304792" indent="-304792" algn="ctr">
              <a:buAutoNum type="arabicPeriod"/>
            </a:pPr>
            <a:r>
              <a:rPr lang="en-US" sz="1600" dirty="0">
                <a:latin typeface="Roboto" panose="02000000000000000000" pitchFamily="2" charset="0"/>
                <a:ea typeface="Roboto" panose="02000000000000000000" pitchFamily="2" charset="0"/>
                <a:cs typeface="Roboto" panose="02000000000000000000" pitchFamily="2" charset="0"/>
              </a:rPr>
              <a:t>Accuracy &amp; reliability AI models</a:t>
            </a:r>
          </a:p>
          <a:p>
            <a:pPr marL="304792" indent="-304792" algn="ctr">
              <a:buAutoNum type="arabicPeriod"/>
            </a:pPr>
            <a:r>
              <a:rPr lang="en-US" sz="1600" dirty="0">
                <a:solidFill>
                  <a:srgbClr val="434343"/>
                </a:solidFill>
                <a:latin typeface="Roboto" panose="02000000000000000000" pitchFamily="2" charset="0"/>
                <a:ea typeface="Roboto" panose="02000000000000000000" pitchFamily="2" charset="0"/>
                <a:cs typeface="Roboto" panose="02000000000000000000" pitchFamily="2" charset="0"/>
                <a:sym typeface="Roboto"/>
              </a:rPr>
              <a:t>Legal &amp; Ethical issue</a:t>
            </a:r>
            <a:endParaRPr sz="1600" dirty="0">
              <a:solidFill>
                <a:srgbClr val="434343"/>
              </a:solidFill>
              <a:latin typeface="Roboto" panose="02000000000000000000" pitchFamily="2" charset="0"/>
              <a:ea typeface="Roboto" panose="02000000000000000000" pitchFamily="2" charset="0"/>
              <a:cs typeface="Roboto" panose="02000000000000000000" pitchFamily="2" charset="0"/>
              <a:sym typeface="Roboto"/>
            </a:endParaRPr>
          </a:p>
        </p:txBody>
      </p:sp>
      <p:sp>
        <p:nvSpPr>
          <p:cNvPr id="68" name="Google Shape;551;p24"/>
          <p:cNvSpPr txBox="1"/>
          <p:nvPr/>
        </p:nvSpPr>
        <p:spPr>
          <a:xfrm>
            <a:off x="1705307" y="4424357"/>
            <a:ext cx="2362885" cy="428092"/>
          </a:xfrm>
          <a:prstGeom prst="rect">
            <a:avLst/>
          </a:prstGeom>
          <a:noFill/>
          <a:ln>
            <a:noFill/>
          </a:ln>
        </p:spPr>
        <p:txBody>
          <a:bodyPr spcFirstLastPara="1" wrap="square" lIns="121900" tIns="121900" rIns="121900" bIns="121900" anchor="t" anchorCtr="0">
            <a:noAutofit/>
          </a:bodyPr>
          <a:lstStyle/>
          <a:p>
            <a:pPr marL="304792" indent="-304792" algn="ctr">
              <a:buAutoNum type="arabicPeriod"/>
            </a:pPr>
            <a:r>
              <a:rPr lang="en-US" sz="1600" dirty="0">
                <a:latin typeface="Roboto" panose="02000000000000000000" pitchFamily="2" charset="0"/>
                <a:ea typeface="Roboto" panose="02000000000000000000" pitchFamily="2" charset="0"/>
                <a:cs typeface="Roboto" panose="02000000000000000000" pitchFamily="2" charset="0"/>
              </a:rPr>
              <a:t>Lack of real-world data</a:t>
            </a:r>
          </a:p>
          <a:p>
            <a:pPr marL="304792" indent="-304792" algn="ctr">
              <a:buAutoNum type="arabicPeriod"/>
            </a:pPr>
            <a:r>
              <a:rPr lang="en-US" sz="1600" dirty="0">
                <a:latin typeface="Roboto" panose="02000000000000000000" pitchFamily="2" charset="0"/>
                <a:ea typeface="Roboto" panose="02000000000000000000" pitchFamily="2" charset="0"/>
                <a:cs typeface="Roboto" panose="02000000000000000000" pitchFamily="2" charset="0"/>
              </a:rPr>
              <a:t>Data Privacy &amp; security</a:t>
            </a:r>
            <a:endParaRPr sz="1600" dirty="0">
              <a:solidFill>
                <a:srgbClr val="434343"/>
              </a:solidFill>
              <a:latin typeface="Roboto" panose="02000000000000000000" pitchFamily="2" charset="0"/>
              <a:ea typeface="Roboto" panose="02000000000000000000" pitchFamily="2" charset="0"/>
              <a:cs typeface="Roboto" panose="02000000000000000000" pitchFamily="2" charset="0"/>
              <a:sym typeface="Roboto"/>
            </a:endParaRPr>
          </a:p>
        </p:txBody>
      </p:sp>
      <p:sp>
        <p:nvSpPr>
          <p:cNvPr id="6" name="Google Shape;539;p24">
            <a:extLst>
              <a:ext uri="{FF2B5EF4-FFF2-40B4-BE49-F238E27FC236}">
                <a16:creationId xmlns:a16="http://schemas.microsoft.com/office/drawing/2014/main" id="{07A98B96-3575-4B06-1C55-4051CAB0738F}"/>
              </a:ext>
            </a:extLst>
          </p:cNvPr>
          <p:cNvSpPr txBox="1"/>
          <p:nvPr/>
        </p:nvSpPr>
        <p:spPr>
          <a:xfrm>
            <a:off x="4832450" y="4543877"/>
            <a:ext cx="2718314" cy="848591"/>
          </a:xfrm>
          <a:prstGeom prst="rect">
            <a:avLst/>
          </a:prstGeom>
          <a:noFill/>
          <a:ln>
            <a:noFill/>
          </a:ln>
        </p:spPr>
        <p:txBody>
          <a:bodyPr spcFirstLastPara="1" wrap="square" lIns="121900" tIns="121900" rIns="121900" bIns="121900" anchor="t" anchorCtr="0">
            <a:noAutofit/>
          </a:bodyPr>
          <a:lstStyle/>
          <a:p>
            <a:pPr algn="ctr"/>
            <a:r>
              <a:rPr lang="en" sz="1600" b="1" dirty="0">
                <a:solidFill>
                  <a:schemeClr val="tx2">
                    <a:lumMod val="50000"/>
                  </a:schemeClr>
                </a:solidFill>
                <a:latin typeface="Roboto"/>
                <a:ea typeface="Roboto"/>
                <a:cs typeface="Roboto"/>
                <a:sym typeface="Roboto"/>
              </a:rPr>
              <a:t>Deployment Phase: </a:t>
            </a:r>
          </a:p>
          <a:p>
            <a:pPr algn="ctr"/>
            <a:r>
              <a:rPr lang="en" sz="1600" dirty="0">
                <a:solidFill>
                  <a:srgbClr val="434343"/>
                </a:solidFill>
                <a:latin typeface="Roboto"/>
                <a:ea typeface="Roboto"/>
                <a:cs typeface="Roboto"/>
                <a:sym typeface="Roboto"/>
              </a:rPr>
              <a:t>Stakeholder Engagement</a:t>
            </a:r>
          </a:p>
          <a:p>
            <a:pPr algn="ctr"/>
            <a:r>
              <a:rPr lang="en" sz="1600" dirty="0">
                <a:solidFill>
                  <a:srgbClr val="434343"/>
                </a:solidFill>
                <a:latin typeface="Roboto"/>
                <a:ea typeface="Roboto"/>
                <a:cs typeface="Roboto"/>
                <a:sym typeface="Roboto"/>
              </a:rPr>
              <a:t>Security &amp; Improvement</a:t>
            </a:r>
            <a:endParaRPr sz="1600" dirty="0">
              <a:solidFill>
                <a:srgbClr val="434343"/>
              </a:solidFill>
              <a:latin typeface="Roboto"/>
              <a:ea typeface="Roboto"/>
              <a:cs typeface="Roboto"/>
              <a:sym typeface="Roboto"/>
            </a:endParaRPr>
          </a:p>
        </p:txBody>
      </p:sp>
      <p:sp>
        <p:nvSpPr>
          <p:cNvPr id="7" name="TextBox 6">
            <a:extLst>
              <a:ext uri="{FF2B5EF4-FFF2-40B4-BE49-F238E27FC236}">
                <a16:creationId xmlns:a16="http://schemas.microsoft.com/office/drawing/2014/main" id="{61836332-0331-F92D-8A02-447927C472D6}"/>
              </a:ext>
            </a:extLst>
          </p:cNvPr>
          <p:cNvSpPr txBox="1"/>
          <p:nvPr/>
        </p:nvSpPr>
        <p:spPr>
          <a:xfrm>
            <a:off x="11277600" y="6105525"/>
            <a:ext cx="505200" cy="400110"/>
          </a:xfrm>
          <a:prstGeom prst="rect">
            <a:avLst/>
          </a:prstGeom>
          <a:noFill/>
        </p:spPr>
        <p:txBody>
          <a:bodyPr wrap="square" rtlCol="0">
            <a:spAutoFit/>
          </a:bodyPr>
          <a:lstStyle/>
          <a:p>
            <a:r>
              <a:rPr lang="en-US" sz="2000" dirty="0"/>
              <a:t>13</a:t>
            </a:r>
            <a:endParaRPr lang="en-MY" sz="2000" dirty="0"/>
          </a:p>
        </p:txBody>
      </p:sp>
    </p:spTree>
    <p:extLst>
      <p:ext uri="{BB962C8B-B14F-4D97-AF65-F5344CB8AC3E}">
        <p14:creationId xmlns:p14="http://schemas.microsoft.com/office/powerpoint/2010/main" val="4212505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95EB8-284B-3768-24D2-A92D2A8B3E5C}"/>
              </a:ext>
            </a:extLst>
          </p:cNvPr>
          <p:cNvSpPr>
            <a:spLocks noGrp="1"/>
          </p:cNvSpPr>
          <p:nvPr>
            <p:ph type="title"/>
          </p:nvPr>
        </p:nvSpPr>
        <p:spPr/>
        <p:txBody>
          <a:bodyPr/>
          <a:lstStyle/>
          <a:p>
            <a:r>
              <a:rPr lang="en-US" dirty="0"/>
              <a:t>Case Study: Site Monitoring</a:t>
            </a:r>
            <a:endParaRPr lang="en-MY" dirty="0"/>
          </a:p>
        </p:txBody>
      </p:sp>
      <p:graphicFrame>
        <p:nvGraphicFramePr>
          <p:cNvPr id="5" name="Diagram 4">
            <a:extLst>
              <a:ext uri="{FF2B5EF4-FFF2-40B4-BE49-F238E27FC236}">
                <a16:creationId xmlns:a16="http://schemas.microsoft.com/office/drawing/2014/main" id="{4D476246-D0C2-7AE3-DFC9-09BCFA1D76A2}"/>
              </a:ext>
            </a:extLst>
          </p:cNvPr>
          <p:cNvGraphicFramePr/>
          <p:nvPr>
            <p:extLst>
              <p:ext uri="{D42A27DB-BD31-4B8C-83A1-F6EECF244321}">
                <p14:modId xmlns:p14="http://schemas.microsoft.com/office/powerpoint/2010/main" val="3425625667"/>
              </p:ext>
            </p:extLst>
          </p:nvPr>
        </p:nvGraphicFramePr>
        <p:xfrm>
          <a:off x="1690108" y="752476"/>
          <a:ext cx="9955792" cy="58324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FEF255CE-6A97-6233-16F9-C764763D71B8}"/>
              </a:ext>
            </a:extLst>
          </p:cNvPr>
          <p:cNvSpPr txBox="1"/>
          <p:nvPr/>
        </p:nvSpPr>
        <p:spPr>
          <a:xfrm>
            <a:off x="11277600" y="6105525"/>
            <a:ext cx="505200" cy="400110"/>
          </a:xfrm>
          <a:prstGeom prst="rect">
            <a:avLst/>
          </a:prstGeom>
          <a:noFill/>
        </p:spPr>
        <p:txBody>
          <a:bodyPr wrap="square" rtlCol="0">
            <a:spAutoFit/>
          </a:bodyPr>
          <a:lstStyle/>
          <a:p>
            <a:r>
              <a:rPr lang="en-US" sz="2000" dirty="0"/>
              <a:t>14</a:t>
            </a:r>
            <a:endParaRPr lang="en-MY" sz="2000" dirty="0"/>
          </a:p>
        </p:txBody>
      </p:sp>
    </p:spTree>
    <p:extLst>
      <p:ext uri="{BB962C8B-B14F-4D97-AF65-F5344CB8AC3E}">
        <p14:creationId xmlns:p14="http://schemas.microsoft.com/office/powerpoint/2010/main" val="2493634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with text and colorful lines&#10;&#10;Description automatically generated with medium confidence">
            <a:extLst>
              <a:ext uri="{FF2B5EF4-FFF2-40B4-BE49-F238E27FC236}">
                <a16:creationId xmlns:a16="http://schemas.microsoft.com/office/drawing/2014/main" id="{FD38C462-08D3-E58E-AF33-EB7890C37DB7}"/>
              </a:ext>
            </a:extLst>
          </p:cNvPr>
          <p:cNvPicPr>
            <a:picLocks noChangeAspect="1"/>
          </p:cNvPicPr>
          <p:nvPr/>
        </p:nvPicPr>
        <p:blipFill rotWithShape="1">
          <a:blip r:embed="rId3">
            <a:extLst>
              <a:ext uri="{28A0092B-C50C-407E-A947-70E740481C1C}">
                <a14:useLocalDpi xmlns:a14="http://schemas.microsoft.com/office/drawing/2010/main" val="0"/>
              </a:ext>
            </a:extLst>
          </a:blip>
          <a:srcRect l="1782" t="1149" r="4296"/>
          <a:stretch/>
        </p:blipFill>
        <p:spPr>
          <a:xfrm>
            <a:off x="933450" y="1047750"/>
            <a:ext cx="10782300" cy="5734049"/>
          </a:xfrm>
          <a:prstGeom prst="rect">
            <a:avLst/>
          </a:prstGeom>
        </p:spPr>
      </p:pic>
      <p:sp>
        <p:nvSpPr>
          <p:cNvPr id="2" name="Title 1">
            <a:extLst>
              <a:ext uri="{FF2B5EF4-FFF2-40B4-BE49-F238E27FC236}">
                <a16:creationId xmlns:a16="http://schemas.microsoft.com/office/drawing/2014/main" id="{AE8628B6-688A-0B87-AD29-F2B4C37851FA}"/>
              </a:ext>
            </a:extLst>
          </p:cNvPr>
          <p:cNvSpPr>
            <a:spLocks noGrp="1"/>
          </p:cNvSpPr>
          <p:nvPr>
            <p:ph type="title"/>
          </p:nvPr>
        </p:nvSpPr>
        <p:spPr>
          <a:xfrm>
            <a:off x="1301625" y="298425"/>
            <a:ext cx="10224000" cy="864000"/>
          </a:xfrm>
        </p:spPr>
        <p:txBody>
          <a:bodyPr/>
          <a:lstStyle/>
          <a:p>
            <a:r>
              <a:rPr lang="en-US" dirty="0"/>
              <a:t>Framework implementation in Case Study: Site Monitoring</a:t>
            </a:r>
            <a:endParaRPr lang="en-IN" dirty="0"/>
          </a:p>
        </p:txBody>
      </p:sp>
      <p:sp>
        <p:nvSpPr>
          <p:cNvPr id="3" name="TextBox 2">
            <a:extLst>
              <a:ext uri="{FF2B5EF4-FFF2-40B4-BE49-F238E27FC236}">
                <a16:creationId xmlns:a16="http://schemas.microsoft.com/office/drawing/2014/main" id="{99BE119D-529B-6214-D079-7994A5618AFF}"/>
              </a:ext>
            </a:extLst>
          </p:cNvPr>
          <p:cNvSpPr txBox="1"/>
          <p:nvPr/>
        </p:nvSpPr>
        <p:spPr>
          <a:xfrm>
            <a:off x="11544300" y="6257925"/>
            <a:ext cx="505200" cy="400110"/>
          </a:xfrm>
          <a:prstGeom prst="rect">
            <a:avLst/>
          </a:prstGeom>
          <a:noFill/>
        </p:spPr>
        <p:txBody>
          <a:bodyPr wrap="square" rtlCol="0">
            <a:spAutoFit/>
          </a:bodyPr>
          <a:lstStyle/>
          <a:p>
            <a:r>
              <a:rPr lang="en-US" sz="2000" dirty="0"/>
              <a:t>15</a:t>
            </a:r>
            <a:endParaRPr lang="en-MY" sz="2000" dirty="0"/>
          </a:p>
        </p:txBody>
      </p:sp>
    </p:spTree>
    <p:extLst>
      <p:ext uri="{BB962C8B-B14F-4D97-AF65-F5344CB8AC3E}">
        <p14:creationId xmlns:p14="http://schemas.microsoft.com/office/powerpoint/2010/main" val="2176989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95EB8-284B-3768-24D2-A92D2A8B3E5C}"/>
              </a:ext>
            </a:extLst>
          </p:cNvPr>
          <p:cNvSpPr>
            <a:spLocks noGrp="1"/>
          </p:cNvSpPr>
          <p:nvPr>
            <p:ph type="title"/>
          </p:nvPr>
        </p:nvSpPr>
        <p:spPr>
          <a:xfrm>
            <a:off x="1358775" y="92532"/>
            <a:ext cx="9000000" cy="1440000"/>
          </a:xfrm>
        </p:spPr>
        <p:txBody>
          <a:bodyPr/>
          <a:lstStyle/>
          <a:p>
            <a:r>
              <a:rPr lang="en-US" dirty="0"/>
              <a:t>Benefits of Implementing Trusted &amp; Responsible AI Framework in Site Monitoring</a:t>
            </a:r>
            <a:endParaRPr lang="en-MY" dirty="0"/>
          </a:p>
        </p:txBody>
      </p:sp>
      <p:graphicFrame>
        <p:nvGraphicFramePr>
          <p:cNvPr id="4" name="Diagram 3">
            <a:extLst>
              <a:ext uri="{FF2B5EF4-FFF2-40B4-BE49-F238E27FC236}">
                <a16:creationId xmlns:a16="http://schemas.microsoft.com/office/drawing/2014/main" id="{2A792598-035B-FA2C-99C0-1F111B510B8A}"/>
              </a:ext>
            </a:extLst>
          </p:cNvPr>
          <p:cNvGraphicFramePr/>
          <p:nvPr>
            <p:extLst>
              <p:ext uri="{D42A27DB-BD31-4B8C-83A1-F6EECF244321}">
                <p14:modId xmlns:p14="http://schemas.microsoft.com/office/powerpoint/2010/main" val="4074442881"/>
              </p:ext>
            </p:extLst>
          </p:nvPr>
        </p:nvGraphicFramePr>
        <p:xfrm>
          <a:off x="860425" y="822325"/>
          <a:ext cx="9648000" cy="644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3B4F80D3-4459-7C2F-D57A-E5021108270E}"/>
              </a:ext>
            </a:extLst>
          </p:cNvPr>
          <p:cNvSpPr txBox="1"/>
          <p:nvPr/>
        </p:nvSpPr>
        <p:spPr>
          <a:xfrm>
            <a:off x="11277600" y="6105525"/>
            <a:ext cx="505200" cy="400110"/>
          </a:xfrm>
          <a:prstGeom prst="rect">
            <a:avLst/>
          </a:prstGeom>
          <a:noFill/>
        </p:spPr>
        <p:txBody>
          <a:bodyPr wrap="square" rtlCol="0">
            <a:spAutoFit/>
          </a:bodyPr>
          <a:lstStyle/>
          <a:p>
            <a:r>
              <a:rPr lang="en-US" sz="2000" dirty="0"/>
              <a:t>16</a:t>
            </a:r>
            <a:endParaRPr lang="en-MY" sz="2000" dirty="0"/>
          </a:p>
        </p:txBody>
      </p:sp>
    </p:spTree>
    <p:extLst>
      <p:ext uri="{BB962C8B-B14F-4D97-AF65-F5344CB8AC3E}">
        <p14:creationId xmlns:p14="http://schemas.microsoft.com/office/powerpoint/2010/main" val="375822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67B6CCE8-73E7-4073-B399-AC48B1D47D86}"/>
                                            </p:graphicEl>
                                          </p:spTgt>
                                        </p:tgtEl>
                                        <p:attrNameLst>
                                          <p:attrName>style.visibility</p:attrName>
                                        </p:attrNameLst>
                                      </p:cBhvr>
                                      <p:to>
                                        <p:strVal val="visible"/>
                                      </p:to>
                                    </p:set>
                                    <p:anim calcmode="lin" valueType="num">
                                      <p:cBhvr additive="base">
                                        <p:cTn id="7" dur="500" fill="hold"/>
                                        <p:tgtEl>
                                          <p:spTgt spid="4">
                                            <p:graphicEl>
                                              <a:dgm id="{67B6CCE8-73E7-4073-B399-AC48B1D47D8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67B6CCE8-73E7-4073-B399-AC48B1D47D86}"/>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0AEBD55C-C060-4E6C-9B1F-2BE8192D8D6D}"/>
                                            </p:graphicEl>
                                          </p:spTgt>
                                        </p:tgtEl>
                                        <p:attrNameLst>
                                          <p:attrName>style.visibility</p:attrName>
                                        </p:attrNameLst>
                                      </p:cBhvr>
                                      <p:to>
                                        <p:strVal val="visible"/>
                                      </p:to>
                                    </p:set>
                                    <p:anim calcmode="lin" valueType="num">
                                      <p:cBhvr additive="base">
                                        <p:cTn id="13" dur="500" fill="hold"/>
                                        <p:tgtEl>
                                          <p:spTgt spid="4">
                                            <p:graphicEl>
                                              <a:dgm id="{0AEBD55C-C060-4E6C-9B1F-2BE8192D8D6D}"/>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0AEBD55C-C060-4E6C-9B1F-2BE8192D8D6D}"/>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graphicEl>
                                              <a:dgm id="{7272B5FB-8A83-4339-91CC-0D48D05BB93D}"/>
                                            </p:graphicEl>
                                          </p:spTgt>
                                        </p:tgtEl>
                                        <p:attrNameLst>
                                          <p:attrName>style.visibility</p:attrName>
                                        </p:attrNameLst>
                                      </p:cBhvr>
                                      <p:to>
                                        <p:strVal val="visible"/>
                                      </p:to>
                                    </p:set>
                                    <p:anim calcmode="lin" valueType="num">
                                      <p:cBhvr additive="base">
                                        <p:cTn id="17" dur="500" fill="hold"/>
                                        <p:tgtEl>
                                          <p:spTgt spid="4">
                                            <p:graphicEl>
                                              <a:dgm id="{7272B5FB-8A83-4339-91CC-0D48D05BB93D}"/>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7272B5FB-8A83-4339-91CC-0D48D05BB93D}"/>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graphicEl>
                                              <a:dgm id="{A6CC7659-3AF9-4625-8BB0-E258E230BA11}"/>
                                            </p:graphicEl>
                                          </p:spTgt>
                                        </p:tgtEl>
                                        <p:attrNameLst>
                                          <p:attrName>style.visibility</p:attrName>
                                        </p:attrNameLst>
                                      </p:cBhvr>
                                      <p:to>
                                        <p:strVal val="visible"/>
                                      </p:to>
                                    </p:set>
                                    <p:anim calcmode="lin" valueType="num">
                                      <p:cBhvr additive="base">
                                        <p:cTn id="23" dur="500" fill="hold"/>
                                        <p:tgtEl>
                                          <p:spTgt spid="4">
                                            <p:graphicEl>
                                              <a:dgm id="{A6CC7659-3AF9-4625-8BB0-E258E230BA11}"/>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A6CC7659-3AF9-4625-8BB0-E258E230BA11}"/>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graphicEl>
                                              <a:dgm id="{EF63AFB5-4A6D-4C14-A152-865B9BC3DED9}"/>
                                            </p:graphicEl>
                                          </p:spTgt>
                                        </p:tgtEl>
                                        <p:attrNameLst>
                                          <p:attrName>style.visibility</p:attrName>
                                        </p:attrNameLst>
                                      </p:cBhvr>
                                      <p:to>
                                        <p:strVal val="visible"/>
                                      </p:to>
                                    </p:set>
                                    <p:anim calcmode="lin" valueType="num">
                                      <p:cBhvr additive="base">
                                        <p:cTn id="27" dur="500" fill="hold"/>
                                        <p:tgtEl>
                                          <p:spTgt spid="4">
                                            <p:graphicEl>
                                              <a:dgm id="{EF63AFB5-4A6D-4C14-A152-865B9BC3DED9}"/>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EF63AFB5-4A6D-4C14-A152-865B9BC3DED9}"/>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graphicEl>
                                              <a:dgm id="{79855AB8-BB7F-465F-B030-0482D31A7300}"/>
                                            </p:graphicEl>
                                          </p:spTgt>
                                        </p:tgtEl>
                                        <p:attrNameLst>
                                          <p:attrName>style.visibility</p:attrName>
                                        </p:attrNameLst>
                                      </p:cBhvr>
                                      <p:to>
                                        <p:strVal val="visible"/>
                                      </p:to>
                                    </p:set>
                                    <p:anim calcmode="lin" valueType="num">
                                      <p:cBhvr additive="base">
                                        <p:cTn id="33" dur="500" fill="hold"/>
                                        <p:tgtEl>
                                          <p:spTgt spid="4">
                                            <p:graphicEl>
                                              <a:dgm id="{79855AB8-BB7F-465F-B030-0482D31A7300}"/>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79855AB8-BB7F-465F-B030-0482D31A7300}"/>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graphicEl>
                                              <a:dgm id="{94713884-F44C-48FC-A7EC-E29A95034755}"/>
                                            </p:graphicEl>
                                          </p:spTgt>
                                        </p:tgtEl>
                                        <p:attrNameLst>
                                          <p:attrName>style.visibility</p:attrName>
                                        </p:attrNameLst>
                                      </p:cBhvr>
                                      <p:to>
                                        <p:strVal val="visible"/>
                                      </p:to>
                                    </p:set>
                                    <p:anim calcmode="lin" valueType="num">
                                      <p:cBhvr additive="base">
                                        <p:cTn id="37" dur="500" fill="hold"/>
                                        <p:tgtEl>
                                          <p:spTgt spid="4">
                                            <p:graphicEl>
                                              <a:dgm id="{94713884-F44C-48FC-A7EC-E29A95034755}"/>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94713884-F44C-48FC-A7EC-E29A95034755}"/>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graphicEl>
                                              <a:dgm id="{E4A7D4C7-464C-4A1B-AD96-13A5ABB6982A}"/>
                                            </p:graphicEl>
                                          </p:spTgt>
                                        </p:tgtEl>
                                        <p:attrNameLst>
                                          <p:attrName>style.visibility</p:attrName>
                                        </p:attrNameLst>
                                      </p:cBhvr>
                                      <p:to>
                                        <p:strVal val="visible"/>
                                      </p:to>
                                    </p:set>
                                    <p:anim calcmode="lin" valueType="num">
                                      <p:cBhvr additive="base">
                                        <p:cTn id="43" dur="500" fill="hold"/>
                                        <p:tgtEl>
                                          <p:spTgt spid="4">
                                            <p:graphicEl>
                                              <a:dgm id="{E4A7D4C7-464C-4A1B-AD96-13A5ABB6982A}"/>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E4A7D4C7-464C-4A1B-AD96-13A5ABB6982A}"/>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graphicEl>
                                              <a:dgm id="{7504AA35-D72D-4E0D-8FA3-729D0AE2DA45}"/>
                                            </p:graphicEl>
                                          </p:spTgt>
                                        </p:tgtEl>
                                        <p:attrNameLst>
                                          <p:attrName>style.visibility</p:attrName>
                                        </p:attrNameLst>
                                      </p:cBhvr>
                                      <p:to>
                                        <p:strVal val="visible"/>
                                      </p:to>
                                    </p:set>
                                    <p:anim calcmode="lin" valueType="num">
                                      <p:cBhvr additive="base">
                                        <p:cTn id="47" dur="500" fill="hold"/>
                                        <p:tgtEl>
                                          <p:spTgt spid="4">
                                            <p:graphicEl>
                                              <a:dgm id="{7504AA35-D72D-4E0D-8FA3-729D0AE2DA45}"/>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graphicEl>
                                              <a:dgm id="{7504AA35-D72D-4E0D-8FA3-729D0AE2DA45}"/>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
                                            <p:graphicEl>
                                              <a:dgm id="{D703A00D-FD90-43C3-B881-714300A5F376}"/>
                                            </p:graphicEl>
                                          </p:spTgt>
                                        </p:tgtEl>
                                        <p:attrNameLst>
                                          <p:attrName>style.visibility</p:attrName>
                                        </p:attrNameLst>
                                      </p:cBhvr>
                                      <p:to>
                                        <p:strVal val="visible"/>
                                      </p:to>
                                    </p:set>
                                    <p:anim calcmode="lin" valueType="num">
                                      <p:cBhvr additive="base">
                                        <p:cTn id="53" dur="500" fill="hold"/>
                                        <p:tgtEl>
                                          <p:spTgt spid="4">
                                            <p:graphicEl>
                                              <a:dgm id="{D703A00D-FD90-43C3-B881-714300A5F376}"/>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graphicEl>
                                              <a:dgm id="{D703A00D-FD90-43C3-B881-714300A5F376}"/>
                                            </p:graphic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
                                            <p:graphicEl>
                                              <a:dgm id="{F15B12E1-4267-4AFF-AFD3-F6868057E074}"/>
                                            </p:graphicEl>
                                          </p:spTgt>
                                        </p:tgtEl>
                                        <p:attrNameLst>
                                          <p:attrName>style.visibility</p:attrName>
                                        </p:attrNameLst>
                                      </p:cBhvr>
                                      <p:to>
                                        <p:strVal val="visible"/>
                                      </p:to>
                                    </p:set>
                                    <p:anim calcmode="lin" valueType="num">
                                      <p:cBhvr additive="base">
                                        <p:cTn id="57" dur="500" fill="hold"/>
                                        <p:tgtEl>
                                          <p:spTgt spid="4">
                                            <p:graphicEl>
                                              <a:dgm id="{F15B12E1-4267-4AFF-AFD3-F6868057E074}"/>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graphicEl>
                                              <a:dgm id="{F15B12E1-4267-4AFF-AFD3-F6868057E074}"/>
                                            </p:graphic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
                                            <p:graphicEl>
                                              <a:dgm id="{CF846DE3-D7A7-4C54-A965-708BE02DADA9}"/>
                                            </p:graphicEl>
                                          </p:spTgt>
                                        </p:tgtEl>
                                        <p:attrNameLst>
                                          <p:attrName>style.visibility</p:attrName>
                                        </p:attrNameLst>
                                      </p:cBhvr>
                                      <p:to>
                                        <p:strVal val="visible"/>
                                      </p:to>
                                    </p:set>
                                    <p:anim calcmode="lin" valueType="num">
                                      <p:cBhvr additive="base">
                                        <p:cTn id="63" dur="500" fill="hold"/>
                                        <p:tgtEl>
                                          <p:spTgt spid="4">
                                            <p:graphicEl>
                                              <a:dgm id="{CF846DE3-D7A7-4C54-A965-708BE02DADA9}"/>
                                            </p:graphic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graphicEl>
                                              <a:dgm id="{CF846DE3-D7A7-4C54-A965-708BE02DADA9}"/>
                                            </p:graphic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
                                            <p:graphicEl>
                                              <a:dgm id="{6D4A4F2C-98D8-404E-A58F-D89B10FF8FD2}"/>
                                            </p:graphicEl>
                                          </p:spTgt>
                                        </p:tgtEl>
                                        <p:attrNameLst>
                                          <p:attrName>style.visibility</p:attrName>
                                        </p:attrNameLst>
                                      </p:cBhvr>
                                      <p:to>
                                        <p:strVal val="visible"/>
                                      </p:to>
                                    </p:set>
                                    <p:anim calcmode="lin" valueType="num">
                                      <p:cBhvr additive="base">
                                        <p:cTn id="67" dur="500" fill="hold"/>
                                        <p:tgtEl>
                                          <p:spTgt spid="4">
                                            <p:graphicEl>
                                              <a:dgm id="{6D4A4F2C-98D8-404E-A58F-D89B10FF8FD2}"/>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graphicEl>
                                              <a:dgm id="{6D4A4F2C-98D8-404E-A58F-D89B10FF8FD2}"/>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graphicEl>
                                              <a:dgm id="{F6FAD4F6-AD23-4CC3-8072-1C5E3F7B427D}"/>
                                            </p:graphicEl>
                                          </p:spTgt>
                                        </p:tgtEl>
                                        <p:attrNameLst>
                                          <p:attrName>style.visibility</p:attrName>
                                        </p:attrNameLst>
                                      </p:cBhvr>
                                      <p:to>
                                        <p:strVal val="visible"/>
                                      </p:to>
                                    </p:set>
                                    <p:anim calcmode="lin" valueType="num">
                                      <p:cBhvr additive="base">
                                        <p:cTn id="73" dur="500" fill="hold"/>
                                        <p:tgtEl>
                                          <p:spTgt spid="4">
                                            <p:graphicEl>
                                              <a:dgm id="{F6FAD4F6-AD23-4CC3-8072-1C5E3F7B427D}"/>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graphicEl>
                                              <a:dgm id="{F6FAD4F6-AD23-4CC3-8072-1C5E3F7B427D}"/>
                                            </p:graphicEl>
                                          </p:spTgt>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4">
                                            <p:graphicEl>
                                              <a:dgm id="{52EC864F-EAE5-4CAC-B14E-D38B94C40DB1}"/>
                                            </p:graphicEl>
                                          </p:spTgt>
                                        </p:tgtEl>
                                        <p:attrNameLst>
                                          <p:attrName>style.visibility</p:attrName>
                                        </p:attrNameLst>
                                      </p:cBhvr>
                                      <p:to>
                                        <p:strVal val="visible"/>
                                      </p:to>
                                    </p:set>
                                    <p:anim calcmode="lin" valueType="num">
                                      <p:cBhvr additive="base">
                                        <p:cTn id="77" dur="500" fill="hold"/>
                                        <p:tgtEl>
                                          <p:spTgt spid="4">
                                            <p:graphicEl>
                                              <a:dgm id="{52EC864F-EAE5-4CAC-B14E-D38B94C40DB1}"/>
                                            </p:graphicEl>
                                          </p:spTgt>
                                        </p:tgtEl>
                                        <p:attrNameLst>
                                          <p:attrName>ppt_x</p:attrName>
                                        </p:attrNameLst>
                                      </p:cBhvr>
                                      <p:tavLst>
                                        <p:tav tm="0">
                                          <p:val>
                                            <p:strVal val="#ppt_x"/>
                                          </p:val>
                                        </p:tav>
                                        <p:tav tm="100000">
                                          <p:val>
                                            <p:strVal val="#ppt_x"/>
                                          </p:val>
                                        </p:tav>
                                      </p:tavLst>
                                    </p:anim>
                                    <p:anim calcmode="lin" valueType="num">
                                      <p:cBhvr additive="base">
                                        <p:cTn id="78" dur="500" fill="hold"/>
                                        <p:tgtEl>
                                          <p:spTgt spid="4">
                                            <p:graphicEl>
                                              <a:dgm id="{52EC864F-EAE5-4CAC-B14E-D38B94C40DB1}"/>
                                            </p:graphic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4">
                                            <p:graphicEl>
                                              <a:dgm id="{C933B201-F30B-4AB3-AEC2-6DB3B257613A}"/>
                                            </p:graphicEl>
                                          </p:spTgt>
                                        </p:tgtEl>
                                        <p:attrNameLst>
                                          <p:attrName>style.visibility</p:attrName>
                                        </p:attrNameLst>
                                      </p:cBhvr>
                                      <p:to>
                                        <p:strVal val="visible"/>
                                      </p:to>
                                    </p:set>
                                    <p:anim calcmode="lin" valueType="num">
                                      <p:cBhvr additive="base">
                                        <p:cTn id="83" dur="500" fill="hold"/>
                                        <p:tgtEl>
                                          <p:spTgt spid="4">
                                            <p:graphicEl>
                                              <a:dgm id="{C933B201-F30B-4AB3-AEC2-6DB3B257613A}"/>
                                            </p:graphicEl>
                                          </p:spTgt>
                                        </p:tgtEl>
                                        <p:attrNameLst>
                                          <p:attrName>ppt_x</p:attrName>
                                        </p:attrNameLst>
                                      </p:cBhvr>
                                      <p:tavLst>
                                        <p:tav tm="0">
                                          <p:val>
                                            <p:strVal val="#ppt_x"/>
                                          </p:val>
                                        </p:tav>
                                        <p:tav tm="100000">
                                          <p:val>
                                            <p:strVal val="#ppt_x"/>
                                          </p:val>
                                        </p:tav>
                                      </p:tavLst>
                                    </p:anim>
                                    <p:anim calcmode="lin" valueType="num">
                                      <p:cBhvr additive="base">
                                        <p:cTn id="84" dur="500" fill="hold"/>
                                        <p:tgtEl>
                                          <p:spTgt spid="4">
                                            <p:graphicEl>
                                              <a:dgm id="{C933B201-F30B-4AB3-AEC2-6DB3B257613A}"/>
                                            </p:graphic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
                                            <p:graphicEl>
                                              <a:dgm id="{DBED03B6-7935-46F2-B4CB-9E534CE331F9}"/>
                                            </p:graphicEl>
                                          </p:spTgt>
                                        </p:tgtEl>
                                        <p:attrNameLst>
                                          <p:attrName>style.visibility</p:attrName>
                                        </p:attrNameLst>
                                      </p:cBhvr>
                                      <p:to>
                                        <p:strVal val="visible"/>
                                      </p:to>
                                    </p:set>
                                    <p:anim calcmode="lin" valueType="num">
                                      <p:cBhvr additive="base">
                                        <p:cTn id="87" dur="500" fill="hold"/>
                                        <p:tgtEl>
                                          <p:spTgt spid="4">
                                            <p:graphicEl>
                                              <a:dgm id="{DBED03B6-7935-46F2-B4CB-9E534CE331F9}"/>
                                            </p:graphicEl>
                                          </p:spTgt>
                                        </p:tgtEl>
                                        <p:attrNameLst>
                                          <p:attrName>ppt_x</p:attrName>
                                        </p:attrNameLst>
                                      </p:cBhvr>
                                      <p:tavLst>
                                        <p:tav tm="0">
                                          <p:val>
                                            <p:strVal val="#ppt_x"/>
                                          </p:val>
                                        </p:tav>
                                        <p:tav tm="100000">
                                          <p:val>
                                            <p:strVal val="#ppt_x"/>
                                          </p:val>
                                        </p:tav>
                                      </p:tavLst>
                                    </p:anim>
                                    <p:anim calcmode="lin" valueType="num">
                                      <p:cBhvr additive="base">
                                        <p:cTn id="88" dur="500" fill="hold"/>
                                        <p:tgtEl>
                                          <p:spTgt spid="4">
                                            <p:graphicEl>
                                              <a:dgm id="{DBED03B6-7935-46F2-B4CB-9E534CE331F9}"/>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628B6-688A-0B87-AD29-F2B4C37851FA}"/>
              </a:ext>
            </a:extLst>
          </p:cNvPr>
          <p:cNvSpPr>
            <a:spLocks noGrp="1"/>
          </p:cNvSpPr>
          <p:nvPr>
            <p:ph type="title"/>
          </p:nvPr>
        </p:nvSpPr>
        <p:spPr>
          <a:xfrm>
            <a:off x="1301625" y="298425"/>
            <a:ext cx="10224000" cy="864000"/>
          </a:xfrm>
        </p:spPr>
        <p:txBody>
          <a:bodyPr/>
          <a:lstStyle/>
          <a:p>
            <a:r>
              <a:rPr lang="en-US" dirty="0"/>
              <a:t>TRAI VS AI</a:t>
            </a:r>
            <a:endParaRPr lang="en-IN" dirty="0"/>
          </a:p>
        </p:txBody>
      </p:sp>
      <p:sp>
        <p:nvSpPr>
          <p:cNvPr id="3" name="TextBox 2">
            <a:extLst>
              <a:ext uri="{FF2B5EF4-FFF2-40B4-BE49-F238E27FC236}">
                <a16:creationId xmlns:a16="http://schemas.microsoft.com/office/drawing/2014/main" id="{99BE119D-529B-6214-D079-7994A5618AFF}"/>
              </a:ext>
            </a:extLst>
          </p:cNvPr>
          <p:cNvSpPr txBox="1"/>
          <p:nvPr/>
        </p:nvSpPr>
        <p:spPr>
          <a:xfrm>
            <a:off x="11544300" y="6257925"/>
            <a:ext cx="505200" cy="400110"/>
          </a:xfrm>
          <a:prstGeom prst="rect">
            <a:avLst/>
          </a:prstGeom>
          <a:noFill/>
        </p:spPr>
        <p:txBody>
          <a:bodyPr wrap="square" rtlCol="0">
            <a:spAutoFit/>
          </a:bodyPr>
          <a:lstStyle/>
          <a:p>
            <a:r>
              <a:rPr lang="en-US" sz="2000" dirty="0"/>
              <a:t>17</a:t>
            </a:r>
            <a:endParaRPr lang="en-MY" sz="2000" dirty="0"/>
          </a:p>
        </p:txBody>
      </p:sp>
      <p:graphicFrame>
        <p:nvGraphicFramePr>
          <p:cNvPr id="20" name="Table 19">
            <a:extLst>
              <a:ext uri="{FF2B5EF4-FFF2-40B4-BE49-F238E27FC236}">
                <a16:creationId xmlns:a16="http://schemas.microsoft.com/office/drawing/2014/main" id="{DF84E72C-1FC0-ED1A-F5CA-BADCB4361562}"/>
              </a:ext>
            </a:extLst>
          </p:cNvPr>
          <p:cNvGraphicFramePr>
            <a:graphicFrameLocks noGrp="1"/>
          </p:cNvGraphicFramePr>
          <p:nvPr>
            <p:extLst>
              <p:ext uri="{D42A27DB-BD31-4B8C-83A1-F6EECF244321}">
                <p14:modId xmlns:p14="http://schemas.microsoft.com/office/powerpoint/2010/main" val="1165589303"/>
              </p:ext>
            </p:extLst>
          </p:nvPr>
        </p:nvGraphicFramePr>
        <p:xfrm>
          <a:off x="432225" y="1388533"/>
          <a:ext cx="11327550" cy="5028412"/>
        </p:xfrm>
        <a:graphic>
          <a:graphicData uri="http://schemas.openxmlformats.org/drawingml/2006/table">
            <a:tbl>
              <a:tblPr firstRow="1" bandRow="1">
                <a:tableStyleId>{3B4B98B0-60AC-42C2-AFA5-B58CD77FA1E5}</a:tableStyleId>
              </a:tblPr>
              <a:tblGrid>
                <a:gridCol w="1452804">
                  <a:extLst>
                    <a:ext uri="{9D8B030D-6E8A-4147-A177-3AD203B41FA5}">
                      <a16:colId xmlns:a16="http://schemas.microsoft.com/office/drawing/2014/main" val="3582569471"/>
                    </a:ext>
                  </a:extLst>
                </a:gridCol>
                <a:gridCol w="4478408">
                  <a:extLst>
                    <a:ext uri="{9D8B030D-6E8A-4147-A177-3AD203B41FA5}">
                      <a16:colId xmlns:a16="http://schemas.microsoft.com/office/drawing/2014/main" val="3651946954"/>
                    </a:ext>
                  </a:extLst>
                </a:gridCol>
                <a:gridCol w="5396338">
                  <a:extLst>
                    <a:ext uri="{9D8B030D-6E8A-4147-A177-3AD203B41FA5}">
                      <a16:colId xmlns:a16="http://schemas.microsoft.com/office/drawing/2014/main" val="1277821228"/>
                    </a:ext>
                  </a:extLst>
                </a:gridCol>
              </a:tblGrid>
              <a:tr h="350221">
                <a:tc>
                  <a:txBody>
                    <a:bodyPr/>
                    <a:lstStyle/>
                    <a:p>
                      <a:pPr fontAlgn="b"/>
                      <a:r>
                        <a:rPr lang="en-IN" sz="1600" b="1">
                          <a:effectLst/>
                        </a:rPr>
                        <a:t>Aspect</a:t>
                      </a:r>
                    </a:p>
                  </a:txBody>
                  <a:tcPr marL="41074" marR="41074" marT="20537" marB="20537" anchor="b"/>
                </a:tc>
                <a:tc>
                  <a:txBody>
                    <a:bodyPr/>
                    <a:lstStyle/>
                    <a:p>
                      <a:pPr fontAlgn="b"/>
                      <a:r>
                        <a:rPr lang="en-IN" sz="2000" b="1">
                          <a:effectLst/>
                        </a:rPr>
                        <a:t>Regular AI</a:t>
                      </a:r>
                    </a:p>
                  </a:txBody>
                  <a:tcPr marL="41074" marR="41074" marT="20537" marB="20537" anchor="b"/>
                </a:tc>
                <a:tc>
                  <a:txBody>
                    <a:bodyPr/>
                    <a:lstStyle/>
                    <a:p>
                      <a:pPr fontAlgn="b"/>
                      <a:r>
                        <a:rPr lang="en-IN" sz="2000" b="1" dirty="0">
                          <a:effectLst/>
                        </a:rPr>
                        <a:t>Trusted &amp; Responsible AI (TRAI)</a:t>
                      </a:r>
                    </a:p>
                  </a:txBody>
                  <a:tcPr marL="41074" marR="41074" marT="20537" marB="20537" anchor="b"/>
                </a:tc>
                <a:extLst>
                  <a:ext uri="{0D108BD9-81ED-4DB2-BD59-A6C34878D82A}">
                    <a16:rowId xmlns:a16="http://schemas.microsoft.com/office/drawing/2014/main" val="3504869762"/>
                  </a:ext>
                </a:extLst>
              </a:tr>
              <a:tr h="604588">
                <a:tc>
                  <a:txBody>
                    <a:bodyPr/>
                    <a:lstStyle/>
                    <a:p>
                      <a:pPr fontAlgn="base"/>
                      <a:r>
                        <a:rPr lang="en-IN" sz="1600" b="1">
                          <a:effectLst/>
                        </a:rPr>
                        <a:t>Objective</a:t>
                      </a:r>
                      <a:endParaRPr lang="en-IN" sz="1600">
                        <a:effectLst/>
                      </a:endParaRPr>
                    </a:p>
                  </a:txBody>
                  <a:tcPr marL="41074" marR="41074" marT="20537" marB="20537" anchor="ctr"/>
                </a:tc>
                <a:tc>
                  <a:txBody>
                    <a:bodyPr/>
                    <a:lstStyle/>
                    <a:p>
                      <a:pPr fontAlgn="base"/>
                      <a:r>
                        <a:rPr lang="en-US" sz="1600">
                          <a:effectLst/>
                        </a:rPr>
                        <a:t>Optimizes specific objectives like efficiency or accuracy.</a:t>
                      </a:r>
                    </a:p>
                  </a:txBody>
                  <a:tcPr marL="41074" marR="41074" marT="20537" marB="20537" anchor="ctr"/>
                </a:tc>
                <a:tc>
                  <a:txBody>
                    <a:bodyPr/>
                    <a:lstStyle/>
                    <a:p>
                      <a:pPr fontAlgn="base"/>
                      <a:r>
                        <a:rPr lang="en-US" sz="1600">
                          <a:effectLst/>
                        </a:rPr>
                        <a:t>Balances performance with ethical, legal, and societal considerations.</a:t>
                      </a:r>
                    </a:p>
                  </a:txBody>
                  <a:tcPr marL="41074" marR="41074" marT="20537" marB="20537" anchor="ctr"/>
                </a:tc>
                <a:extLst>
                  <a:ext uri="{0D108BD9-81ED-4DB2-BD59-A6C34878D82A}">
                    <a16:rowId xmlns:a16="http://schemas.microsoft.com/office/drawing/2014/main" val="2319010178"/>
                  </a:ext>
                </a:extLst>
              </a:tr>
              <a:tr h="350221">
                <a:tc>
                  <a:txBody>
                    <a:bodyPr/>
                    <a:lstStyle/>
                    <a:p>
                      <a:pPr fontAlgn="base"/>
                      <a:r>
                        <a:rPr lang="en-IN" sz="1600" b="1">
                          <a:effectLst/>
                        </a:rPr>
                        <a:t>Focus</a:t>
                      </a:r>
                      <a:endParaRPr lang="en-IN" sz="1600">
                        <a:effectLst/>
                      </a:endParaRPr>
                    </a:p>
                  </a:txBody>
                  <a:tcPr marL="41074" marR="41074" marT="20537" marB="20537" anchor="ctr"/>
                </a:tc>
                <a:tc>
                  <a:txBody>
                    <a:bodyPr/>
                    <a:lstStyle/>
                    <a:p>
                      <a:pPr fontAlgn="base"/>
                      <a:r>
                        <a:rPr lang="en-US" sz="1600">
                          <a:effectLst/>
                        </a:rPr>
                        <a:t>Technical capabilities and task automation.</a:t>
                      </a:r>
                    </a:p>
                  </a:txBody>
                  <a:tcPr marL="41074" marR="41074" marT="20537" marB="20537" anchor="ctr"/>
                </a:tc>
                <a:tc>
                  <a:txBody>
                    <a:bodyPr/>
                    <a:lstStyle/>
                    <a:p>
                      <a:pPr fontAlgn="base"/>
                      <a:r>
                        <a:rPr lang="en-US" sz="1600">
                          <a:effectLst/>
                        </a:rPr>
                        <a:t>Ethical design, transparency, fairness, and user trust.</a:t>
                      </a:r>
                    </a:p>
                  </a:txBody>
                  <a:tcPr marL="41074" marR="41074" marT="20537" marB="20537" anchor="ctr"/>
                </a:tc>
                <a:extLst>
                  <a:ext uri="{0D108BD9-81ED-4DB2-BD59-A6C34878D82A}">
                    <a16:rowId xmlns:a16="http://schemas.microsoft.com/office/drawing/2014/main" val="3942757523"/>
                  </a:ext>
                </a:extLst>
              </a:tr>
              <a:tr h="350221">
                <a:tc>
                  <a:txBody>
                    <a:bodyPr/>
                    <a:lstStyle/>
                    <a:p>
                      <a:pPr fontAlgn="base"/>
                      <a:r>
                        <a:rPr lang="en-IN" sz="1600" b="1">
                          <a:effectLst/>
                        </a:rPr>
                        <a:t>Data and Bias</a:t>
                      </a:r>
                      <a:endParaRPr lang="en-IN" sz="1600">
                        <a:effectLst/>
                      </a:endParaRPr>
                    </a:p>
                  </a:txBody>
                  <a:tcPr marL="41074" marR="41074" marT="20537" marB="20537" anchor="ctr"/>
                </a:tc>
                <a:tc>
                  <a:txBody>
                    <a:bodyPr/>
                    <a:lstStyle/>
                    <a:p>
                      <a:pPr fontAlgn="base"/>
                      <a:r>
                        <a:rPr lang="en-US" sz="1600" dirty="0">
                          <a:effectLst/>
                        </a:rPr>
                        <a:t>Relies on data; may perpetuate existing biases.</a:t>
                      </a:r>
                    </a:p>
                  </a:txBody>
                  <a:tcPr marL="41074" marR="41074" marT="20537" marB="20537" anchor="ctr"/>
                </a:tc>
                <a:tc>
                  <a:txBody>
                    <a:bodyPr/>
                    <a:lstStyle/>
                    <a:p>
                      <a:pPr fontAlgn="base"/>
                      <a:r>
                        <a:rPr lang="en-US" sz="1600">
                          <a:effectLst/>
                        </a:rPr>
                        <a:t>Actively seeks to identify and mitigate biases; promotes fairness.</a:t>
                      </a:r>
                    </a:p>
                  </a:txBody>
                  <a:tcPr marL="41074" marR="41074" marT="20537" marB="20537" anchor="ctr"/>
                </a:tc>
                <a:extLst>
                  <a:ext uri="{0D108BD9-81ED-4DB2-BD59-A6C34878D82A}">
                    <a16:rowId xmlns:a16="http://schemas.microsoft.com/office/drawing/2014/main" val="2364929603"/>
                  </a:ext>
                </a:extLst>
              </a:tr>
              <a:tr h="604588">
                <a:tc>
                  <a:txBody>
                    <a:bodyPr/>
                    <a:lstStyle/>
                    <a:p>
                      <a:pPr fontAlgn="base"/>
                      <a:r>
                        <a:rPr lang="en-IN" sz="1600" b="1">
                          <a:effectLst/>
                        </a:rPr>
                        <a:t>Transparency</a:t>
                      </a:r>
                      <a:endParaRPr lang="en-IN" sz="1600">
                        <a:effectLst/>
                      </a:endParaRPr>
                    </a:p>
                  </a:txBody>
                  <a:tcPr marL="41074" marR="41074" marT="20537" marB="20537" anchor="ctr"/>
                </a:tc>
                <a:tc>
                  <a:txBody>
                    <a:bodyPr/>
                    <a:lstStyle/>
                    <a:p>
                      <a:pPr fontAlgn="base"/>
                      <a:r>
                        <a:rPr lang="en-US" sz="1600">
                          <a:effectLst/>
                        </a:rPr>
                        <a:t>Often "black box," with limited understanding of decision processes.</a:t>
                      </a:r>
                    </a:p>
                  </a:txBody>
                  <a:tcPr marL="41074" marR="41074" marT="20537" marB="20537" anchor="ctr"/>
                </a:tc>
                <a:tc>
                  <a:txBody>
                    <a:bodyPr/>
                    <a:lstStyle/>
                    <a:p>
                      <a:pPr fontAlgn="base"/>
                      <a:r>
                        <a:rPr lang="en-US" sz="1600">
                          <a:effectLst/>
                        </a:rPr>
                        <a:t>Prioritizes clear explanations of decisions; enhances user understanding.</a:t>
                      </a:r>
                    </a:p>
                  </a:txBody>
                  <a:tcPr marL="41074" marR="41074" marT="20537" marB="20537" anchor="ctr"/>
                </a:tc>
                <a:extLst>
                  <a:ext uri="{0D108BD9-81ED-4DB2-BD59-A6C34878D82A}">
                    <a16:rowId xmlns:a16="http://schemas.microsoft.com/office/drawing/2014/main" val="3471623448"/>
                  </a:ext>
                </a:extLst>
              </a:tr>
              <a:tr h="604588">
                <a:tc>
                  <a:txBody>
                    <a:bodyPr/>
                    <a:lstStyle/>
                    <a:p>
                      <a:pPr fontAlgn="base"/>
                      <a:r>
                        <a:rPr lang="en-IN" sz="1600" b="1">
                          <a:effectLst/>
                        </a:rPr>
                        <a:t>Accountability</a:t>
                      </a:r>
                      <a:endParaRPr lang="en-IN" sz="1600">
                        <a:effectLst/>
                      </a:endParaRPr>
                    </a:p>
                  </a:txBody>
                  <a:tcPr marL="41074" marR="41074" marT="20537" marB="20537" anchor="ctr"/>
                </a:tc>
                <a:tc>
                  <a:txBody>
                    <a:bodyPr/>
                    <a:lstStyle/>
                    <a:p>
                      <a:pPr fontAlgn="base"/>
                      <a:r>
                        <a:rPr lang="en-IN" sz="1600">
                          <a:effectLst/>
                        </a:rPr>
                        <a:t>Compliance with current regulations.</a:t>
                      </a:r>
                    </a:p>
                  </a:txBody>
                  <a:tcPr marL="41074" marR="41074" marT="20537" marB="20537" anchor="ctr"/>
                </a:tc>
                <a:tc>
                  <a:txBody>
                    <a:bodyPr/>
                    <a:lstStyle/>
                    <a:p>
                      <a:pPr fontAlgn="base"/>
                      <a:r>
                        <a:rPr lang="en-US" sz="1600">
                          <a:effectLst/>
                        </a:rPr>
                        <a:t>Proactive in accountability; ready for future regulations and ethical standards.</a:t>
                      </a:r>
                    </a:p>
                  </a:txBody>
                  <a:tcPr marL="41074" marR="41074" marT="20537" marB="20537" anchor="ctr"/>
                </a:tc>
                <a:extLst>
                  <a:ext uri="{0D108BD9-81ED-4DB2-BD59-A6C34878D82A}">
                    <a16:rowId xmlns:a16="http://schemas.microsoft.com/office/drawing/2014/main" val="1787336923"/>
                  </a:ext>
                </a:extLst>
              </a:tr>
              <a:tr h="604588">
                <a:tc>
                  <a:txBody>
                    <a:bodyPr/>
                    <a:lstStyle/>
                    <a:p>
                      <a:pPr fontAlgn="base"/>
                      <a:r>
                        <a:rPr lang="en-IN" sz="1600" b="1">
                          <a:effectLst/>
                        </a:rPr>
                        <a:t>Privacy &amp; Security</a:t>
                      </a:r>
                      <a:endParaRPr lang="en-IN" sz="1600">
                        <a:effectLst/>
                      </a:endParaRPr>
                    </a:p>
                  </a:txBody>
                  <a:tcPr marL="41074" marR="41074" marT="20537" marB="20537" anchor="ctr"/>
                </a:tc>
                <a:tc>
                  <a:txBody>
                    <a:bodyPr/>
                    <a:lstStyle/>
                    <a:p>
                      <a:pPr fontAlgn="base"/>
                      <a:r>
                        <a:rPr lang="en-US" sz="1600">
                          <a:effectLst/>
                        </a:rPr>
                        <a:t>Basic data handling, with potential privacy concerns.</a:t>
                      </a:r>
                    </a:p>
                  </a:txBody>
                  <a:tcPr marL="41074" marR="41074" marT="20537" marB="20537" anchor="ctr"/>
                </a:tc>
                <a:tc>
                  <a:txBody>
                    <a:bodyPr/>
                    <a:lstStyle/>
                    <a:p>
                      <a:pPr fontAlgn="base"/>
                      <a:r>
                        <a:rPr lang="en-US" sz="1600">
                          <a:effectLst/>
                        </a:rPr>
                        <a:t>Robust privacy protection and data security; complies with stringent regulations.</a:t>
                      </a:r>
                    </a:p>
                  </a:txBody>
                  <a:tcPr marL="41074" marR="41074" marT="20537" marB="20537" anchor="ctr"/>
                </a:tc>
                <a:extLst>
                  <a:ext uri="{0D108BD9-81ED-4DB2-BD59-A6C34878D82A}">
                    <a16:rowId xmlns:a16="http://schemas.microsoft.com/office/drawing/2014/main" val="3777158800"/>
                  </a:ext>
                </a:extLst>
              </a:tr>
              <a:tr h="350221">
                <a:tc>
                  <a:txBody>
                    <a:bodyPr/>
                    <a:lstStyle/>
                    <a:p>
                      <a:pPr fontAlgn="base"/>
                      <a:r>
                        <a:rPr lang="en-IN" sz="1600" b="1">
                          <a:effectLst/>
                        </a:rPr>
                        <a:t>Sustainability</a:t>
                      </a:r>
                      <a:endParaRPr lang="en-IN" sz="1600">
                        <a:effectLst/>
                      </a:endParaRPr>
                    </a:p>
                  </a:txBody>
                  <a:tcPr marL="41074" marR="41074" marT="20537" marB="20537" anchor="ctr"/>
                </a:tc>
                <a:tc>
                  <a:txBody>
                    <a:bodyPr/>
                    <a:lstStyle/>
                    <a:p>
                      <a:pPr fontAlgn="base"/>
                      <a:r>
                        <a:rPr lang="en-US" sz="1600">
                          <a:effectLst/>
                        </a:rPr>
                        <a:t>Not typically a primary consideration.</a:t>
                      </a:r>
                    </a:p>
                  </a:txBody>
                  <a:tcPr marL="41074" marR="41074" marT="20537" marB="20537" anchor="ctr"/>
                </a:tc>
                <a:tc>
                  <a:txBody>
                    <a:bodyPr/>
                    <a:lstStyle/>
                    <a:p>
                      <a:pPr fontAlgn="base"/>
                      <a:r>
                        <a:rPr lang="en-US" sz="1600">
                          <a:effectLst/>
                        </a:rPr>
                        <a:t>Integrates environmental and social sustainability into AI design.</a:t>
                      </a:r>
                    </a:p>
                  </a:txBody>
                  <a:tcPr marL="41074" marR="41074" marT="20537" marB="20537" anchor="ctr"/>
                </a:tc>
                <a:extLst>
                  <a:ext uri="{0D108BD9-81ED-4DB2-BD59-A6C34878D82A}">
                    <a16:rowId xmlns:a16="http://schemas.microsoft.com/office/drawing/2014/main" val="1833822227"/>
                  </a:ext>
                </a:extLst>
              </a:tr>
              <a:tr h="604588">
                <a:tc>
                  <a:txBody>
                    <a:bodyPr/>
                    <a:lstStyle/>
                    <a:p>
                      <a:pPr fontAlgn="base"/>
                      <a:r>
                        <a:rPr lang="en-IN" sz="1600" b="1">
                          <a:effectLst/>
                        </a:rPr>
                        <a:t>Continuous Learning</a:t>
                      </a:r>
                      <a:endParaRPr lang="en-IN" sz="1600">
                        <a:effectLst/>
                      </a:endParaRPr>
                    </a:p>
                  </a:txBody>
                  <a:tcPr marL="41074" marR="41074" marT="20537" marB="20537" anchor="ctr"/>
                </a:tc>
                <a:tc>
                  <a:txBody>
                    <a:bodyPr/>
                    <a:lstStyle/>
                    <a:p>
                      <a:pPr fontAlgn="base"/>
                      <a:r>
                        <a:rPr lang="en-IN" sz="1600">
                          <a:effectLst/>
                        </a:rPr>
                        <a:t>Performance improvement focused.</a:t>
                      </a:r>
                    </a:p>
                  </a:txBody>
                  <a:tcPr marL="41074" marR="41074" marT="20537" marB="20537" anchor="ctr"/>
                </a:tc>
                <a:tc>
                  <a:txBody>
                    <a:bodyPr/>
                    <a:lstStyle/>
                    <a:p>
                      <a:pPr fontAlgn="base"/>
                      <a:r>
                        <a:rPr lang="en-US" sz="1600">
                          <a:effectLst/>
                        </a:rPr>
                        <a:t>Ongoing ethical, social, and technical improvement.</a:t>
                      </a:r>
                    </a:p>
                  </a:txBody>
                  <a:tcPr marL="41074" marR="41074" marT="20537" marB="20537" anchor="ctr"/>
                </a:tc>
                <a:extLst>
                  <a:ext uri="{0D108BD9-81ED-4DB2-BD59-A6C34878D82A}">
                    <a16:rowId xmlns:a16="http://schemas.microsoft.com/office/drawing/2014/main" val="1229331967"/>
                  </a:ext>
                </a:extLst>
              </a:tr>
              <a:tr h="604588">
                <a:tc>
                  <a:txBody>
                    <a:bodyPr/>
                    <a:lstStyle/>
                    <a:p>
                      <a:pPr fontAlgn="base"/>
                      <a:r>
                        <a:rPr lang="en-IN" sz="1600" b="1">
                          <a:effectLst/>
                        </a:rPr>
                        <a:t>Examples</a:t>
                      </a:r>
                      <a:endParaRPr lang="en-IN" sz="1600">
                        <a:effectLst/>
                      </a:endParaRPr>
                    </a:p>
                  </a:txBody>
                  <a:tcPr marL="41074" marR="41074" marT="20537" marB="20537" anchor="ctr"/>
                </a:tc>
                <a:tc>
                  <a:txBody>
                    <a:bodyPr/>
                    <a:lstStyle/>
                    <a:p>
                      <a:pPr fontAlgn="base"/>
                      <a:r>
                        <a:rPr lang="en-IN" sz="1600">
                          <a:effectLst/>
                        </a:rPr>
                        <a:t>Standard analytics tools, generic chatbots, automation software.</a:t>
                      </a:r>
                    </a:p>
                  </a:txBody>
                  <a:tcPr marL="41074" marR="41074" marT="20537" marB="20537" anchor="ctr"/>
                </a:tc>
                <a:tc>
                  <a:txBody>
                    <a:bodyPr/>
                    <a:lstStyle/>
                    <a:p>
                      <a:pPr fontAlgn="base"/>
                      <a:r>
                        <a:rPr lang="en-US" sz="1600" dirty="0">
                          <a:effectLst/>
                        </a:rPr>
                        <a:t>AI with privacy-preserving features, explainable AI systems, ethical AI governance.</a:t>
                      </a:r>
                    </a:p>
                  </a:txBody>
                  <a:tcPr marL="41074" marR="41074" marT="20537" marB="20537" anchor="ctr"/>
                </a:tc>
                <a:extLst>
                  <a:ext uri="{0D108BD9-81ED-4DB2-BD59-A6C34878D82A}">
                    <a16:rowId xmlns:a16="http://schemas.microsoft.com/office/drawing/2014/main" val="657831707"/>
                  </a:ext>
                </a:extLst>
              </a:tr>
            </a:tbl>
          </a:graphicData>
        </a:graphic>
      </p:graphicFrame>
    </p:spTree>
    <p:extLst>
      <p:ext uri="{BB962C8B-B14F-4D97-AF65-F5344CB8AC3E}">
        <p14:creationId xmlns:p14="http://schemas.microsoft.com/office/powerpoint/2010/main" val="1034586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6377-7330-B753-59C7-413FD020B459}"/>
              </a:ext>
            </a:extLst>
          </p:cNvPr>
          <p:cNvSpPr>
            <a:spLocks noGrp="1"/>
          </p:cNvSpPr>
          <p:nvPr>
            <p:ph type="title"/>
          </p:nvPr>
        </p:nvSpPr>
        <p:spPr/>
        <p:txBody>
          <a:bodyPr/>
          <a:lstStyle/>
          <a:p>
            <a:r>
              <a:rPr lang="en-US" dirty="0"/>
              <a:t>Conclusion</a:t>
            </a:r>
            <a:endParaRPr lang="en-IN" dirty="0"/>
          </a:p>
        </p:txBody>
      </p:sp>
      <p:sp>
        <p:nvSpPr>
          <p:cNvPr id="3" name="TextBox 2">
            <a:extLst>
              <a:ext uri="{FF2B5EF4-FFF2-40B4-BE49-F238E27FC236}">
                <a16:creationId xmlns:a16="http://schemas.microsoft.com/office/drawing/2014/main" id="{E004605B-36E7-7EB3-609E-365A17F3E6DB}"/>
              </a:ext>
            </a:extLst>
          </p:cNvPr>
          <p:cNvSpPr txBox="1"/>
          <p:nvPr/>
        </p:nvSpPr>
        <p:spPr>
          <a:xfrm>
            <a:off x="1558800" y="1123261"/>
            <a:ext cx="9074400" cy="1200329"/>
          </a:xfrm>
          <a:prstGeom prst="rect">
            <a:avLst/>
          </a:prstGeom>
          <a:noFill/>
        </p:spPr>
        <p:txBody>
          <a:bodyPr wrap="square" rtlCol="0">
            <a:spAutoFit/>
          </a:bodyPr>
          <a:lstStyle/>
          <a:p>
            <a:pPr algn="just"/>
            <a:r>
              <a:rPr lang="en-US" sz="1800" dirty="0">
                <a:latin typeface="Roboto" panose="02000000000000000000" pitchFamily="2" charset="0"/>
                <a:ea typeface="Roboto" panose="02000000000000000000" pitchFamily="2" charset="0"/>
                <a:cs typeface="Roboto" panose="02000000000000000000" pitchFamily="2" charset="0"/>
              </a:rPr>
              <a:t>Conceptual framework developed as a guiding principles for development, deployment and use of trusted &amp; responsible AI in construction. It </a:t>
            </a:r>
            <a:r>
              <a:rPr lang="en-US" sz="1800" dirty="0">
                <a:solidFill>
                  <a:srgbClr val="0D0D0D"/>
                </a:solidFill>
                <a:latin typeface="Roboto" panose="02000000000000000000" pitchFamily="2" charset="0"/>
                <a:ea typeface="Roboto" panose="02000000000000000000" pitchFamily="2" charset="0"/>
                <a:cs typeface="Roboto" panose="02000000000000000000" pitchFamily="2" charset="0"/>
              </a:rPr>
              <a:t>establishes governance mechanisms and regulatory compliance measures to oversee AI adoption in the construction sector. </a:t>
            </a:r>
            <a:endParaRPr lang="en-US" sz="1800" dirty="0">
              <a:latin typeface="Roboto" panose="02000000000000000000" pitchFamily="2" charset="0"/>
              <a:ea typeface="Roboto" panose="02000000000000000000" pitchFamily="2" charset="0"/>
              <a:cs typeface="Roboto" panose="02000000000000000000" pitchFamily="2" charset="0"/>
            </a:endParaRPr>
          </a:p>
        </p:txBody>
      </p:sp>
      <p:sp>
        <p:nvSpPr>
          <p:cNvPr id="4" name="Title 1">
            <a:extLst>
              <a:ext uri="{FF2B5EF4-FFF2-40B4-BE49-F238E27FC236}">
                <a16:creationId xmlns:a16="http://schemas.microsoft.com/office/drawing/2014/main" id="{A8778C01-653E-B821-C955-8A041AB8829B}"/>
              </a:ext>
            </a:extLst>
          </p:cNvPr>
          <p:cNvSpPr txBox="1">
            <a:spLocks/>
          </p:cNvSpPr>
          <p:nvPr/>
        </p:nvSpPr>
        <p:spPr>
          <a:xfrm>
            <a:off x="1558800" y="2608767"/>
            <a:ext cx="10224000" cy="86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baseline="0">
                <a:solidFill>
                  <a:srgbClr val="0C406D"/>
                </a:solidFill>
                <a:latin typeface="Arial" panose="020B0604020202020204" pitchFamily="34" charset="0"/>
                <a:ea typeface="+mj-ea"/>
                <a:cs typeface="Arial" panose="020B0604020202020204" pitchFamily="34" charset="0"/>
              </a:defRPr>
            </a:lvl1pPr>
          </a:lstStyle>
          <a:p>
            <a:r>
              <a:rPr lang="en-US" dirty="0"/>
              <a:t>Recommendation</a:t>
            </a:r>
            <a:endParaRPr lang="en-IN" dirty="0"/>
          </a:p>
        </p:txBody>
      </p:sp>
      <p:sp>
        <p:nvSpPr>
          <p:cNvPr id="6" name="Rectangle 5">
            <a:extLst>
              <a:ext uri="{FF2B5EF4-FFF2-40B4-BE49-F238E27FC236}">
                <a16:creationId xmlns:a16="http://schemas.microsoft.com/office/drawing/2014/main" id="{C3B4B763-F177-1031-6769-2FF2DFD8ED26}"/>
              </a:ext>
            </a:extLst>
          </p:cNvPr>
          <p:cNvSpPr/>
          <p:nvPr/>
        </p:nvSpPr>
        <p:spPr>
          <a:xfrm>
            <a:off x="1498599" y="1104211"/>
            <a:ext cx="9180000" cy="1260000"/>
          </a:xfrm>
          <a:prstGeom prst="rect">
            <a:avLst/>
          </a:prstGeom>
          <a:noFill/>
          <a:ln w="38100">
            <a:solidFill>
              <a:srgbClr val="0C406D"/>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Rectangle 6">
            <a:extLst>
              <a:ext uri="{FF2B5EF4-FFF2-40B4-BE49-F238E27FC236}">
                <a16:creationId xmlns:a16="http://schemas.microsoft.com/office/drawing/2014/main" id="{3B34BE12-DAAB-7DC9-A37C-E900063DCF0D}"/>
              </a:ext>
            </a:extLst>
          </p:cNvPr>
          <p:cNvSpPr/>
          <p:nvPr/>
        </p:nvSpPr>
        <p:spPr>
          <a:xfrm>
            <a:off x="1498599" y="3336818"/>
            <a:ext cx="9180000" cy="2880000"/>
          </a:xfrm>
          <a:prstGeom prst="rect">
            <a:avLst/>
          </a:prstGeom>
          <a:noFill/>
          <a:ln w="38100">
            <a:solidFill>
              <a:srgbClr val="0C406D"/>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TextBox 7">
            <a:extLst>
              <a:ext uri="{FF2B5EF4-FFF2-40B4-BE49-F238E27FC236}">
                <a16:creationId xmlns:a16="http://schemas.microsoft.com/office/drawing/2014/main" id="{A7D202E7-7BAB-1255-D416-E36229A1D91A}"/>
              </a:ext>
            </a:extLst>
          </p:cNvPr>
          <p:cNvSpPr txBox="1"/>
          <p:nvPr/>
        </p:nvSpPr>
        <p:spPr>
          <a:xfrm>
            <a:off x="11277600" y="6105525"/>
            <a:ext cx="505200" cy="400110"/>
          </a:xfrm>
          <a:prstGeom prst="rect">
            <a:avLst/>
          </a:prstGeom>
          <a:noFill/>
        </p:spPr>
        <p:txBody>
          <a:bodyPr wrap="square" rtlCol="0">
            <a:spAutoFit/>
          </a:bodyPr>
          <a:lstStyle/>
          <a:p>
            <a:r>
              <a:rPr lang="en-US" sz="2000" dirty="0"/>
              <a:t>18</a:t>
            </a:r>
            <a:endParaRPr lang="en-MY" sz="2000" dirty="0"/>
          </a:p>
        </p:txBody>
      </p:sp>
      <p:sp>
        <p:nvSpPr>
          <p:cNvPr id="9" name="TextBox 8">
            <a:extLst>
              <a:ext uri="{FF2B5EF4-FFF2-40B4-BE49-F238E27FC236}">
                <a16:creationId xmlns:a16="http://schemas.microsoft.com/office/drawing/2014/main" id="{B42AF5BF-8BB8-5C3A-3CF8-712A1F2369E9}"/>
              </a:ext>
            </a:extLst>
          </p:cNvPr>
          <p:cNvSpPr txBox="1"/>
          <p:nvPr/>
        </p:nvSpPr>
        <p:spPr>
          <a:xfrm>
            <a:off x="1513401" y="3286206"/>
            <a:ext cx="9074400" cy="2949525"/>
          </a:xfrm>
          <a:prstGeom prst="rect">
            <a:avLst/>
          </a:prstGeom>
          <a:noFill/>
        </p:spPr>
        <p:txBody>
          <a:bodyPr wrap="square" lIns="91440" tIns="45720" rIns="91440" bIns="45720" rtlCol="0" anchor="t">
            <a:spAutoFit/>
          </a:bodyPr>
          <a:lstStyle/>
          <a:p>
            <a:pPr marL="514350" indent="-514350" algn="just">
              <a:lnSpc>
                <a:spcPct val="150000"/>
              </a:lnSpc>
              <a:buAutoNum type="arabicPeriod"/>
            </a:pPr>
            <a:r>
              <a:rPr lang="en-US" dirty="0">
                <a:latin typeface="Roboto" panose="02000000000000000000" pitchFamily="2" charset="0"/>
                <a:ea typeface="Roboto" panose="02000000000000000000" pitchFamily="2" charset="0"/>
                <a:cs typeface="Roboto" panose="02000000000000000000" pitchFamily="2" charset="0"/>
              </a:rPr>
              <a:t>Focusing on rigorous model validation, prototype development, stakeholder engagement and continuous improvement are critical to unlocking the full potential of AI in mitigating risks.</a:t>
            </a:r>
          </a:p>
          <a:p>
            <a:pPr marL="514350" indent="-514350" algn="just">
              <a:lnSpc>
                <a:spcPct val="150000"/>
              </a:lnSpc>
              <a:buAutoNum type="arabicPeriod"/>
            </a:pPr>
            <a:r>
              <a:rPr lang="en-US" dirty="0">
                <a:latin typeface="Roboto" panose="02000000000000000000" pitchFamily="2" charset="0"/>
                <a:ea typeface="Roboto" panose="02000000000000000000" pitchFamily="2" charset="0"/>
                <a:cs typeface="Roboto" panose="02000000000000000000" pitchFamily="2" charset="0"/>
              </a:rPr>
              <a:t>Implementing trusted and responsible AI conceptual framework into AI application to maximize the efficiency of mature model development.</a:t>
            </a:r>
          </a:p>
          <a:p>
            <a:pPr marL="514350" indent="-514350" algn="just">
              <a:lnSpc>
                <a:spcPct val="150000"/>
              </a:lnSpc>
              <a:buFontTx/>
              <a:buAutoNum type="arabicPeriod"/>
            </a:pPr>
            <a:r>
              <a:rPr kumimoji="0" lang="en-US" altLang="en-US" sz="18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Developing input from stakeholders, designers, regulators, and customers for continuous improvement to achieve full operational efficiency.</a:t>
            </a:r>
          </a:p>
        </p:txBody>
      </p:sp>
    </p:spTree>
    <p:extLst>
      <p:ext uri="{BB962C8B-B14F-4D97-AF65-F5344CB8AC3E}">
        <p14:creationId xmlns:p14="http://schemas.microsoft.com/office/powerpoint/2010/main" val="2446838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CB3B2-E6B0-025B-D1F3-491926C051CF}"/>
              </a:ext>
            </a:extLst>
          </p:cNvPr>
          <p:cNvSpPr>
            <a:spLocks noGrp="1"/>
          </p:cNvSpPr>
          <p:nvPr>
            <p:ph type="title"/>
          </p:nvPr>
        </p:nvSpPr>
        <p:spPr/>
        <p:txBody>
          <a:bodyPr/>
          <a:lstStyle/>
          <a:p>
            <a:r>
              <a:rPr lang="en-US" dirty="0"/>
              <a:t>www.cranfield.ac.uk</a:t>
            </a:r>
            <a:endParaRPr lang="en-MY" dirty="0"/>
          </a:p>
        </p:txBody>
      </p:sp>
    </p:spTree>
    <p:extLst>
      <p:ext uri="{BB962C8B-B14F-4D97-AF65-F5344CB8AC3E}">
        <p14:creationId xmlns:p14="http://schemas.microsoft.com/office/powerpoint/2010/main" val="2029657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grpSp>
        <p:nvGrpSpPr>
          <p:cNvPr id="2" name="Group 1"/>
          <p:cNvGrpSpPr/>
          <p:nvPr/>
        </p:nvGrpSpPr>
        <p:grpSpPr>
          <a:xfrm>
            <a:off x="1156674" y="2677548"/>
            <a:ext cx="9701908" cy="1529032"/>
            <a:chOff x="972197" y="2008161"/>
            <a:chExt cx="6726265" cy="1146774"/>
          </a:xfrm>
        </p:grpSpPr>
        <p:sp>
          <p:nvSpPr>
            <p:cNvPr id="248" name="Google Shape;248;p18"/>
            <p:cNvSpPr/>
            <p:nvPr/>
          </p:nvSpPr>
          <p:spPr>
            <a:xfrm>
              <a:off x="972197" y="2008161"/>
              <a:ext cx="6726265" cy="1146774"/>
            </a:xfrm>
            <a:custGeom>
              <a:avLst/>
              <a:gdLst/>
              <a:ahLst/>
              <a:cxnLst/>
              <a:rect l="l" t="t" r="r" b="b"/>
              <a:pathLst>
                <a:path w="239174" h="43816" extrusionOk="0">
                  <a:moveTo>
                    <a:pt x="21863" y="0"/>
                  </a:moveTo>
                  <a:cubicBezTo>
                    <a:pt x="20934" y="0"/>
                    <a:pt x="20019" y="61"/>
                    <a:pt x="19122" y="179"/>
                  </a:cubicBezTo>
                  <a:cubicBezTo>
                    <a:pt x="17157" y="418"/>
                    <a:pt x="15300" y="941"/>
                    <a:pt x="13609" y="1632"/>
                  </a:cubicBezTo>
                  <a:cubicBezTo>
                    <a:pt x="11919" y="2311"/>
                    <a:pt x="10406" y="3192"/>
                    <a:pt x="9073" y="4156"/>
                  </a:cubicBezTo>
                  <a:cubicBezTo>
                    <a:pt x="6394" y="6085"/>
                    <a:pt x="4489" y="8395"/>
                    <a:pt x="3156" y="10574"/>
                  </a:cubicBezTo>
                  <a:cubicBezTo>
                    <a:pt x="1846" y="12764"/>
                    <a:pt x="1096" y="14848"/>
                    <a:pt x="667" y="16551"/>
                  </a:cubicBezTo>
                  <a:cubicBezTo>
                    <a:pt x="239" y="18277"/>
                    <a:pt x="108" y="19622"/>
                    <a:pt x="48" y="20527"/>
                  </a:cubicBezTo>
                  <a:cubicBezTo>
                    <a:pt x="12" y="20980"/>
                    <a:pt x="24" y="21325"/>
                    <a:pt x="12" y="21563"/>
                  </a:cubicBezTo>
                  <a:cubicBezTo>
                    <a:pt x="0" y="21789"/>
                    <a:pt x="0" y="21908"/>
                    <a:pt x="0" y="21908"/>
                  </a:cubicBezTo>
                  <a:lnTo>
                    <a:pt x="11264" y="21908"/>
                  </a:lnTo>
                  <a:cubicBezTo>
                    <a:pt x="11264" y="21908"/>
                    <a:pt x="11264" y="21849"/>
                    <a:pt x="11264" y="21730"/>
                  </a:cubicBezTo>
                  <a:cubicBezTo>
                    <a:pt x="11276" y="21623"/>
                    <a:pt x="11264" y="21456"/>
                    <a:pt x="11288" y="21230"/>
                  </a:cubicBezTo>
                  <a:cubicBezTo>
                    <a:pt x="11311" y="20789"/>
                    <a:pt x="11383" y="20134"/>
                    <a:pt x="11585" y="19301"/>
                  </a:cubicBezTo>
                  <a:cubicBezTo>
                    <a:pt x="11788" y="18467"/>
                    <a:pt x="12157" y="17467"/>
                    <a:pt x="12788" y="16396"/>
                  </a:cubicBezTo>
                  <a:cubicBezTo>
                    <a:pt x="13443" y="15348"/>
                    <a:pt x="14371" y="14205"/>
                    <a:pt x="15681" y="13276"/>
                  </a:cubicBezTo>
                  <a:cubicBezTo>
                    <a:pt x="16979" y="12336"/>
                    <a:pt x="18622" y="11586"/>
                    <a:pt x="20551" y="11347"/>
                  </a:cubicBezTo>
                  <a:cubicBezTo>
                    <a:pt x="20987" y="11287"/>
                    <a:pt x="21439" y="11257"/>
                    <a:pt x="21900" y="11257"/>
                  </a:cubicBezTo>
                  <a:cubicBezTo>
                    <a:pt x="22444" y="11257"/>
                    <a:pt x="23002" y="11299"/>
                    <a:pt x="23563" y="11383"/>
                  </a:cubicBezTo>
                  <a:cubicBezTo>
                    <a:pt x="24075" y="11467"/>
                    <a:pt x="24587" y="11586"/>
                    <a:pt x="25099" y="11740"/>
                  </a:cubicBezTo>
                  <a:cubicBezTo>
                    <a:pt x="25611" y="11907"/>
                    <a:pt x="26123" y="12109"/>
                    <a:pt x="26623" y="12360"/>
                  </a:cubicBezTo>
                  <a:cubicBezTo>
                    <a:pt x="27623" y="12848"/>
                    <a:pt x="28575" y="13526"/>
                    <a:pt x="29421" y="14360"/>
                  </a:cubicBezTo>
                  <a:cubicBezTo>
                    <a:pt x="30254" y="15193"/>
                    <a:pt x="30980" y="16193"/>
                    <a:pt x="31528" y="17324"/>
                  </a:cubicBezTo>
                  <a:cubicBezTo>
                    <a:pt x="32064" y="18456"/>
                    <a:pt x="32409" y="19694"/>
                    <a:pt x="32516" y="21003"/>
                  </a:cubicBezTo>
                  <a:cubicBezTo>
                    <a:pt x="32528" y="21170"/>
                    <a:pt x="32552" y="21337"/>
                    <a:pt x="32552" y="21503"/>
                  </a:cubicBezTo>
                  <a:cubicBezTo>
                    <a:pt x="32552" y="21706"/>
                    <a:pt x="32564" y="21908"/>
                    <a:pt x="32564" y="22111"/>
                  </a:cubicBezTo>
                  <a:cubicBezTo>
                    <a:pt x="32576" y="22444"/>
                    <a:pt x="32576" y="22789"/>
                    <a:pt x="32600" y="23135"/>
                  </a:cubicBezTo>
                  <a:cubicBezTo>
                    <a:pt x="32624" y="23468"/>
                    <a:pt x="32647" y="23813"/>
                    <a:pt x="32671" y="24159"/>
                  </a:cubicBezTo>
                  <a:cubicBezTo>
                    <a:pt x="32814" y="25528"/>
                    <a:pt x="33088" y="26909"/>
                    <a:pt x="33505" y="28266"/>
                  </a:cubicBezTo>
                  <a:cubicBezTo>
                    <a:pt x="34326" y="30969"/>
                    <a:pt x="35695" y="33576"/>
                    <a:pt x="37565" y="35839"/>
                  </a:cubicBezTo>
                  <a:cubicBezTo>
                    <a:pt x="39422" y="38101"/>
                    <a:pt x="41791" y="40030"/>
                    <a:pt x="44494" y="41411"/>
                  </a:cubicBezTo>
                  <a:cubicBezTo>
                    <a:pt x="47209" y="42804"/>
                    <a:pt x="50281" y="43649"/>
                    <a:pt x="53412" y="43792"/>
                  </a:cubicBezTo>
                  <a:cubicBezTo>
                    <a:pt x="53745" y="43807"/>
                    <a:pt x="54080" y="43815"/>
                    <a:pt x="54415" y="43815"/>
                  </a:cubicBezTo>
                  <a:cubicBezTo>
                    <a:pt x="57218" y="43815"/>
                    <a:pt x="60078" y="43280"/>
                    <a:pt x="62758" y="42185"/>
                  </a:cubicBezTo>
                  <a:cubicBezTo>
                    <a:pt x="65771" y="40970"/>
                    <a:pt x="68509" y="39029"/>
                    <a:pt x="70735" y="36577"/>
                  </a:cubicBezTo>
                  <a:cubicBezTo>
                    <a:pt x="72950" y="34124"/>
                    <a:pt x="74653" y="31112"/>
                    <a:pt x="75557" y="27826"/>
                  </a:cubicBezTo>
                  <a:cubicBezTo>
                    <a:pt x="76022" y="26195"/>
                    <a:pt x="76296" y="24492"/>
                    <a:pt x="76355" y="22777"/>
                  </a:cubicBezTo>
                  <a:cubicBezTo>
                    <a:pt x="76367" y="22420"/>
                    <a:pt x="76379" y="22063"/>
                    <a:pt x="76379" y="21706"/>
                  </a:cubicBezTo>
                  <a:lnTo>
                    <a:pt x="76391" y="21384"/>
                  </a:lnTo>
                  <a:cubicBezTo>
                    <a:pt x="76391" y="21289"/>
                    <a:pt x="76403" y="21182"/>
                    <a:pt x="76415" y="21075"/>
                  </a:cubicBezTo>
                  <a:cubicBezTo>
                    <a:pt x="76439" y="20658"/>
                    <a:pt x="76510" y="20241"/>
                    <a:pt x="76581" y="19825"/>
                  </a:cubicBezTo>
                  <a:cubicBezTo>
                    <a:pt x="76903" y="18182"/>
                    <a:pt x="77629" y="16598"/>
                    <a:pt x="78713" y="15253"/>
                  </a:cubicBezTo>
                  <a:cubicBezTo>
                    <a:pt x="79784" y="13907"/>
                    <a:pt x="81201" y="12824"/>
                    <a:pt x="82796" y="12133"/>
                  </a:cubicBezTo>
                  <a:cubicBezTo>
                    <a:pt x="84116" y="11562"/>
                    <a:pt x="85557" y="11260"/>
                    <a:pt x="87020" y="11260"/>
                  </a:cubicBezTo>
                  <a:cubicBezTo>
                    <a:pt x="87326" y="11260"/>
                    <a:pt x="87633" y="11273"/>
                    <a:pt x="87940" y="11300"/>
                  </a:cubicBezTo>
                  <a:cubicBezTo>
                    <a:pt x="89702" y="11443"/>
                    <a:pt x="91417" y="12038"/>
                    <a:pt x="92905" y="13026"/>
                  </a:cubicBezTo>
                  <a:cubicBezTo>
                    <a:pt x="93655" y="13526"/>
                    <a:pt x="94334" y="14122"/>
                    <a:pt x="94941" y="14776"/>
                  </a:cubicBezTo>
                  <a:cubicBezTo>
                    <a:pt x="95536" y="15455"/>
                    <a:pt x="96072" y="16193"/>
                    <a:pt x="96477" y="16991"/>
                  </a:cubicBezTo>
                  <a:lnTo>
                    <a:pt x="96632" y="17289"/>
                  </a:lnTo>
                  <a:lnTo>
                    <a:pt x="96763" y="17598"/>
                  </a:lnTo>
                  <a:cubicBezTo>
                    <a:pt x="96870" y="17801"/>
                    <a:pt x="96941" y="18015"/>
                    <a:pt x="97024" y="18217"/>
                  </a:cubicBezTo>
                  <a:cubicBezTo>
                    <a:pt x="97167" y="18646"/>
                    <a:pt x="97310" y="19075"/>
                    <a:pt x="97405" y="19515"/>
                  </a:cubicBezTo>
                  <a:cubicBezTo>
                    <a:pt x="97513" y="19956"/>
                    <a:pt x="97572" y="20396"/>
                    <a:pt x="97632" y="20849"/>
                  </a:cubicBezTo>
                  <a:cubicBezTo>
                    <a:pt x="97632" y="21075"/>
                    <a:pt x="97667" y="21301"/>
                    <a:pt x="97667" y="21527"/>
                  </a:cubicBezTo>
                  <a:lnTo>
                    <a:pt x="97691" y="22539"/>
                  </a:lnTo>
                  <a:cubicBezTo>
                    <a:pt x="97786" y="26254"/>
                    <a:pt x="98882" y="29993"/>
                    <a:pt x="100811" y="33195"/>
                  </a:cubicBezTo>
                  <a:cubicBezTo>
                    <a:pt x="102751" y="36410"/>
                    <a:pt x="105514" y="39125"/>
                    <a:pt x="108788" y="40970"/>
                  </a:cubicBezTo>
                  <a:cubicBezTo>
                    <a:pt x="110419" y="41899"/>
                    <a:pt x="112181" y="42601"/>
                    <a:pt x="114003" y="43089"/>
                  </a:cubicBezTo>
                  <a:cubicBezTo>
                    <a:pt x="115836" y="43578"/>
                    <a:pt x="117718" y="43804"/>
                    <a:pt x="119587" y="43816"/>
                  </a:cubicBezTo>
                  <a:cubicBezTo>
                    <a:pt x="121456" y="43804"/>
                    <a:pt x="123349" y="43578"/>
                    <a:pt x="125171" y="43089"/>
                  </a:cubicBezTo>
                  <a:cubicBezTo>
                    <a:pt x="126992" y="42601"/>
                    <a:pt x="128755" y="41899"/>
                    <a:pt x="130386" y="40970"/>
                  </a:cubicBezTo>
                  <a:cubicBezTo>
                    <a:pt x="133672" y="39125"/>
                    <a:pt x="136422" y="36410"/>
                    <a:pt x="138363" y="33195"/>
                  </a:cubicBezTo>
                  <a:cubicBezTo>
                    <a:pt x="140292" y="29993"/>
                    <a:pt x="141387" y="26254"/>
                    <a:pt x="141482" y="22539"/>
                  </a:cubicBezTo>
                  <a:lnTo>
                    <a:pt x="141506" y="21527"/>
                  </a:lnTo>
                  <a:cubicBezTo>
                    <a:pt x="141506" y="21301"/>
                    <a:pt x="141542" y="21075"/>
                    <a:pt x="141554" y="20849"/>
                  </a:cubicBezTo>
                  <a:cubicBezTo>
                    <a:pt x="141601" y="20396"/>
                    <a:pt x="141661" y="19956"/>
                    <a:pt x="141768" y="19515"/>
                  </a:cubicBezTo>
                  <a:cubicBezTo>
                    <a:pt x="141863" y="19075"/>
                    <a:pt x="142006" y="18646"/>
                    <a:pt x="142149" y="18217"/>
                  </a:cubicBezTo>
                  <a:cubicBezTo>
                    <a:pt x="142244" y="18015"/>
                    <a:pt x="142304" y="17801"/>
                    <a:pt x="142411" y="17598"/>
                  </a:cubicBezTo>
                  <a:lnTo>
                    <a:pt x="142542" y="17289"/>
                  </a:lnTo>
                  <a:lnTo>
                    <a:pt x="142697" y="16991"/>
                  </a:lnTo>
                  <a:cubicBezTo>
                    <a:pt x="143102" y="16193"/>
                    <a:pt x="143637" y="15455"/>
                    <a:pt x="144233" y="14776"/>
                  </a:cubicBezTo>
                  <a:cubicBezTo>
                    <a:pt x="144840" y="14122"/>
                    <a:pt x="145519" y="13526"/>
                    <a:pt x="146269" y="13026"/>
                  </a:cubicBezTo>
                  <a:cubicBezTo>
                    <a:pt x="147757" y="12038"/>
                    <a:pt x="149471" y="11443"/>
                    <a:pt x="151234" y="11300"/>
                  </a:cubicBezTo>
                  <a:cubicBezTo>
                    <a:pt x="151541" y="11273"/>
                    <a:pt x="151847" y="11260"/>
                    <a:pt x="152154" y="11260"/>
                  </a:cubicBezTo>
                  <a:cubicBezTo>
                    <a:pt x="153616" y="11260"/>
                    <a:pt x="155058" y="11562"/>
                    <a:pt x="156377" y="12133"/>
                  </a:cubicBezTo>
                  <a:cubicBezTo>
                    <a:pt x="157973" y="12824"/>
                    <a:pt x="159389" y="13907"/>
                    <a:pt x="160461" y="15253"/>
                  </a:cubicBezTo>
                  <a:cubicBezTo>
                    <a:pt x="161544" y="16598"/>
                    <a:pt x="162271" y="18182"/>
                    <a:pt x="162592" y="19825"/>
                  </a:cubicBezTo>
                  <a:cubicBezTo>
                    <a:pt x="162664" y="20241"/>
                    <a:pt x="162735" y="20658"/>
                    <a:pt x="162759" y="21075"/>
                  </a:cubicBezTo>
                  <a:cubicBezTo>
                    <a:pt x="162771" y="21182"/>
                    <a:pt x="162783" y="21289"/>
                    <a:pt x="162783" y="21396"/>
                  </a:cubicBezTo>
                  <a:lnTo>
                    <a:pt x="162795" y="21706"/>
                  </a:lnTo>
                  <a:cubicBezTo>
                    <a:pt x="162795" y="22063"/>
                    <a:pt x="162806" y="22420"/>
                    <a:pt x="162818" y="22789"/>
                  </a:cubicBezTo>
                  <a:cubicBezTo>
                    <a:pt x="162878" y="24492"/>
                    <a:pt x="163152" y="26195"/>
                    <a:pt x="163616" y="27838"/>
                  </a:cubicBezTo>
                  <a:cubicBezTo>
                    <a:pt x="164521" y="31112"/>
                    <a:pt x="166224" y="34124"/>
                    <a:pt x="168438" y="36577"/>
                  </a:cubicBezTo>
                  <a:cubicBezTo>
                    <a:pt x="170665" y="39041"/>
                    <a:pt x="173403" y="40970"/>
                    <a:pt x="176415" y="42185"/>
                  </a:cubicBezTo>
                  <a:cubicBezTo>
                    <a:pt x="179095" y="43280"/>
                    <a:pt x="181955" y="43815"/>
                    <a:pt x="184759" y="43815"/>
                  </a:cubicBezTo>
                  <a:cubicBezTo>
                    <a:pt x="185094" y="43815"/>
                    <a:pt x="185428" y="43807"/>
                    <a:pt x="185762" y="43792"/>
                  </a:cubicBezTo>
                  <a:cubicBezTo>
                    <a:pt x="188893" y="43649"/>
                    <a:pt x="191965" y="42804"/>
                    <a:pt x="194680" y="41411"/>
                  </a:cubicBezTo>
                  <a:cubicBezTo>
                    <a:pt x="197382" y="40030"/>
                    <a:pt x="199752" y="38101"/>
                    <a:pt x="201609" y="35839"/>
                  </a:cubicBezTo>
                  <a:cubicBezTo>
                    <a:pt x="203478" y="33576"/>
                    <a:pt x="204847" y="30969"/>
                    <a:pt x="205669" y="28266"/>
                  </a:cubicBezTo>
                  <a:cubicBezTo>
                    <a:pt x="206086" y="26909"/>
                    <a:pt x="206360" y="25528"/>
                    <a:pt x="206502" y="24159"/>
                  </a:cubicBezTo>
                  <a:cubicBezTo>
                    <a:pt x="206526" y="23813"/>
                    <a:pt x="206550" y="23468"/>
                    <a:pt x="206574" y="23135"/>
                  </a:cubicBezTo>
                  <a:cubicBezTo>
                    <a:pt x="206598" y="22789"/>
                    <a:pt x="206598" y="22444"/>
                    <a:pt x="206610" y="22111"/>
                  </a:cubicBezTo>
                  <a:cubicBezTo>
                    <a:pt x="206610" y="21908"/>
                    <a:pt x="206621" y="21706"/>
                    <a:pt x="206621" y="21503"/>
                  </a:cubicBezTo>
                  <a:cubicBezTo>
                    <a:pt x="206621" y="21337"/>
                    <a:pt x="206645" y="21170"/>
                    <a:pt x="206657" y="21003"/>
                  </a:cubicBezTo>
                  <a:cubicBezTo>
                    <a:pt x="206764" y="19694"/>
                    <a:pt x="207110" y="18456"/>
                    <a:pt x="207645" y="17324"/>
                  </a:cubicBezTo>
                  <a:cubicBezTo>
                    <a:pt x="208193" y="16205"/>
                    <a:pt x="208919" y="15193"/>
                    <a:pt x="209753" y="14360"/>
                  </a:cubicBezTo>
                  <a:cubicBezTo>
                    <a:pt x="210598" y="13526"/>
                    <a:pt x="211551" y="12848"/>
                    <a:pt x="212551" y="12360"/>
                  </a:cubicBezTo>
                  <a:cubicBezTo>
                    <a:pt x="213051" y="12109"/>
                    <a:pt x="213563" y="11907"/>
                    <a:pt x="214075" y="11740"/>
                  </a:cubicBezTo>
                  <a:cubicBezTo>
                    <a:pt x="214587" y="11586"/>
                    <a:pt x="215099" y="11467"/>
                    <a:pt x="215611" y="11383"/>
                  </a:cubicBezTo>
                  <a:cubicBezTo>
                    <a:pt x="216185" y="11304"/>
                    <a:pt x="216755" y="11261"/>
                    <a:pt x="217311" y="11261"/>
                  </a:cubicBezTo>
                  <a:cubicBezTo>
                    <a:pt x="217759" y="11261"/>
                    <a:pt x="218198" y="11289"/>
                    <a:pt x="218623" y="11347"/>
                  </a:cubicBezTo>
                  <a:cubicBezTo>
                    <a:pt x="220552" y="11586"/>
                    <a:pt x="222207" y="12336"/>
                    <a:pt x="223493" y="13276"/>
                  </a:cubicBezTo>
                  <a:cubicBezTo>
                    <a:pt x="224802" y="14217"/>
                    <a:pt x="225743" y="15348"/>
                    <a:pt x="226386" y="16396"/>
                  </a:cubicBezTo>
                  <a:cubicBezTo>
                    <a:pt x="227017" y="17467"/>
                    <a:pt x="227386" y="18467"/>
                    <a:pt x="227588" y="19301"/>
                  </a:cubicBezTo>
                  <a:cubicBezTo>
                    <a:pt x="227791" y="20134"/>
                    <a:pt x="227862" y="20789"/>
                    <a:pt x="227886" y="21230"/>
                  </a:cubicBezTo>
                  <a:cubicBezTo>
                    <a:pt x="227910" y="21456"/>
                    <a:pt x="227898" y="21623"/>
                    <a:pt x="227910" y="21730"/>
                  </a:cubicBezTo>
                  <a:cubicBezTo>
                    <a:pt x="227910" y="21849"/>
                    <a:pt x="227910" y="21908"/>
                    <a:pt x="227910" y="21908"/>
                  </a:cubicBezTo>
                  <a:lnTo>
                    <a:pt x="239173" y="21908"/>
                  </a:lnTo>
                  <a:cubicBezTo>
                    <a:pt x="239173" y="21908"/>
                    <a:pt x="239173" y="21789"/>
                    <a:pt x="239161" y="21563"/>
                  </a:cubicBezTo>
                  <a:cubicBezTo>
                    <a:pt x="239161" y="21325"/>
                    <a:pt x="239161" y="20980"/>
                    <a:pt x="239126" y="20527"/>
                  </a:cubicBezTo>
                  <a:cubicBezTo>
                    <a:pt x="239078" y="19622"/>
                    <a:pt x="238935" y="18277"/>
                    <a:pt x="238506" y="16551"/>
                  </a:cubicBezTo>
                  <a:cubicBezTo>
                    <a:pt x="238078" y="14848"/>
                    <a:pt x="237340" y="12764"/>
                    <a:pt x="236018" y="10574"/>
                  </a:cubicBezTo>
                  <a:cubicBezTo>
                    <a:pt x="234685" y="8395"/>
                    <a:pt x="232780" y="6085"/>
                    <a:pt x="230101" y="4156"/>
                  </a:cubicBezTo>
                  <a:cubicBezTo>
                    <a:pt x="228767" y="3192"/>
                    <a:pt x="227255" y="2311"/>
                    <a:pt x="225564" y="1632"/>
                  </a:cubicBezTo>
                  <a:cubicBezTo>
                    <a:pt x="223874" y="941"/>
                    <a:pt x="222028" y="418"/>
                    <a:pt x="220052" y="179"/>
                  </a:cubicBezTo>
                  <a:cubicBezTo>
                    <a:pt x="219160" y="61"/>
                    <a:pt x="218246" y="0"/>
                    <a:pt x="217315" y="0"/>
                  </a:cubicBezTo>
                  <a:cubicBezTo>
                    <a:pt x="216196" y="0"/>
                    <a:pt x="215053" y="87"/>
                    <a:pt x="213896" y="263"/>
                  </a:cubicBezTo>
                  <a:cubicBezTo>
                    <a:pt x="212837" y="429"/>
                    <a:pt x="211765" y="668"/>
                    <a:pt x="210705" y="1001"/>
                  </a:cubicBezTo>
                  <a:cubicBezTo>
                    <a:pt x="209646" y="1334"/>
                    <a:pt x="208586" y="1763"/>
                    <a:pt x="207562" y="2263"/>
                  </a:cubicBezTo>
                  <a:cubicBezTo>
                    <a:pt x="205502" y="3275"/>
                    <a:pt x="203550" y="4656"/>
                    <a:pt x="201811" y="6371"/>
                  </a:cubicBezTo>
                  <a:cubicBezTo>
                    <a:pt x="200097" y="8097"/>
                    <a:pt x="198609" y="10145"/>
                    <a:pt x="197489" y="12467"/>
                  </a:cubicBezTo>
                  <a:cubicBezTo>
                    <a:pt x="196382" y="14788"/>
                    <a:pt x="195656" y="17384"/>
                    <a:pt x="195442" y="20075"/>
                  </a:cubicBezTo>
                  <a:cubicBezTo>
                    <a:pt x="195418" y="20408"/>
                    <a:pt x="195382" y="20753"/>
                    <a:pt x="195370" y="21087"/>
                  </a:cubicBezTo>
                  <a:cubicBezTo>
                    <a:pt x="195370" y="21396"/>
                    <a:pt x="195358" y="21694"/>
                    <a:pt x="195358" y="22004"/>
                  </a:cubicBezTo>
                  <a:cubicBezTo>
                    <a:pt x="195346" y="22170"/>
                    <a:pt x="195346" y="22337"/>
                    <a:pt x="195334" y="22504"/>
                  </a:cubicBezTo>
                  <a:cubicBezTo>
                    <a:pt x="195322" y="22670"/>
                    <a:pt x="195311" y="22837"/>
                    <a:pt x="195299" y="23016"/>
                  </a:cubicBezTo>
                  <a:cubicBezTo>
                    <a:pt x="195227" y="23682"/>
                    <a:pt x="195096" y="24349"/>
                    <a:pt x="194894" y="25004"/>
                  </a:cubicBezTo>
                  <a:cubicBezTo>
                    <a:pt x="194501" y="26302"/>
                    <a:pt x="193834" y="27564"/>
                    <a:pt x="192929" y="28671"/>
                  </a:cubicBezTo>
                  <a:cubicBezTo>
                    <a:pt x="192013" y="29778"/>
                    <a:pt x="190858" y="30719"/>
                    <a:pt x="189548" y="31386"/>
                  </a:cubicBezTo>
                  <a:cubicBezTo>
                    <a:pt x="188226" y="32064"/>
                    <a:pt x="186762" y="32469"/>
                    <a:pt x="185226" y="32541"/>
                  </a:cubicBezTo>
                  <a:cubicBezTo>
                    <a:pt x="185055" y="32548"/>
                    <a:pt x="184883" y="32552"/>
                    <a:pt x="184712" y="32552"/>
                  </a:cubicBezTo>
                  <a:cubicBezTo>
                    <a:pt x="183337" y="32552"/>
                    <a:pt x="181970" y="32296"/>
                    <a:pt x="180678" y="31767"/>
                  </a:cubicBezTo>
                  <a:cubicBezTo>
                    <a:pt x="179225" y="31183"/>
                    <a:pt x="177892" y="30231"/>
                    <a:pt x="176796" y="29040"/>
                  </a:cubicBezTo>
                  <a:cubicBezTo>
                    <a:pt x="175713" y="27826"/>
                    <a:pt x="174891" y="26373"/>
                    <a:pt x="174451" y="24790"/>
                  </a:cubicBezTo>
                  <a:cubicBezTo>
                    <a:pt x="174236" y="24004"/>
                    <a:pt x="174094" y="23182"/>
                    <a:pt x="174070" y="22337"/>
                  </a:cubicBezTo>
                  <a:lnTo>
                    <a:pt x="174046" y="21503"/>
                  </a:lnTo>
                  <a:lnTo>
                    <a:pt x="174034" y="20861"/>
                  </a:lnTo>
                  <a:cubicBezTo>
                    <a:pt x="174022" y="20646"/>
                    <a:pt x="173998" y="20432"/>
                    <a:pt x="173986" y="20218"/>
                  </a:cubicBezTo>
                  <a:cubicBezTo>
                    <a:pt x="173927" y="19360"/>
                    <a:pt x="173796" y="18503"/>
                    <a:pt x="173641" y="17646"/>
                  </a:cubicBezTo>
                  <a:cubicBezTo>
                    <a:pt x="172963" y="14241"/>
                    <a:pt x="171450" y="10966"/>
                    <a:pt x="169248" y="8216"/>
                  </a:cubicBezTo>
                  <a:cubicBezTo>
                    <a:pt x="167045" y="5466"/>
                    <a:pt x="164152" y="3227"/>
                    <a:pt x="160854" y="1799"/>
                  </a:cubicBezTo>
                  <a:cubicBezTo>
                    <a:pt x="159211" y="1084"/>
                    <a:pt x="157461" y="584"/>
                    <a:pt x="155687" y="287"/>
                  </a:cubicBezTo>
                  <a:cubicBezTo>
                    <a:pt x="154533" y="94"/>
                    <a:pt x="153370" y="1"/>
                    <a:pt x="152203" y="1"/>
                  </a:cubicBezTo>
                  <a:cubicBezTo>
                    <a:pt x="151563" y="1"/>
                    <a:pt x="150922" y="29"/>
                    <a:pt x="150281" y="84"/>
                  </a:cubicBezTo>
                  <a:cubicBezTo>
                    <a:pt x="146674" y="370"/>
                    <a:pt x="143090" y="1620"/>
                    <a:pt x="140042" y="3644"/>
                  </a:cubicBezTo>
                  <a:cubicBezTo>
                    <a:pt x="138506" y="4668"/>
                    <a:pt x="137113" y="5883"/>
                    <a:pt x="135875" y="7240"/>
                  </a:cubicBezTo>
                  <a:cubicBezTo>
                    <a:pt x="134648" y="8621"/>
                    <a:pt x="133565" y="10133"/>
                    <a:pt x="132719" y="11788"/>
                  </a:cubicBezTo>
                  <a:lnTo>
                    <a:pt x="132398" y="12407"/>
                  </a:lnTo>
                  <a:lnTo>
                    <a:pt x="132112" y="13038"/>
                  </a:lnTo>
                  <a:cubicBezTo>
                    <a:pt x="131922" y="13455"/>
                    <a:pt x="131755" y="13895"/>
                    <a:pt x="131588" y="14324"/>
                  </a:cubicBezTo>
                  <a:cubicBezTo>
                    <a:pt x="131279" y="15205"/>
                    <a:pt x="130993" y="16086"/>
                    <a:pt x="130791" y="17003"/>
                  </a:cubicBezTo>
                  <a:cubicBezTo>
                    <a:pt x="130576" y="17908"/>
                    <a:pt x="130445" y="18837"/>
                    <a:pt x="130338" y="19753"/>
                  </a:cubicBezTo>
                  <a:cubicBezTo>
                    <a:pt x="130314" y="20218"/>
                    <a:pt x="130255" y="20682"/>
                    <a:pt x="130255" y="21146"/>
                  </a:cubicBezTo>
                  <a:lnTo>
                    <a:pt x="130231" y="22218"/>
                  </a:lnTo>
                  <a:cubicBezTo>
                    <a:pt x="130183" y="24040"/>
                    <a:pt x="129659" y="25825"/>
                    <a:pt x="128719" y="27385"/>
                  </a:cubicBezTo>
                  <a:cubicBezTo>
                    <a:pt x="127778" y="28945"/>
                    <a:pt x="126421" y="30278"/>
                    <a:pt x="124826" y="31171"/>
                  </a:cubicBezTo>
                  <a:cubicBezTo>
                    <a:pt x="124040" y="31636"/>
                    <a:pt x="123182" y="31969"/>
                    <a:pt x="122301" y="32207"/>
                  </a:cubicBezTo>
                  <a:cubicBezTo>
                    <a:pt x="121420" y="32433"/>
                    <a:pt x="120515" y="32552"/>
                    <a:pt x="119587" y="32552"/>
                  </a:cubicBezTo>
                  <a:cubicBezTo>
                    <a:pt x="118658" y="32552"/>
                    <a:pt x="117753" y="32433"/>
                    <a:pt x="116872" y="32207"/>
                  </a:cubicBezTo>
                  <a:cubicBezTo>
                    <a:pt x="115991" y="31969"/>
                    <a:pt x="115134" y="31636"/>
                    <a:pt x="114348" y="31171"/>
                  </a:cubicBezTo>
                  <a:cubicBezTo>
                    <a:pt x="112753" y="30278"/>
                    <a:pt x="111407" y="28945"/>
                    <a:pt x="110455" y="27385"/>
                  </a:cubicBezTo>
                  <a:cubicBezTo>
                    <a:pt x="109526" y="25825"/>
                    <a:pt x="108990" y="24051"/>
                    <a:pt x="108943" y="22218"/>
                  </a:cubicBezTo>
                  <a:lnTo>
                    <a:pt x="108919" y="21146"/>
                  </a:lnTo>
                  <a:cubicBezTo>
                    <a:pt x="108919" y="20682"/>
                    <a:pt x="108859" y="20218"/>
                    <a:pt x="108835" y="19753"/>
                  </a:cubicBezTo>
                  <a:cubicBezTo>
                    <a:pt x="108728" y="18837"/>
                    <a:pt x="108597" y="17908"/>
                    <a:pt x="108383" y="17003"/>
                  </a:cubicBezTo>
                  <a:cubicBezTo>
                    <a:pt x="108181" y="16098"/>
                    <a:pt x="107895" y="15205"/>
                    <a:pt x="107585" y="14324"/>
                  </a:cubicBezTo>
                  <a:cubicBezTo>
                    <a:pt x="107419" y="13895"/>
                    <a:pt x="107264" y="13455"/>
                    <a:pt x="107061" y="13038"/>
                  </a:cubicBezTo>
                  <a:lnTo>
                    <a:pt x="106776" y="12407"/>
                  </a:lnTo>
                  <a:lnTo>
                    <a:pt x="106454" y="11788"/>
                  </a:lnTo>
                  <a:cubicBezTo>
                    <a:pt x="105609" y="10133"/>
                    <a:pt x="104525" y="8621"/>
                    <a:pt x="103299" y="7240"/>
                  </a:cubicBezTo>
                  <a:cubicBezTo>
                    <a:pt x="102061" y="5883"/>
                    <a:pt x="100668" y="4668"/>
                    <a:pt x="99144" y="3644"/>
                  </a:cubicBezTo>
                  <a:cubicBezTo>
                    <a:pt x="96084" y="1620"/>
                    <a:pt x="92512" y="370"/>
                    <a:pt x="88892" y="84"/>
                  </a:cubicBezTo>
                  <a:cubicBezTo>
                    <a:pt x="88252" y="29"/>
                    <a:pt x="87611" y="1"/>
                    <a:pt x="86971" y="1"/>
                  </a:cubicBezTo>
                  <a:cubicBezTo>
                    <a:pt x="85804" y="1"/>
                    <a:pt x="84640" y="94"/>
                    <a:pt x="83487" y="287"/>
                  </a:cubicBezTo>
                  <a:cubicBezTo>
                    <a:pt x="81713" y="584"/>
                    <a:pt x="79963" y="1084"/>
                    <a:pt x="78320" y="1799"/>
                  </a:cubicBezTo>
                  <a:cubicBezTo>
                    <a:pt x="75022" y="3227"/>
                    <a:pt x="72128" y="5466"/>
                    <a:pt x="69926" y="8216"/>
                  </a:cubicBezTo>
                  <a:cubicBezTo>
                    <a:pt x="67723" y="10966"/>
                    <a:pt x="66211" y="14241"/>
                    <a:pt x="65532" y="17646"/>
                  </a:cubicBezTo>
                  <a:cubicBezTo>
                    <a:pt x="65378" y="18503"/>
                    <a:pt x="65247" y="19360"/>
                    <a:pt x="65187" y="20218"/>
                  </a:cubicBezTo>
                  <a:cubicBezTo>
                    <a:pt x="65175" y="20432"/>
                    <a:pt x="65151" y="20646"/>
                    <a:pt x="65151" y="20861"/>
                  </a:cubicBezTo>
                  <a:lnTo>
                    <a:pt x="65128" y="21503"/>
                  </a:lnTo>
                  <a:lnTo>
                    <a:pt x="65104" y="22337"/>
                  </a:lnTo>
                  <a:cubicBezTo>
                    <a:pt x="65080" y="23182"/>
                    <a:pt x="64949" y="24004"/>
                    <a:pt x="64723" y="24790"/>
                  </a:cubicBezTo>
                  <a:cubicBezTo>
                    <a:pt x="64282" y="26373"/>
                    <a:pt x="63461" y="27826"/>
                    <a:pt x="62377" y="29040"/>
                  </a:cubicBezTo>
                  <a:cubicBezTo>
                    <a:pt x="61294" y="30231"/>
                    <a:pt x="59948" y="31183"/>
                    <a:pt x="58496" y="31767"/>
                  </a:cubicBezTo>
                  <a:cubicBezTo>
                    <a:pt x="57204" y="32296"/>
                    <a:pt x="55837" y="32552"/>
                    <a:pt x="54461" y="32552"/>
                  </a:cubicBezTo>
                  <a:cubicBezTo>
                    <a:pt x="54290" y="32552"/>
                    <a:pt x="54119" y="32548"/>
                    <a:pt x="53948" y="32541"/>
                  </a:cubicBezTo>
                  <a:cubicBezTo>
                    <a:pt x="52412" y="32469"/>
                    <a:pt x="50947" y="32064"/>
                    <a:pt x="49626" y="31386"/>
                  </a:cubicBezTo>
                  <a:cubicBezTo>
                    <a:pt x="48316" y="30719"/>
                    <a:pt x="47161" y="29778"/>
                    <a:pt x="46244" y="28671"/>
                  </a:cubicBezTo>
                  <a:cubicBezTo>
                    <a:pt x="45339" y="27564"/>
                    <a:pt x="44673" y="26302"/>
                    <a:pt x="44280" y="25004"/>
                  </a:cubicBezTo>
                  <a:cubicBezTo>
                    <a:pt x="44077" y="24349"/>
                    <a:pt x="43946" y="23682"/>
                    <a:pt x="43875" y="23016"/>
                  </a:cubicBezTo>
                  <a:cubicBezTo>
                    <a:pt x="43863" y="22837"/>
                    <a:pt x="43851" y="22670"/>
                    <a:pt x="43839" y="22504"/>
                  </a:cubicBezTo>
                  <a:cubicBezTo>
                    <a:pt x="43827" y="22337"/>
                    <a:pt x="43827" y="22170"/>
                    <a:pt x="43827" y="22004"/>
                  </a:cubicBezTo>
                  <a:cubicBezTo>
                    <a:pt x="43815" y="21694"/>
                    <a:pt x="43804" y="21396"/>
                    <a:pt x="43804" y="21087"/>
                  </a:cubicBezTo>
                  <a:cubicBezTo>
                    <a:pt x="43792" y="20753"/>
                    <a:pt x="43768" y="20420"/>
                    <a:pt x="43744" y="20075"/>
                  </a:cubicBezTo>
                  <a:cubicBezTo>
                    <a:pt x="43518" y="17384"/>
                    <a:pt x="42803" y="14788"/>
                    <a:pt x="41684" y="12467"/>
                  </a:cubicBezTo>
                  <a:cubicBezTo>
                    <a:pt x="40565" y="10145"/>
                    <a:pt x="39077" y="8097"/>
                    <a:pt x="37362" y="6371"/>
                  </a:cubicBezTo>
                  <a:cubicBezTo>
                    <a:pt x="35624" y="4656"/>
                    <a:pt x="33671" y="3275"/>
                    <a:pt x="31612" y="2263"/>
                  </a:cubicBezTo>
                  <a:cubicBezTo>
                    <a:pt x="30588" y="1763"/>
                    <a:pt x="29528" y="1334"/>
                    <a:pt x="28468" y="1001"/>
                  </a:cubicBezTo>
                  <a:cubicBezTo>
                    <a:pt x="27409" y="668"/>
                    <a:pt x="26337" y="429"/>
                    <a:pt x="25277" y="263"/>
                  </a:cubicBezTo>
                  <a:cubicBezTo>
                    <a:pt x="24120" y="87"/>
                    <a:pt x="22981" y="0"/>
                    <a:pt x="2186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49" name="Google Shape;249;p18"/>
            <p:cNvSpPr/>
            <p:nvPr/>
          </p:nvSpPr>
          <p:spPr>
            <a:xfrm>
              <a:off x="1285502" y="2280645"/>
              <a:ext cx="6140295" cy="863405"/>
            </a:xfrm>
            <a:custGeom>
              <a:avLst/>
              <a:gdLst/>
              <a:ahLst/>
              <a:cxnLst/>
              <a:rect l="l" t="t" r="r" b="b"/>
              <a:pathLst>
                <a:path w="218338" h="32989" extrusionOk="0">
                  <a:moveTo>
                    <a:pt x="76602" y="1"/>
                  </a:moveTo>
                  <a:cubicBezTo>
                    <a:pt x="75021" y="1"/>
                    <a:pt x="73464" y="328"/>
                    <a:pt x="72045" y="948"/>
                  </a:cubicBezTo>
                  <a:cubicBezTo>
                    <a:pt x="70319" y="1687"/>
                    <a:pt x="68795" y="2865"/>
                    <a:pt x="67640" y="4318"/>
                  </a:cubicBezTo>
                  <a:cubicBezTo>
                    <a:pt x="66473" y="5759"/>
                    <a:pt x="65687" y="7473"/>
                    <a:pt x="65330" y="9247"/>
                  </a:cubicBezTo>
                  <a:cubicBezTo>
                    <a:pt x="65259" y="9699"/>
                    <a:pt x="65187" y="10152"/>
                    <a:pt x="65151" y="10604"/>
                  </a:cubicBezTo>
                  <a:cubicBezTo>
                    <a:pt x="65151" y="10711"/>
                    <a:pt x="65139" y="10831"/>
                    <a:pt x="65128" y="10938"/>
                  </a:cubicBezTo>
                  <a:lnTo>
                    <a:pt x="65128" y="11283"/>
                  </a:lnTo>
                  <a:cubicBezTo>
                    <a:pt x="65116" y="11628"/>
                    <a:pt x="65104" y="11985"/>
                    <a:pt x="65092" y="12343"/>
                  </a:cubicBezTo>
                  <a:cubicBezTo>
                    <a:pt x="65032" y="13986"/>
                    <a:pt x="64770" y="15617"/>
                    <a:pt x="64330" y="17188"/>
                  </a:cubicBezTo>
                  <a:cubicBezTo>
                    <a:pt x="63449" y="20344"/>
                    <a:pt x="61818" y="23237"/>
                    <a:pt x="59686" y="25606"/>
                  </a:cubicBezTo>
                  <a:cubicBezTo>
                    <a:pt x="57555" y="27964"/>
                    <a:pt x="54912" y="29821"/>
                    <a:pt x="52019" y="30988"/>
                  </a:cubicBezTo>
                  <a:cubicBezTo>
                    <a:pt x="49456" y="32047"/>
                    <a:pt x="46715" y="32559"/>
                    <a:pt x="44029" y="32559"/>
                  </a:cubicBezTo>
                  <a:cubicBezTo>
                    <a:pt x="43695" y="32559"/>
                    <a:pt x="43362" y="32551"/>
                    <a:pt x="43030" y="32536"/>
                  </a:cubicBezTo>
                  <a:cubicBezTo>
                    <a:pt x="40017" y="32393"/>
                    <a:pt x="37065" y="31583"/>
                    <a:pt x="34469" y="30250"/>
                  </a:cubicBezTo>
                  <a:cubicBezTo>
                    <a:pt x="31862" y="28916"/>
                    <a:pt x="29587" y="27071"/>
                    <a:pt x="27790" y="24892"/>
                  </a:cubicBezTo>
                  <a:cubicBezTo>
                    <a:pt x="26004" y="22713"/>
                    <a:pt x="24682" y="20213"/>
                    <a:pt x="23896" y="17605"/>
                  </a:cubicBezTo>
                  <a:cubicBezTo>
                    <a:pt x="23503" y="16307"/>
                    <a:pt x="23229" y="14986"/>
                    <a:pt x="23099" y="13664"/>
                  </a:cubicBezTo>
                  <a:cubicBezTo>
                    <a:pt x="23075" y="13331"/>
                    <a:pt x="23051" y="12997"/>
                    <a:pt x="23027" y="12676"/>
                  </a:cubicBezTo>
                  <a:cubicBezTo>
                    <a:pt x="23003" y="12343"/>
                    <a:pt x="23003" y="12021"/>
                    <a:pt x="22991" y="11688"/>
                  </a:cubicBezTo>
                  <a:cubicBezTo>
                    <a:pt x="22991" y="11485"/>
                    <a:pt x="22979" y="11271"/>
                    <a:pt x="22979" y="11057"/>
                  </a:cubicBezTo>
                  <a:cubicBezTo>
                    <a:pt x="22979" y="10878"/>
                    <a:pt x="22956" y="10711"/>
                    <a:pt x="22944" y="10533"/>
                  </a:cubicBezTo>
                  <a:cubicBezTo>
                    <a:pt x="22825" y="9116"/>
                    <a:pt x="22456" y="7771"/>
                    <a:pt x="21872" y="6544"/>
                  </a:cubicBezTo>
                  <a:cubicBezTo>
                    <a:pt x="21289" y="5330"/>
                    <a:pt x="20503" y="4258"/>
                    <a:pt x="19598" y="3342"/>
                  </a:cubicBezTo>
                  <a:cubicBezTo>
                    <a:pt x="18681" y="2449"/>
                    <a:pt x="17657" y="1722"/>
                    <a:pt x="16574" y="1187"/>
                  </a:cubicBezTo>
                  <a:cubicBezTo>
                    <a:pt x="14931" y="365"/>
                    <a:pt x="13177" y="6"/>
                    <a:pt x="11515" y="6"/>
                  </a:cubicBezTo>
                  <a:cubicBezTo>
                    <a:pt x="11008" y="6"/>
                    <a:pt x="10509" y="39"/>
                    <a:pt x="10025" y="103"/>
                  </a:cubicBezTo>
                  <a:cubicBezTo>
                    <a:pt x="7954" y="353"/>
                    <a:pt x="6156" y="1163"/>
                    <a:pt x="4763" y="2175"/>
                  </a:cubicBezTo>
                  <a:cubicBezTo>
                    <a:pt x="3358" y="3187"/>
                    <a:pt x="2346" y="4413"/>
                    <a:pt x="1655" y="5556"/>
                  </a:cubicBezTo>
                  <a:cubicBezTo>
                    <a:pt x="965" y="6711"/>
                    <a:pt x="572" y="7794"/>
                    <a:pt x="346" y="8687"/>
                  </a:cubicBezTo>
                  <a:cubicBezTo>
                    <a:pt x="131" y="9580"/>
                    <a:pt x="48" y="10283"/>
                    <a:pt x="24" y="10771"/>
                  </a:cubicBezTo>
                  <a:cubicBezTo>
                    <a:pt x="0" y="11009"/>
                    <a:pt x="12" y="11188"/>
                    <a:pt x="0" y="11307"/>
                  </a:cubicBezTo>
                  <a:cubicBezTo>
                    <a:pt x="0" y="11438"/>
                    <a:pt x="0" y="11497"/>
                    <a:pt x="0" y="11497"/>
                  </a:cubicBezTo>
                  <a:lnTo>
                    <a:pt x="429" y="11497"/>
                  </a:lnTo>
                  <a:cubicBezTo>
                    <a:pt x="429" y="11497"/>
                    <a:pt x="429" y="11438"/>
                    <a:pt x="429" y="11319"/>
                  </a:cubicBezTo>
                  <a:cubicBezTo>
                    <a:pt x="441" y="11200"/>
                    <a:pt x="429" y="11021"/>
                    <a:pt x="453" y="10795"/>
                  </a:cubicBezTo>
                  <a:cubicBezTo>
                    <a:pt x="477" y="10330"/>
                    <a:pt x="548" y="9652"/>
                    <a:pt x="762" y="8783"/>
                  </a:cubicBezTo>
                  <a:cubicBezTo>
                    <a:pt x="977" y="7925"/>
                    <a:pt x="1346" y="6890"/>
                    <a:pt x="2013" y="5770"/>
                  </a:cubicBezTo>
                  <a:cubicBezTo>
                    <a:pt x="2691" y="4675"/>
                    <a:pt x="3656" y="3496"/>
                    <a:pt x="5013" y="2520"/>
                  </a:cubicBezTo>
                  <a:cubicBezTo>
                    <a:pt x="6358" y="1544"/>
                    <a:pt x="8085" y="770"/>
                    <a:pt x="10073" y="520"/>
                  </a:cubicBezTo>
                  <a:cubicBezTo>
                    <a:pt x="10526" y="460"/>
                    <a:pt x="10996" y="430"/>
                    <a:pt x="11476" y="430"/>
                  </a:cubicBezTo>
                  <a:cubicBezTo>
                    <a:pt x="12044" y="430"/>
                    <a:pt x="12624" y="472"/>
                    <a:pt x="13204" y="555"/>
                  </a:cubicBezTo>
                  <a:cubicBezTo>
                    <a:pt x="13740" y="651"/>
                    <a:pt x="14276" y="770"/>
                    <a:pt x="14812" y="936"/>
                  </a:cubicBezTo>
                  <a:cubicBezTo>
                    <a:pt x="15336" y="1103"/>
                    <a:pt x="15871" y="1317"/>
                    <a:pt x="16383" y="1568"/>
                  </a:cubicBezTo>
                  <a:cubicBezTo>
                    <a:pt x="17431" y="2079"/>
                    <a:pt x="18419" y="2782"/>
                    <a:pt x="19300" y="3651"/>
                  </a:cubicBezTo>
                  <a:cubicBezTo>
                    <a:pt x="20170" y="4520"/>
                    <a:pt x="20920" y="5568"/>
                    <a:pt x="21491" y="6735"/>
                  </a:cubicBezTo>
                  <a:cubicBezTo>
                    <a:pt x="22051" y="7902"/>
                    <a:pt x="22408" y="9199"/>
                    <a:pt x="22515" y="10569"/>
                  </a:cubicBezTo>
                  <a:cubicBezTo>
                    <a:pt x="22527" y="10735"/>
                    <a:pt x="22551" y="10902"/>
                    <a:pt x="22551" y="11081"/>
                  </a:cubicBezTo>
                  <a:cubicBezTo>
                    <a:pt x="22551" y="11283"/>
                    <a:pt x="22563" y="11485"/>
                    <a:pt x="22563" y="11688"/>
                  </a:cubicBezTo>
                  <a:cubicBezTo>
                    <a:pt x="22575" y="12021"/>
                    <a:pt x="22575" y="12366"/>
                    <a:pt x="22598" y="12700"/>
                  </a:cubicBezTo>
                  <a:cubicBezTo>
                    <a:pt x="22622" y="13033"/>
                    <a:pt x="22646" y="13367"/>
                    <a:pt x="22670" y="13700"/>
                  </a:cubicBezTo>
                  <a:cubicBezTo>
                    <a:pt x="22813" y="15057"/>
                    <a:pt x="23087" y="16403"/>
                    <a:pt x="23480" y="17736"/>
                  </a:cubicBezTo>
                  <a:cubicBezTo>
                    <a:pt x="24289" y="20391"/>
                    <a:pt x="25635" y="22939"/>
                    <a:pt x="27468" y="25166"/>
                  </a:cubicBezTo>
                  <a:cubicBezTo>
                    <a:pt x="29290" y="27380"/>
                    <a:pt x="31611" y="29273"/>
                    <a:pt x="34267" y="30631"/>
                  </a:cubicBezTo>
                  <a:cubicBezTo>
                    <a:pt x="36934" y="32000"/>
                    <a:pt x="39934" y="32821"/>
                    <a:pt x="43006" y="32964"/>
                  </a:cubicBezTo>
                  <a:cubicBezTo>
                    <a:pt x="43339" y="32980"/>
                    <a:pt x="43673" y="32988"/>
                    <a:pt x="44008" y="32988"/>
                  </a:cubicBezTo>
                  <a:cubicBezTo>
                    <a:pt x="46754" y="32988"/>
                    <a:pt x="49564" y="32464"/>
                    <a:pt x="52185" y="31393"/>
                  </a:cubicBezTo>
                  <a:cubicBezTo>
                    <a:pt x="55126" y="30190"/>
                    <a:pt x="57829" y="28297"/>
                    <a:pt x="60008" y="25892"/>
                  </a:cubicBezTo>
                  <a:cubicBezTo>
                    <a:pt x="62187" y="23475"/>
                    <a:pt x="63842" y="20534"/>
                    <a:pt x="64735" y="17308"/>
                  </a:cubicBezTo>
                  <a:cubicBezTo>
                    <a:pt x="65187" y="15700"/>
                    <a:pt x="65461" y="14033"/>
                    <a:pt x="65520" y="12355"/>
                  </a:cubicBezTo>
                  <a:cubicBezTo>
                    <a:pt x="65532" y="11997"/>
                    <a:pt x="65544" y="11640"/>
                    <a:pt x="65544" y="11283"/>
                  </a:cubicBezTo>
                  <a:lnTo>
                    <a:pt x="65556" y="10962"/>
                  </a:lnTo>
                  <a:cubicBezTo>
                    <a:pt x="65556" y="10854"/>
                    <a:pt x="65568" y="10747"/>
                    <a:pt x="65580" y="10628"/>
                  </a:cubicBezTo>
                  <a:cubicBezTo>
                    <a:pt x="65604" y="10200"/>
                    <a:pt x="65675" y="9759"/>
                    <a:pt x="65759" y="9330"/>
                  </a:cubicBezTo>
                  <a:cubicBezTo>
                    <a:pt x="66092" y="7628"/>
                    <a:pt x="66842" y="5973"/>
                    <a:pt x="67973" y="4580"/>
                  </a:cubicBezTo>
                  <a:cubicBezTo>
                    <a:pt x="69080" y="3187"/>
                    <a:pt x="70557" y="2056"/>
                    <a:pt x="72212" y="1341"/>
                  </a:cubicBezTo>
                  <a:cubicBezTo>
                    <a:pt x="73582" y="740"/>
                    <a:pt x="75084" y="432"/>
                    <a:pt x="76607" y="432"/>
                  </a:cubicBezTo>
                  <a:cubicBezTo>
                    <a:pt x="76923" y="432"/>
                    <a:pt x="77241" y="446"/>
                    <a:pt x="77558" y="472"/>
                  </a:cubicBezTo>
                  <a:cubicBezTo>
                    <a:pt x="79391" y="615"/>
                    <a:pt x="81177" y="1246"/>
                    <a:pt x="82725" y="2270"/>
                  </a:cubicBezTo>
                  <a:cubicBezTo>
                    <a:pt x="83499" y="2782"/>
                    <a:pt x="84201" y="3401"/>
                    <a:pt x="84832" y="4092"/>
                  </a:cubicBezTo>
                  <a:cubicBezTo>
                    <a:pt x="85452" y="4794"/>
                    <a:pt x="85999" y="5556"/>
                    <a:pt x="86428" y="6390"/>
                  </a:cubicBezTo>
                  <a:lnTo>
                    <a:pt x="86595" y="6699"/>
                  </a:lnTo>
                  <a:lnTo>
                    <a:pt x="86737" y="7021"/>
                  </a:lnTo>
                  <a:cubicBezTo>
                    <a:pt x="86833" y="7223"/>
                    <a:pt x="86904" y="7449"/>
                    <a:pt x="86999" y="7664"/>
                  </a:cubicBezTo>
                  <a:cubicBezTo>
                    <a:pt x="87154" y="8104"/>
                    <a:pt x="87297" y="8556"/>
                    <a:pt x="87392" y="9009"/>
                  </a:cubicBezTo>
                  <a:cubicBezTo>
                    <a:pt x="87511" y="9461"/>
                    <a:pt x="87571" y="9938"/>
                    <a:pt x="87618" y="10402"/>
                  </a:cubicBezTo>
                  <a:cubicBezTo>
                    <a:pt x="87630" y="10640"/>
                    <a:pt x="87666" y="10866"/>
                    <a:pt x="87666" y="11104"/>
                  </a:cubicBezTo>
                  <a:lnTo>
                    <a:pt x="87690" y="12116"/>
                  </a:lnTo>
                  <a:cubicBezTo>
                    <a:pt x="87773" y="15772"/>
                    <a:pt x="88857" y="19427"/>
                    <a:pt x="90750" y="22570"/>
                  </a:cubicBezTo>
                  <a:cubicBezTo>
                    <a:pt x="92655" y="25713"/>
                    <a:pt x="95358" y="28380"/>
                    <a:pt x="98572" y="30190"/>
                  </a:cubicBezTo>
                  <a:cubicBezTo>
                    <a:pt x="100180" y="31107"/>
                    <a:pt x="101906" y="31797"/>
                    <a:pt x="103692" y="32286"/>
                  </a:cubicBezTo>
                  <a:cubicBezTo>
                    <a:pt x="105478" y="32750"/>
                    <a:pt x="107335" y="32976"/>
                    <a:pt x="109169" y="32988"/>
                  </a:cubicBezTo>
                  <a:cubicBezTo>
                    <a:pt x="111002" y="32976"/>
                    <a:pt x="112860" y="32750"/>
                    <a:pt x="114646" y="32286"/>
                  </a:cubicBezTo>
                  <a:cubicBezTo>
                    <a:pt x="116432" y="31797"/>
                    <a:pt x="118158" y="31107"/>
                    <a:pt x="119765" y="30190"/>
                  </a:cubicBezTo>
                  <a:cubicBezTo>
                    <a:pt x="122980" y="28380"/>
                    <a:pt x="125683" y="25713"/>
                    <a:pt x="127588" y="22570"/>
                  </a:cubicBezTo>
                  <a:cubicBezTo>
                    <a:pt x="129481" y="19427"/>
                    <a:pt x="130552" y="15772"/>
                    <a:pt x="130648" y="12116"/>
                  </a:cubicBezTo>
                  <a:lnTo>
                    <a:pt x="130671" y="11104"/>
                  </a:lnTo>
                  <a:cubicBezTo>
                    <a:pt x="130671" y="10866"/>
                    <a:pt x="130707" y="10640"/>
                    <a:pt x="130719" y="10402"/>
                  </a:cubicBezTo>
                  <a:cubicBezTo>
                    <a:pt x="130767" y="9938"/>
                    <a:pt x="130826" y="9461"/>
                    <a:pt x="130945" y="9009"/>
                  </a:cubicBezTo>
                  <a:cubicBezTo>
                    <a:pt x="131041" y="8556"/>
                    <a:pt x="131183" y="8104"/>
                    <a:pt x="131338" y="7664"/>
                  </a:cubicBezTo>
                  <a:cubicBezTo>
                    <a:pt x="131433" y="7449"/>
                    <a:pt x="131505" y="7223"/>
                    <a:pt x="131600" y="7021"/>
                  </a:cubicBezTo>
                  <a:lnTo>
                    <a:pt x="131743" y="6699"/>
                  </a:lnTo>
                  <a:lnTo>
                    <a:pt x="131910" y="6390"/>
                  </a:lnTo>
                  <a:cubicBezTo>
                    <a:pt x="132338" y="5556"/>
                    <a:pt x="132886" y="4794"/>
                    <a:pt x="133505" y="4092"/>
                  </a:cubicBezTo>
                  <a:cubicBezTo>
                    <a:pt x="134136" y="3401"/>
                    <a:pt x="134839" y="2782"/>
                    <a:pt x="135613" y="2270"/>
                  </a:cubicBezTo>
                  <a:cubicBezTo>
                    <a:pt x="137160" y="1246"/>
                    <a:pt x="138946" y="615"/>
                    <a:pt x="140780" y="472"/>
                  </a:cubicBezTo>
                  <a:cubicBezTo>
                    <a:pt x="141097" y="446"/>
                    <a:pt x="141414" y="432"/>
                    <a:pt x="141730" y="432"/>
                  </a:cubicBezTo>
                  <a:cubicBezTo>
                    <a:pt x="143254" y="432"/>
                    <a:pt x="144755" y="740"/>
                    <a:pt x="146126" y="1341"/>
                  </a:cubicBezTo>
                  <a:cubicBezTo>
                    <a:pt x="147781" y="2056"/>
                    <a:pt x="149257" y="3187"/>
                    <a:pt x="150364" y="4580"/>
                  </a:cubicBezTo>
                  <a:cubicBezTo>
                    <a:pt x="151496" y="5973"/>
                    <a:pt x="152246" y="7628"/>
                    <a:pt x="152579" y="9330"/>
                  </a:cubicBezTo>
                  <a:cubicBezTo>
                    <a:pt x="152662" y="9759"/>
                    <a:pt x="152734" y="10200"/>
                    <a:pt x="152758" y="10628"/>
                  </a:cubicBezTo>
                  <a:cubicBezTo>
                    <a:pt x="152769" y="10747"/>
                    <a:pt x="152781" y="10854"/>
                    <a:pt x="152781" y="10962"/>
                  </a:cubicBezTo>
                  <a:lnTo>
                    <a:pt x="152793" y="11283"/>
                  </a:lnTo>
                  <a:cubicBezTo>
                    <a:pt x="152793" y="11640"/>
                    <a:pt x="152805" y="11997"/>
                    <a:pt x="152817" y="12355"/>
                  </a:cubicBezTo>
                  <a:cubicBezTo>
                    <a:pt x="152877" y="14033"/>
                    <a:pt x="153150" y="15700"/>
                    <a:pt x="153603" y="17308"/>
                  </a:cubicBezTo>
                  <a:cubicBezTo>
                    <a:pt x="154496" y="20534"/>
                    <a:pt x="156151" y="23475"/>
                    <a:pt x="158330" y="25892"/>
                  </a:cubicBezTo>
                  <a:cubicBezTo>
                    <a:pt x="160509" y="28297"/>
                    <a:pt x="163211" y="30190"/>
                    <a:pt x="166152" y="31393"/>
                  </a:cubicBezTo>
                  <a:cubicBezTo>
                    <a:pt x="168773" y="32464"/>
                    <a:pt x="171583" y="32988"/>
                    <a:pt x="174330" y="32988"/>
                  </a:cubicBezTo>
                  <a:cubicBezTo>
                    <a:pt x="174665" y="32988"/>
                    <a:pt x="174999" y="32980"/>
                    <a:pt x="175332" y="32964"/>
                  </a:cubicBezTo>
                  <a:cubicBezTo>
                    <a:pt x="178404" y="32821"/>
                    <a:pt x="181404" y="32000"/>
                    <a:pt x="184071" y="30631"/>
                  </a:cubicBezTo>
                  <a:cubicBezTo>
                    <a:pt x="186726" y="29273"/>
                    <a:pt x="189048" y="27380"/>
                    <a:pt x="190869" y="25166"/>
                  </a:cubicBezTo>
                  <a:cubicBezTo>
                    <a:pt x="192703" y="22939"/>
                    <a:pt x="194048" y="20391"/>
                    <a:pt x="194858" y="17736"/>
                  </a:cubicBezTo>
                  <a:cubicBezTo>
                    <a:pt x="195251" y="16403"/>
                    <a:pt x="195525" y="15057"/>
                    <a:pt x="195668" y="13700"/>
                  </a:cubicBezTo>
                  <a:cubicBezTo>
                    <a:pt x="195692" y="13367"/>
                    <a:pt x="195715" y="13033"/>
                    <a:pt x="195739" y="12700"/>
                  </a:cubicBezTo>
                  <a:cubicBezTo>
                    <a:pt x="195763" y="12366"/>
                    <a:pt x="195763" y="12021"/>
                    <a:pt x="195775" y="11688"/>
                  </a:cubicBezTo>
                  <a:cubicBezTo>
                    <a:pt x="195775" y="11485"/>
                    <a:pt x="195787" y="11283"/>
                    <a:pt x="195787" y="11081"/>
                  </a:cubicBezTo>
                  <a:cubicBezTo>
                    <a:pt x="195787" y="10902"/>
                    <a:pt x="195811" y="10735"/>
                    <a:pt x="195822" y="10569"/>
                  </a:cubicBezTo>
                  <a:cubicBezTo>
                    <a:pt x="195930" y="9199"/>
                    <a:pt x="196287" y="7902"/>
                    <a:pt x="196846" y="6735"/>
                  </a:cubicBezTo>
                  <a:cubicBezTo>
                    <a:pt x="197418" y="5568"/>
                    <a:pt x="198168" y="4520"/>
                    <a:pt x="199037" y="3651"/>
                  </a:cubicBezTo>
                  <a:cubicBezTo>
                    <a:pt x="199918" y="2782"/>
                    <a:pt x="200906" y="2079"/>
                    <a:pt x="201954" y="1568"/>
                  </a:cubicBezTo>
                  <a:cubicBezTo>
                    <a:pt x="202466" y="1317"/>
                    <a:pt x="203002" y="1103"/>
                    <a:pt x="203526" y="936"/>
                  </a:cubicBezTo>
                  <a:cubicBezTo>
                    <a:pt x="204062" y="770"/>
                    <a:pt x="204597" y="651"/>
                    <a:pt x="205133" y="555"/>
                  </a:cubicBezTo>
                  <a:cubicBezTo>
                    <a:pt x="205714" y="472"/>
                    <a:pt x="206294" y="430"/>
                    <a:pt x="206861" y="430"/>
                  </a:cubicBezTo>
                  <a:cubicBezTo>
                    <a:pt x="207341" y="430"/>
                    <a:pt x="207812" y="460"/>
                    <a:pt x="208265" y="520"/>
                  </a:cubicBezTo>
                  <a:cubicBezTo>
                    <a:pt x="210253" y="770"/>
                    <a:pt x="211979" y="1544"/>
                    <a:pt x="213325" y="2520"/>
                  </a:cubicBezTo>
                  <a:cubicBezTo>
                    <a:pt x="214682" y="3496"/>
                    <a:pt x="215646" y="4675"/>
                    <a:pt x="216325" y="5770"/>
                  </a:cubicBezTo>
                  <a:cubicBezTo>
                    <a:pt x="216992" y="6890"/>
                    <a:pt x="217361" y="7925"/>
                    <a:pt x="217575" y="8783"/>
                  </a:cubicBezTo>
                  <a:cubicBezTo>
                    <a:pt x="217790" y="9652"/>
                    <a:pt x="217861" y="10330"/>
                    <a:pt x="217885" y="10795"/>
                  </a:cubicBezTo>
                  <a:cubicBezTo>
                    <a:pt x="217909" y="11021"/>
                    <a:pt x="217897" y="11200"/>
                    <a:pt x="217909" y="11319"/>
                  </a:cubicBezTo>
                  <a:cubicBezTo>
                    <a:pt x="217909" y="11438"/>
                    <a:pt x="217909" y="11497"/>
                    <a:pt x="217909" y="11497"/>
                  </a:cubicBezTo>
                  <a:lnTo>
                    <a:pt x="218337" y="11497"/>
                  </a:lnTo>
                  <a:cubicBezTo>
                    <a:pt x="218337" y="11497"/>
                    <a:pt x="218337" y="11438"/>
                    <a:pt x="218337" y="11307"/>
                  </a:cubicBezTo>
                  <a:cubicBezTo>
                    <a:pt x="218325" y="11188"/>
                    <a:pt x="218337" y="11009"/>
                    <a:pt x="218313" y="10771"/>
                  </a:cubicBezTo>
                  <a:cubicBezTo>
                    <a:pt x="218290" y="10283"/>
                    <a:pt x="218206" y="9580"/>
                    <a:pt x="217992" y="8676"/>
                  </a:cubicBezTo>
                  <a:cubicBezTo>
                    <a:pt x="217766" y="7783"/>
                    <a:pt x="217373" y="6711"/>
                    <a:pt x="216682" y="5556"/>
                  </a:cubicBezTo>
                  <a:cubicBezTo>
                    <a:pt x="215992" y="4413"/>
                    <a:pt x="214980" y="3187"/>
                    <a:pt x="213575" y="2175"/>
                  </a:cubicBezTo>
                  <a:cubicBezTo>
                    <a:pt x="212182" y="1163"/>
                    <a:pt x="210384" y="353"/>
                    <a:pt x="208312" y="103"/>
                  </a:cubicBezTo>
                  <a:cubicBezTo>
                    <a:pt x="207828" y="39"/>
                    <a:pt x="207330" y="6"/>
                    <a:pt x="206823" y="6"/>
                  </a:cubicBezTo>
                  <a:cubicBezTo>
                    <a:pt x="205160" y="6"/>
                    <a:pt x="203406" y="365"/>
                    <a:pt x="201764" y="1187"/>
                  </a:cubicBezTo>
                  <a:cubicBezTo>
                    <a:pt x="200680" y="1722"/>
                    <a:pt x="199656" y="2449"/>
                    <a:pt x="198740" y="3342"/>
                  </a:cubicBezTo>
                  <a:cubicBezTo>
                    <a:pt x="197835" y="4258"/>
                    <a:pt x="197049" y="5330"/>
                    <a:pt x="196465" y="6544"/>
                  </a:cubicBezTo>
                  <a:cubicBezTo>
                    <a:pt x="195882" y="7771"/>
                    <a:pt x="195513" y="9116"/>
                    <a:pt x="195394" y="10533"/>
                  </a:cubicBezTo>
                  <a:cubicBezTo>
                    <a:pt x="195382" y="10711"/>
                    <a:pt x="195358" y="10878"/>
                    <a:pt x="195358" y="11057"/>
                  </a:cubicBezTo>
                  <a:cubicBezTo>
                    <a:pt x="195358" y="11271"/>
                    <a:pt x="195358" y="11473"/>
                    <a:pt x="195346" y="11688"/>
                  </a:cubicBezTo>
                  <a:cubicBezTo>
                    <a:pt x="195334" y="12021"/>
                    <a:pt x="195334" y="12343"/>
                    <a:pt x="195322" y="12676"/>
                  </a:cubicBezTo>
                  <a:cubicBezTo>
                    <a:pt x="195287" y="12997"/>
                    <a:pt x="195263" y="13331"/>
                    <a:pt x="195239" y="13664"/>
                  </a:cubicBezTo>
                  <a:cubicBezTo>
                    <a:pt x="195108" y="14986"/>
                    <a:pt x="194846" y="16307"/>
                    <a:pt x="194441" y="17605"/>
                  </a:cubicBezTo>
                  <a:cubicBezTo>
                    <a:pt x="193656" y="20213"/>
                    <a:pt x="192334" y="22713"/>
                    <a:pt x="190548" y="24892"/>
                  </a:cubicBezTo>
                  <a:cubicBezTo>
                    <a:pt x="188750" y="27059"/>
                    <a:pt x="186476" y="28916"/>
                    <a:pt x="183869" y="30250"/>
                  </a:cubicBezTo>
                  <a:cubicBezTo>
                    <a:pt x="181273" y="31583"/>
                    <a:pt x="178320" y="32393"/>
                    <a:pt x="175308" y="32536"/>
                  </a:cubicBezTo>
                  <a:cubicBezTo>
                    <a:pt x="174976" y="32551"/>
                    <a:pt x="174643" y="32559"/>
                    <a:pt x="174308" y="32559"/>
                  </a:cubicBezTo>
                  <a:cubicBezTo>
                    <a:pt x="171623" y="32559"/>
                    <a:pt x="168881" y="32047"/>
                    <a:pt x="166319" y="30988"/>
                  </a:cubicBezTo>
                  <a:cubicBezTo>
                    <a:pt x="163426" y="29821"/>
                    <a:pt x="160782" y="27964"/>
                    <a:pt x="158651" y="25606"/>
                  </a:cubicBezTo>
                  <a:cubicBezTo>
                    <a:pt x="156520" y="23237"/>
                    <a:pt x="154889" y="20344"/>
                    <a:pt x="154008" y="17188"/>
                  </a:cubicBezTo>
                  <a:cubicBezTo>
                    <a:pt x="153567" y="15617"/>
                    <a:pt x="153305" y="13986"/>
                    <a:pt x="153246" y="12343"/>
                  </a:cubicBezTo>
                  <a:cubicBezTo>
                    <a:pt x="153234" y="11985"/>
                    <a:pt x="153222" y="11628"/>
                    <a:pt x="153210" y="11283"/>
                  </a:cubicBezTo>
                  <a:lnTo>
                    <a:pt x="153210" y="10938"/>
                  </a:lnTo>
                  <a:cubicBezTo>
                    <a:pt x="153198" y="10831"/>
                    <a:pt x="153186" y="10711"/>
                    <a:pt x="153186" y="10604"/>
                  </a:cubicBezTo>
                  <a:cubicBezTo>
                    <a:pt x="153150" y="10152"/>
                    <a:pt x="153079" y="9699"/>
                    <a:pt x="153008" y="9247"/>
                  </a:cubicBezTo>
                  <a:cubicBezTo>
                    <a:pt x="152650" y="7473"/>
                    <a:pt x="151865" y="5759"/>
                    <a:pt x="150698" y="4318"/>
                  </a:cubicBezTo>
                  <a:cubicBezTo>
                    <a:pt x="149543" y="2865"/>
                    <a:pt x="148019" y="1687"/>
                    <a:pt x="146292" y="948"/>
                  </a:cubicBezTo>
                  <a:cubicBezTo>
                    <a:pt x="144874" y="328"/>
                    <a:pt x="143317" y="1"/>
                    <a:pt x="141735" y="1"/>
                  </a:cubicBezTo>
                  <a:cubicBezTo>
                    <a:pt x="141406" y="1"/>
                    <a:pt x="141075" y="15"/>
                    <a:pt x="140744" y="44"/>
                  </a:cubicBezTo>
                  <a:cubicBezTo>
                    <a:pt x="138839" y="198"/>
                    <a:pt x="136994" y="853"/>
                    <a:pt x="135374" y="1913"/>
                  </a:cubicBezTo>
                  <a:cubicBezTo>
                    <a:pt x="134577" y="2449"/>
                    <a:pt x="133839" y="3092"/>
                    <a:pt x="133184" y="3806"/>
                  </a:cubicBezTo>
                  <a:cubicBezTo>
                    <a:pt x="132541" y="4532"/>
                    <a:pt x="131969" y="5330"/>
                    <a:pt x="131529" y="6187"/>
                  </a:cubicBezTo>
                  <a:lnTo>
                    <a:pt x="131362" y="6509"/>
                  </a:lnTo>
                  <a:lnTo>
                    <a:pt x="131219" y="6842"/>
                  </a:lnTo>
                  <a:cubicBezTo>
                    <a:pt x="131112" y="7068"/>
                    <a:pt x="131041" y="7294"/>
                    <a:pt x="130933" y="7521"/>
                  </a:cubicBezTo>
                  <a:cubicBezTo>
                    <a:pt x="130779" y="7973"/>
                    <a:pt x="130624" y="8437"/>
                    <a:pt x="130529" y="8914"/>
                  </a:cubicBezTo>
                  <a:cubicBezTo>
                    <a:pt x="130410" y="9390"/>
                    <a:pt x="130350" y="9878"/>
                    <a:pt x="130290" y="10354"/>
                  </a:cubicBezTo>
                  <a:cubicBezTo>
                    <a:pt x="130279" y="10604"/>
                    <a:pt x="130243" y="10842"/>
                    <a:pt x="130243" y="11092"/>
                  </a:cubicBezTo>
                  <a:lnTo>
                    <a:pt x="130219" y="12105"/>
                  </a:lnTo>
                  <a:cubicBezTo>
                    <a:pt x="130136" y="15676"/>
                    <a:pt x="129076" y="19260"/>
                    <a:pt x="127219" y="22356"/>
                  </a:cubicBezTo>
                  <a:cubicBezTo>
                    <a:pt x="125349" y="25439"/>
                    <a:pt x="122706" y="28047"/>
                    <a:pt x="119551" y="29821"/>
                  </a:cubicBezTo>
                  <a:cubicBezTo>
                    <a:pt x="117979" y="30726"/>
                    <a:pt x="116289" y="31393"/>
                    <a:pt x="114539" y="31869"/>
                  </a:cubicBezTo>
                  <a:cubicBezTo>
                    <a:pt x="112776" y="32321"/>
                    <a:pt x="110967" y="32548"/>
                    <a:pt x="109169" y="32559"/>
                  </a:cubicBezTo>
                  <a:cubicBezTo>
                    <a:pt x="107371" y="32548"/>
                    <a:pt x="105561" y="32321"/>
                    <a:pt x="103799" y="31869"/>
                  </a:cubicBezTo>
                  <a:cubicBezTo>
                    <a:pt x="102049" y="31393"/>
                    <a:pt x="100358" y="30726"/>
                    <a:pt x="98787" y="29821"/>
                  </a:cubicBezTo>
                  <a:cubicBezTo>
                    <a:pt x="95631" y="28047"/>
                    <a:pt x="92988" y="25439"/>
                    <a:pt x="91119" y="22356"/>
                  </a:cubicBezTo>
                  <a:cubicBezTo>
                    <a:pt x="89262" y="19272"/>
                    <a:pt x="88202" y="15688"/>
                    <a:pt x="88119" y="12105"/>
                  </a:cubicBezTo>
                  <a:lnTo>
                    <a:pt x="88095" y="11092"/>
                  </a:lnTo>
                  <a:cubicBezTo>
                    <a:pt x="88095" y="10842"/>
                    <a:pt x="88059" y="10604"/>
                    <a:pt x="88047" y="10354"/>
                  </a:cubicBezTo>
                  <a:cubicBezTo>
                    <a:pt x="87988" y="9878"/>
                    <a:pt x="87928" y="9390"/>
                    <a:pt x="87809" y="8914"/>
                  </a:cubicBezTo>
                  <a:cubicBezTo>
                    <a:pt x="87714" y="8437"/>
                    <a:pt x="87559" y="7973"/>
                    <a:pt x="87404" y="7521"/>
                  </a:cubicBezTo>
                  <a:cubicBezTo>
                    <a:pt x="87309" y="7294"/>
                    <a:pt x="87226" y="7068"/>
                    <a:pt x="87118" y="6842"/>
                  </a:cubicBezTo>
                  <a:lnTo>
                    <a:pt x="86976" y="6509"/>
                  </a:lnTo>
                  <a:lnTo>
                    <a:pt x="86809" y="6187"/>
                  </a:lnTo>
                  <a:cubicBezTo>
                    <a:pt x="86368" y="5330"/>
                    <a:pt x="85797" y="4532"/>
                    <a:pt x="85154" y="3806"/>
                  </a:cubicBezTo>
                  <a:cubicBezTo>
                    <a:pt x="84499" y="3092"/>
                    <a:pt x="83761" y="2449"/>
                    <a:pt x="82963" y="1913"/>
                  </a:cubicBezTo>
                  <a:cubicBezTo>
                    <a:pt x="81344" y="853"/>
                    <a:pt x="79498" y="198"/>
                    <a:pt x="77593" y="44"/>
                  </a:cubicBezTo>
                  <a:cubicBezTo>
                    <a:pt x="77263" y="15"/>
                    <a:pt x="76932" y="1"/>
                    <a:pt x="76602" y="1"/>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250" name="Google Shape;250;p18"/>
            <p:cNvSpPr/>
            <p:nvPr/>
          </p:nvSpPr>
          <p:spPr>
            <a:xfrm>
              <a:off x="984738" y="2019154"/>
              <a:ext cx="6702810" cy="863195"/>
            </a:xfrm>
            <a:custGeom>
              <a:avLst/>
              <a:gdLst/>
              <a:ahLst/>
              <a:cxnLst/>
              <a:rect l="l" t="t" r="r" b="b"/>
              <a:pathLst>
                <a:path w="238340" h="32981" extrusionOk="0">
                  <a:moveTo>
                    <a:pt x="21497" y="1"/>
                  </a:moveTo>
                  <a:cubicBezTo>
                    <a:pt x="20566" y="1"/>
                    <a:pt x="19650" y="60"/>
                    <a:pt x="18752" y="176"/>
                  </a:cubicBezTo>
                  <a:cubicBezTo>
                    <a:pt x="16824" y="414"/>
                    <a:pt x="15002" y="926"/>
                    <a:pt x="13347" y="1593"/>
                  </a:cubicBezTo>
                  <a:cubicBezTo>
                    <a:pt x="11692" y="2272"/>
                    <a:pt x="10216" y="3129"/>
                    <a:pt x="8906" y="4070"/>
                  </a:cubicBezTo>
                  <a:cubicBezTo>
                    <a:pt x="6275" y="5963"/>
                    <a:pt x="4405" y="8225"/>
                    <a:pt x="3096" y="10368"/>
                  </a:cubicBezTo>
                  <a:cubicBezTo>
                    <a:pt x="1810" y="12523"/>
                    <a:pt x="1072" y="14559"/>
                    <a:pt x="655" y="16238"/>
                  </a:cubicBezTo>
                  <a:cubicBezTo>
                    <a:pt x="238" y="17916"/>
                    <a:pt x="95" y="19250"/>
                    <a:pt x="48" y="20131"/>
                  </a:cubicBezTo>
                  <a:cubicBezTo>
                    <a:pt x="12" y="20583"/>
                    <a:pt x="24" y="20917"/>
                    <a:pt x="12" y="21143"/>
                  </a:cubicBezTo>
                  <a:cubicBezTo>
                    <a:pt x="0" y="21369"/>
                    <a:pt x="0" y="21488"/>
                    <a:pt x="0" y="21488"/>
                  </a:cubicBezTo>
                  <a:lnTo>
                    <a:pt x="429" y="21488"/>
                  </a:lnTo>
                  <a:cubicBezTo>
                    <a:pt x="429" y="21488"/>
                    <a:pt x="429" y="21369"/>
                    <a:pt x="441" y="21155"/>
                  </a:cubicBezTo>
                  <a:cubicBezTo>
                    <a:pt x="441" y="20929"/>
                    <a:pt x="441" y="20595"/>
                    <a:pt x="476" y="20167"/>
                  </a:cubicBezTo>
                  <a:cubicBezTo>
                    <a:pt x="524" y="19286"/>
                    <a:pt x="655" y="17988"/>
                    <a:pt x="1060" y="16345"/>
                  </a:cubicBezTo>
                  <a:cubicBezTo>
                    <a:pt x="1477" y="14702"/>
                    <a:pt x="2191" y="12702"/>
                    <a:pt x="3465" y="10582"/>
                  </a:cubicBezTo>
                  <a:cubicBezTo>
                    <a:pt x="4739" y="8487"/>
                    <a:pt x="6584" y="6272"/>
                    <a:pt x="9156" y="4415"/>
                  </a:cubicBezTo>
                  <a:cubicBezTo>
                    <a:pt x="10430" y="3498"/>
                    <a:pt x="11883" y="2653"/>
                    <a:pt x="13514" y="1986"/>
                  </a:cubicBezTo>
                  <a:cubicBezTo>
                    <a:pt x="15133" y="1331"/>
                    <a:pt x="16919" y="831"/>
                    <a:pt x="18812" y="593"/>
                  </a:cubicBezTo>
                  <a:cubicBezTo>
                    <a:pt x="19668" y="480"/>
                    <a:pt x="20543" y="423"/>
                    <a:pt x="21433" y="423"/>
                  </a:cubicBezTo>
                  <a:cubicBezTo>
                    <a:pt x="22513" y="423"/>
                    <a:pt x="23614" y="507"/>
                    <a:pt x="24729" y="676"/>
                  </a:cubicBezTo>
                  <a:cubicBezTo>
                    <a:pt x="25753" y="831"/>
                    <a:pt x="26777" y="1069"/>
                    <a:pt x="27801" y="1391"/>
                  </a:cubicBezTo>
                  <a:cubicBezTo>
                    <a:pt x="28825" y="1712"/>
                    <a:pt x="29825" y="2117"/>
                    <a:pt x="30825" y="2605"/>
                  </a:cubicBezTo>
                  <a:cubicBezTo>
                    <a:pt x="32802" y="3581"/>
                    <a:pt x="34683" y="4903"/>
                    <a:pt x="36350" y="6546"/>
                  </a:cubicBezTo>
                  <a:cubicBezTo>
                    <a:pt x="38005" y="8201"/>
                    <a:pt x="39434" y="10177"/>
                    <a:pt x="40505" y="12416"/>
                  </a:cubicBezTo>
                  <a:cubicBezTo>
                    <a:pt x="41577" y="14642"/>
                    <a:pt x="42267" y="17143"/>
                    <a:pt x="42482" y="19726"/>
                  </a:cubicBezTo>
                  <a:cubicBezTo>
                    <a:pt x="42505" y="20048"/>
                    <a:pt x="42529" y="20381"/>
                    <a:pt x="42541" y="20702"/>
                  </a:cubicBezTo>
                  <a:cubicBezTo>
                    <a:pt x="42541" y="21000"/>
                    <a:pt x="42553" y="21298"/>
                    <a:pt x="42565" y="21595"/>
                  </a:cubicBezTo>
                  <a:cubicBezTo>
                    <a:pt x="42565" y="21774"/>
                    <a:pt x="42565" y="21953"/>
                    <a:pt x="42577" y="22131"/>
                  </a:cubicBezTo>
                  <a:cubicBezTo>
                    <a:pt x="42589" y="22322"/>
                    <a:pt x="42601" y="22500"/>
                    <a:pt x="42613" y="22679"/>
                  </a:cubicBezTo>
                  <a:cubicBezTo>
                    <a:pt x="42696" y="23405"/>
                    <a:pt x="42839" y="24120"/>
                    <a:pt x="43053" y="24822"/>
                  </a:cubicBezTo>
                  <a:cubicBezTo>
                    <a:pt x="43482" y="26239"/>
                    <a:pt x="44196" y="27596"/>
                    <a:pt x="45172" y="28787"/>
                  </a:cubicBezTo>
                  <a:cubicBezTo>
                    <a:pt x="46161" y="29989"/>
                    <a:pt x="47411" y="31001"/>
                    <a:pt x="48828" y="31728"/>
                  </a:cubicBezTo>
                  <a:cubicBezTo>
                    <a:pt x="50245" y="32454"/>
                    <a:pt x="51828" y="32894"/>
                    <a:pt x="53483" y="32966"/>
                  </a:cubicBezTo>
                  <a:cubicBezTo>
                    <a:pt x="53672" y="32975"/>
                    <a:pt x="53861" y="32980"/>
                    <a:pt x="54050" y="32980"/>
                  </a:cubicBezTo>
                  <a:cubicBezTo>
                    <a:pt x="55529" y="32980"/>
                    <a:pt x="57007" y="32692"/>
                    <a:pt x="58400" y="32132"/>
                  </a:cubicBezTo>
                  <a:cubicBezTo>
                    <a:pt x="59972" y="31490"/>
                    <a:pt x="61413" y="30478"/>
                    <a:pt x="62591" y="29180"/>
                  </a:cubicBezTo>
                  <a:cubicBezTo>
                    <a:pt x="63758" y="27882"/>
                    <a:pt x="64639" y="26310"/>
                    <a:pt x="65115" y="24596"/>
                  </a:cubicBezTo>
                  <a:cubicBezTo>
                    <a:pt x="65354" y="23739"/>
                    <a:pt x="65508" y="22858"/>
                    <a:pt x="65532" y="21953"/>
                  </a:cubicBezTo>
                  <a:lnTo>
                    <a:pt x="65556" y="21095"/>
                  </a:lnTo>
                  <a:lnTo>
                    <a:pt x="65568" y="20476"/>
                  </a:lnTo>
                  <a:cubicBezTo>
                    <a:pt x="65580" y="20274"/>
                    <a:pt x="65604" y="20060"/>
                    <a:pt x="65615" y="19857"/>
                  </a:cubicBezTo>
                  <a:cubicBezTo>
                    <a:pt x="65675" y="19036"/>
                    <a:pt x="65794" y="18214"/>
                    <a:pt x="65949" y="17393"/>
                  </a:cubicBezTo>
                  <a:cubicBezTo>
                    <a:pt x="66592" y="14118"/>
                    <a:pt x="68044" y="10963"/>
                    <a:pt x="70164" y="8320"/>
                  </a:cubicBezTo>
                  <a:cubicBezTo>
                    <a:pt x="72283" y="5677"/>
                    <a:pt x="75069" y="3534"/>
                    <a:pt x="78236" y="2153"/>
                  </a:cubicBezTo>
                  <a:cubicBezTo>
                    <a:pt x="79820" y="1462"/>
                    <a:pt x="81498" y="986"/>
                    <a:pt x="83213" y="700"/>
                  </a:cubicBezTo>
                  <a:cubicBezTo>
                    <a:pt x="84333" y="513"/>
                    <a:pt x="85463" y="428"/>
                    <a:pt x="86597" y="428"/>
                  </a:cubicBezTo>
                  <a:cubicBezTo>
                    <a:pt x="87199" y="428"/>
                    <a:pt x="87801" y="452"/>
                    <a:pt x="88404" y="498"/>
                  </a:cubicBezTo>
                  <a:cubicBezTo>
                    <a:pt x="91881" y="783"/>
                    <a:pt x="95322" y="1974"/>
                    <a:pt x="98251" y="3939"/>
                  </a:cubicBezTo>
                  <a:cubicBezTo>
                    <a:pt x="99727" y="4915"/>
                    <a:pt x="101072" y="6082"/>
                    <a:pt x="102263" y="7391"/>
                  </a:cubicBezTo>
                  <a:cubicBezTo>
                    <a:pt x="103442" y="8713"/>
                    <a:pt x="104477" y="10165"/>
                    <a:pt x="105287" y="11749"/>
                  </a:cubicBezTo>
                  <a:lnTo>
                    <a:pt x="105597" y="12344"/>
                  </a:lnTo>
                  <a:lnTo>
                    <a:pt x="105871" y="12963"/>
                  </a:lnTo>
                  <a:cubicBezTo>
                    <a:pt x="106061" y="13368"/>
                    <a:pt x="106216" y="13785"/>
                    <a:pt x="106382" y="14202"/>
                  </a:cubicBezTo>
                  <a:cubicBezTo>
                    <a:pt x="106680" y="15047"/>
                    <a:pt x="106942" y="15892"/>
                    <a:pt x="107144" y="16773"/>
                  </a:cubicBezTo>
                  <a:cubicBezTo>
                    <a:pt x="107347" y="17643"/>
                    <a:pt x="107478" y="18536"/>
                    <a:pt x="107573" y="19417"/>
                  </a:cubicBezTo>
                  <a:cubicBezTo>
                    <a:pt x="107609" y="19869"/>
                    <a:pt x="107656" y="20310"/>
                    <a:pt x="107656" y="20762"/>
                  </a:cubicBezTo>
                  <a:lnTo>
                    <a:pt x="107680" y="21822"/>
                  </a:lnTo>
                  <a:cubicBezTo>
                    <a:pt x="107728" y="23798"/>
                    <a:pt x="108311" y="25715"/>
                    <a:pt x="109311" y="27406"/>
                  </a:cubicBezTo>
                  <a:cubicBezTo>
                    <a:pt x="110335" y="29084"/>
                    <a:pt x="111788" y="30525"/>
                    <a:pt x="113514" y="31490"/>
                  </a:cubicBezTo>
                  <a:cubicBezTo>
                    <a:pt x="114360" y="31990"/>
                    <a:pt x="115288" y="32347"/>
                    <a:pt x="116241" y="32609"/>
                  </a:cubicBezTo>
                  <a:cubicBezTo>
                    <a:pt x="117193" y="32847"/>
                    <a:pt x="118170" y="32978"/>
                    <a:pt x="119170" y="32978"/>
                  </a:cubicBezTo>
                  <a:cubicBezTo>
                    <a:pt x="120170" y="32978"/>
                    <a:pt x="121146" y="32847"/>
                    <a:pt x="122099" y="32609"/>
                  </a:cubicBezTo>
                  <a:cubicBezTo>
                    <a:pt x="123051" y="32347"/>
                    <a:pt x="123980" y="31990"/>
                    <a:pt x="124825" y="31490"/>
                  </a:cubicBezTo>
                  <a:cubicBezTo>
                    <a:pt x="126552" y="30525"/>
                    <a:pt x="128004" y="29084"/>
                    <a:pt x="129028" y="27406"/>
                  </a:cubicBezTo>
                  <a:cubicBezTo>
                    <a:pt x="130028" y="25715"/>
                    <a:pt x="130612" y="23786"/>
                    <a:pt x="130659" y="21822"/>
                  </a:cubicBezTo>
                  <a:lnTo>
                    <a:pt x="130683" y="20762"/>
                  </a:lnTo>
                  <a:cubicBezTo>
                    <a:pt x="130683" y="20310"/>
                    <a:pt x="130731" y="19869"/>
                    <a:pt x="130766" y="19417"/>
                  </a:cubicBezTo>
                  <a:cubicBezTo>
                    <a:pt x="130862" y="18536"/>
                    <a:pt x="130993" y="17643"/>
                    <a:pt x="131195" y="16773"/>
                  </a:cubicBezTo>
                  <a:cubicBezTo>
                    <a:pt x="131386" y="15892"/>
                    <a:pt x="131659" y="15047"/>
                    <a:pt x="131957" y="14202"/>
                  </a:cubicBezTo>
                  <a:cubicBezTo>
                    <a:pt x="132124" y="13785"/>
                    <a:pt x="132279" y="13368"/>
                    <a:pt x="132469" y="12963"/>
                  </a:cubicBezTo>
                  <a:lnTo>
                    <a:pt x="132743" y="12344"/>
                  </a:lnTo>
                  <a:lnTo>
                    <a:pt x="133052" y="11749"/>
                  </a:lnTo>
                  <a:cubicBezTo>
                    <a:pt x="133862" y="10165"/>
                    <a:pt x="134898" y="8713"/>
                    <a:pt x="136077" y="7391"/>
                  </a:cubicBezTo>
                  <a:cubicBezTo>
                    <a:pt x="137267" y="6082"/>
                    <a:pt x="138613" y="4915"/>
                    <a:pt x="140089" y="3939"/>
                  </a:cubicBezTo>
                  <a:cubicBezTo>
                    <a:pt x="143018" y="1974"/>
                    <a:pt x="146459" y="783"/>
                    <a:pt x="149936" y="498"/>
                  </a:cubicBezTo>
                  <a:cubicBezTo>
                    <a:pt x="150538" y="452"/>
                    <a:pt x="151141" y="428"/>
                    <a:pt x="151742" y="428"/>
                  </a:cubicBezTo>
                  <a:cubicBezTo>
                    <a:pt x="152876" y="428"/>
                    <a:pt x="154006" y="513"/>
                    <a:pt x="155127" y="700"/>
                  </a:cubicBezTo>
                  <a:cubicBezTo>
                    <a:pt x="156841" y="986"/>
                    <a:pt x="158520" y="1462"/>
                    <a:pt x="160103" y="2153"/>
                  </a:cubicBezTo>
                  <a:cubicBezTo>
                    <a:pt x="163271" y="3534"/>
                    <a:pt x="166057" y="5677"/>
                    <a:pt x="168176" y="8320"/>
                  </a:cubicBezTo>
                  <a:cubicBezTo>
                    <a:pt x="170295" y="10963"/>
                    <a:pt x="171748" y="14118"/>
                    <a:pt x="172391" y="17393"/>
                  </a:cubicBezTo>
                  <a:cubicBezTo>
                    <a:pt x="172546" y="18214"/>
                    <a:pt x="172665" y="19036"/>
                    <a:pt x="172724" y="19857"/>
                  </a:cubicBezTo>
                  <a:cubicBezTo>
                    <a:pt x="172736" y="20071"/>
                    <a:pt x="172760" y="20274"/>
                    <a:pt x="172772" y="20476"/>
                  </a:cubicBezTo>
                  <a:lnTo>
                    <a:pt x="172784" y="21095"/>
                  </a:lnTo>
                  <a:lnTo>
                    <a:pt x="172807" y="21953"/>
                  </a:lnTo>
                  <a:cubicBezTo>
                    <a:pt x="172831" y="22858"/>
                    <a:pt x="172986" y="23750"/>
                    <a:pt x="173224" y="24596"/>
                  </a:cubicBezTo>
                  <a:cubicBezTo>
                    <a:pt x="173700" y="26310"/>
                    <a:pt x="174581" y="27882"/>
                    <a:pt x="175748" y="29180"/>
                  </a:cubicBezTo>
                  <a:cubicBezTo>
                    <a:pt x="176927" y="30478"/>
                    <a:pt x="178368" y="31490"/>
                    <a:pt x="179939" y="32132"/>
                  </a:cubicBezTo>
                  <a:cubicBezTo>
                    <a:pt x="181333" y="32692"/>
                    <a:pt x="182811" y="32980"/>
                    <a:pt x="184290" y="32980"/>
                  </a:cubicBezTo>
                  <a:cubicBezTo>
                    <a:pt x="184479" y="32980"/>
                    <a:pt x="184668" y="32975"/>
                    <a:pt x="184857" y="32966"/>
                  </a:cubicBezTo>
                  <a:cubicBezTo>
                    <a:pt x="186512" y="32894"/>
                    <a:pt x="188095" y="32454"/>
                    <a:pt x="189512" y="31728"/>
                  </a:cubicBezTo>
                  <a:cubicBezTo>
                    <a:pt x="190929" y="31001"/>
                    <a:pt x="192179" y="29989"/>
                    <a:pt x="193167" y="28787"/>
                  </a:cubicBezTo>
                  <a:cubicBezTo>
                    <a:pt x="194143" y="27596"/>
                    <a:pt x="194858" y="26239"/>
                    <a:pt x="195286" y="24822"/>
                  </a:cubicBezTo>
                  <a:cubicBezTo>
                    <a:pt x="195501" y="24120"/>
                    <a:pt x="195644" y="23405"/>
                    <a:pt x="195727" y="22679"/>
                  </a:cubicBezTo>
                  <a:cubicBezTo>
                    <a:pt x="195739" y="22500"/>
                    <a:pt x="195751" y="22310"/>
                    <a:pt x="195763" y="22131"/>
                  </a:cubicBezTo>
                  <a:cubicBezTo>
                    <a:pt x="195775" y="21953"/>
                    <a:pt x="195775" y="21774"/>
                    <a:pt x="195775" y="21595"/>
                  </a:cubicBezTo>
                  <a:cubicBezTo>
                    <a:pt x="195787" y="21298"/>
                    <a:pt x="195798" y="21000"/>
                    <a:pt x="195798" y="20702"/>
                  </a:cubicBezTo>
                  <a:cubicBezTo>
                    <a:pt x="195810" y="20381"/>
                    <a:pt x="195834" y="20048"/>
                    <a:pt x="195858" y="19726"/>
                  </a:cubicBezTo>
                  <a:cubicBezTo>
                    <a:pt x="196072" y="17143"/>
                    <a:pt x="196763" y="14642"/>
                    <a:pt x="197834" y="12416"/>
                  </a:cubicBezTo>
                  <a:cubicBezTo>
                    <a:pt x="198906" y="10177"/>
                    <a:pt x="200335" y="8201"/>
                    <a:pt x="201990" y="6546"/>
                  </a:cubicBezTo>
                  <a:cubicBezTo>
                    <a:pt x="203657" y="4903"/>
                    <a:pt x="205538" y="3581"/>
                    <a:pt x="207514" y="2605"/>
                  </a:cubicBezTo>
                  <a:cubicBezTo>
                    <a:pt x="208514" y="2117"/>
                    <a:pt x="209514" y="1712"/>
                    <a:pt x="210538" y="1391"/>
                  </a:cubicBezTo>
                  <a:cubicBezTo>
                    <a:pt x="211562" y="1069"/>
                    <a:pt x="212586" y="831"/>
                    <a:pt x="213610" y="676"/>
                  </a:cubicBezTo>
                  <a:cubicBezTo>
                    <a:pt x="214726" y="507"/>
                    <a:pt x="215827" y="423"/>
                    <a:pt x="216906" y="423"/>
                  </a:cubicBezTo>
                  <a:cubicBezTo>
                    <a:pt x="217796" y="423"/>
                    <a:pt x="218672" y="480"/>
                    <a:pt x="219528" y="593"/>
                  </a:cubicBezTo>
                  <a:cubicBezTo>
                    <a:pt x="221421" y="831"/>
                    <a:pt x="223207" y="1331"/>
                    <a:pt x="224826" y="1986"/>
                  </a:cubicBezTo>
                  <a:cubicBezTo>
                    <a:pt x="226457" y="2653"/>
                    <a:pt x="227910" y="3498"/>
                    <a:pt x="229184" y="4415"/>
                  </a:cubicBezTo>
                  <a:cubicBezTo>
                    <a:pt x="231755" y="6272"/>
                    <a:pt x="233601" y="8487"/>
                    <a:pt x="234875" y="10582"/>
                  </a:cubicBezTo>
                  <a:cubicBezTo>
                    <a:pt x="236149" y="12702"/>
                    <a:pt x="236863" y="14690"/>
                    <a:pt x="237280" y="16345"/>
                  </a:cubicBezTo>
                  <a:cubicBezTo>
                    <a:pt x="237685" y="17988"/>
                    <a:pt x="237816" y="19286"/>
                    <a:pt x="237863" y="20167"/>
                  </a:cubicBezTo>
                  <a:cubicBezTo>
                    <a:pt x="237899" y="20595"/>
                    <a:pt x="237899" y="20929"/>
                    <a:pt x="237899" y="21155"/>
                  </a:cubicBezTo>
                  <a:cubicBezTo>
                    <a:pt x="237911" y="21369"/>
                    <a:pt x="237911" y="21488"/>
                    <a:pt x="237911" y="21488"/>
                  </a:cubicBezTo>
                  <a:lnTo>
                    <a:pt x="238339" y="21488"/>
                  </a:lnTo>
                  <a:cubicBezTo>
                    <a:pt x="238339" y="21488"/>
                    <a:pt x="238339" y="21369"/>
                    <a:pt x="238328" y="21143"/>
                  </a:cubicBezTo>
                  <a:cubicBezTo>
                    <a:pt x="238316" y="20917"/>
                    <a:pt x="238328" y="20583"/>
                    <a:pt x="238292" y="20131"/>
                  </a:cubicBezTo>
                  <a:cubicBezTo>
                    <a:pt x="238244" y="19250"/>
                    <a:pt x="238101" y="17916"/>
                    <a:pt x="237685" y="16238"/>
                  </a:cubicBezTo>
                  <a:cubicBezTo>
                    <a:pt x="237268" y="14559"/>
                    <a:pt x="236530" y="12523"/>
                    <a:pt x="235244" y="10368"/>
                  </a:cubicBezTo>
                  <a:cubicBezTo>
                    <a:pt x="233934" y="8225"/>
                    <a:pt x="232065" y="5963"/>
                    <a:pt x="229434" y="4070"/>
                  </a:cubicBezTo>
                  <a:cubicBezTo>
                    <a:pt x="228124" y="3129"/>
                    <a:pt x="226648" y="2272"/>
                    <a:pt x="224993" y="1593"/>
                  </a:cubicBezTo>
                  <a:cubicBezTo>
                    <a:pt x="223338" y="926"/>
                    <a:pt x="221516" y="414"/>
                    <a:pt x="219575" y="176"/>
                  </a:cubicBezTo>
                  <a:cubicBezTo>
                    <a:pt x="218683" y="60"/>
                    <a:pt x="217770" y="1"/>
                    <a:pt x="216840" y="1"/>
                  </a:cubicBezTo>
                  <a:cubicBezTo>
                    <a:pt x="215761" y="1"/>
                    <a:pt x="214658" y="81"/>
                    <a:pt x="213539" y="248"/>
                  </a:cubicBezTo>
                  <a:cubicBezTo>
                    <a:pt x="212503" y="414"/>
                    <a:pt x="211455" y="652"/>
                    <a:pt x="210407" y="974"/>
                  </a:cubicBezTo>
                  <a:cubicBezTo>
                    <a:pt x="209372" y="1307"/>
                    <a:pt x="208336" y="1724"/>
                    <a:pt x="207324" y="2224"/>
                  </a:cubicBezTo>
                  <a:cubicBezTo>
                    <a:pt x="205312" y="3212"/>
                    <a:pt x="203395" y="4570"/>
                    <a:pt x="201692" y="6248"/>
                  </a:cubicBezTo>
                  <a:cubicBezTo>
                    <a:pt x="200001" y="7939"/>
                    <a:pt x="198537" y="9951"/>
                    <a:pt x="197453" y="12225"/>
                  </a:cubicBezTo>
                  <a:cubicBezTo>
                    <a:pt x="196358" y="14511"/>
                    <a:pt x="195656" y="17059"/>
                    <a:pt x="195429" y="19690"/>
                  </a:cubicBezTo>
                  <a:cubicBezTo>
                    <a:pt x="195417" y="20024"/>
                    <a:pt x="195382" y="20357"/>
                    <a:pt x="195370" y="20691"/>
                  </a:cubicBezTo>
                  <a:cubicBezTo>
                    <a:pt x="195370" y="20988"/>
                    <a:pt x="195358" y="21286"/>
                    <a:pt x="195358" y="21584"/>
                  </a:cubicBezTo>
                  <a:cubicBezTo>
                    <a:pt x="195346" y="21762"/>
                    <a:pt x="195346" y="21941"/>
                    <a:pt x="195334" y="22107"/>
                  </a:cubicBezTo>
                  <a:cubicBezTo>
                    <a:pt x="195322" y="22286"/>
                    <a:pt x="195310" y="22465"/>
                    <a:pt x="195298" y="22631"/>
                  </a:cubicBezTo>
                  <a:cubicBezTo>
                    <a:pt x="195227" y="23334"/>
                    <a:pt x="195084" y="24024"/>
                    <a:pt x="194882" y="24703"/>
                  </a:cubicBezTo>
                  <a:cubicBezTo>
                    <a:pt x="194465" y="26060"/>
                    <a:pt x="193774" y="27370"/>
                    <a:pt x="192834" y="28525"/>
                  </a:cubicBezTo>
                  <a:cubicBezTo>
                    <a:pt x="191881" y="29668"/>
                    <a:pt x="190691" y="30644"/>
                    <a:pt x="189321" y="31347"/>
                  </a:cubicBezTo>
                  <a:cubicBezTo>
                    <a:pt x="187952" y="32037"/>
                    <a:pt x="186428" y="32466"/>
                    <a:pt x="184833" y="32537"/>
                  </a:cubicBezTo>
                  <a:cubicBezTo>
                    <a:pt x="184645" y="32547"/>
                    <a:pt x="184457" y="32552"/>
                    <a:pt x="184269" y="32552"/>
                  </a:cubicBezTo>
                  <a:cubicBezTo>
                    <a:pt x="182848" y="32552"/>
                    <a:pt x="181431" y="32274"/>
                    <a:pt x="180106" y="31728"/>
                  </a:cubicBezTo>
                  <a:cubicBezTo>
                    <a:pt x="178594" y="31120"/>
                    <a:pt x="177201" y="30144"/>
                    <a:pt x="176070" y="28894"/>
                  </a:cubicBezTo>
                  <a:cubicBezTo>
                    <a:pt x="174951" y="27644"/>
                    <a:pt x="174093" y="26132"/>
                    <a:pt x="173629" y="24489"/>
                  </a:cubicBezTo>
                  <a:cubicBezTo>
                    <a:pt x="173403" y="23667"/>
                    <a:pt x="173260" y="22810"/>
                    <a:pt x="173236" y="21941"/>
                  </a:cubicBezTo>
                  <a:lnTo>
                    <a:pt x="173212" y="21083"/>
                  </a:lnTo>
                  <a:lnTo>
                    <a:pt x="173188" y="20464"/>
                  </a:lnTo>
                  <a:cubicBezTo>
                    <a:pt x="173188" y="20250"/>
                    <a:pt x="173165" y="20036"/>
                    <a:pt x="173153" y="19821"/>
                  </a:cubicBezTo>
                  <a:cubicBezTo>
                    <a:pt x="173093" y="18988"/>
                    <a:pt x="172962" y="18143"/>
                    <a:pt x="172807" y="17309"/>
                  </a:cubicBezTo>
                  <a:cubicBezTo>
                    <a:pt x="172153" y="13964"/>
                    <a:pt x="170664" y="10749"/>
                    <a:pt x="168497" y="8058"/>
                  </a:cubicBezTo>
                  <a:cubicBezTo>
                    <a:pt x="166342" y="5355"/>
                    <a:pt x="163509" y="3165"/>
                    <a:pt x="160270" y="1772"/>
                  </a:cubicBezTo>
                  <a:cubicBezTo>
                    <a:pt x="158663" y="1057"/>
                    <a:pt x="156948" y="569"/>
                    <a:pt x="155198" y="283"/>
                  </a:cubicBezTo>
                  <a:cubicBezTo>
                    <a:pt x="154070" y="91"/>
                    <a:pt x="152931" y="3"/>
                    <a:pt x="151790" y="3"/>
                  </a:cubicBezTo>
                  <a:cubicBezTo>
                    <a:pt x="151160" y="3"/>
                    <a:pt x="150530" y="30"/>
                    <a:pt x="149900" y="81"/>
                  </a:cubicBezTo>
                  <a:cubicBezTo>
                    <a:pt x="146352" y="367"/>
                    <a:pt x="142851" y="1581"/>
                    <a:pt x="139851" y="3581"/>
                  </a:cubicBezTo>
                  <a:cubicBezTo>
                    <a:pt x="138351" y="4570"/>
                    <a:pt x="136982" y="5760"/>
                    <a:pt x="135767" y="7106"/>
                  </a:cubicBezTo>
                  <a:cubicBezTo>
                    <a:pt x="134565" y="8451"/>
                    <a:pt x="133505" y="9939"/>
                    <a:pt x="132671" y="11559"/>
                  </a:cubicBezTo>
                  <a:lnTo>
                    <a:pt x="132362" y="12166"/>
                  </a:lnTo>
                  <a:lnTo>
                    <a:pt x="132076" y="12785"/>
                  </a:lnTo>
                  <a:cubicBezTo>
                    <a:pt x="131886" y="13202"/>
                    <a:pt x="131731" y="13630"/>
                    <a:pt x="131564" y="14047"/>
                  </a:cubicBezTo>
                  <a:cubicBezTo>
                    <a:pt x="131255" y="14916"/>
                    <a:pt x="130981" y="15785"/>
                    <a:pt x="130790" y="16678"/>
                  </a:cubicBezTo>
                  <a:cubicBezTo>
                    <a:pt x="130576" y="17571"/>
                    <a:pt x="130445" y="18476"/>
                    <a:pt x="130338" y="19381"/>
                  </a:cubicBezTo>
                  <a:cubicBezTo>
                    <a:pt x="130314" y="19833"/>
                    <a:pt x="130255" y="20286"/>
                    <a:pt x="130255" y="20738"/>
                  </a:cubicBezTo>
                  <a:lnTo>
                    <a:pt x="130231" y="21810"/>
                  </a:lnTo>
                  <a:cubicBezTo>
                    <a:pt x="130183" y="23703"/>
                    <a:pt x="129635" y="25560"/>
                    <a:pt x="128659" y="27191"/>
                  </a:cubicBezTo>
                  <a:cubicBezTo>
                    <a:pt x="127671" y="28799"/>
                    <a:pt x="126278" y="30192"/>
                    <a:pt x="124623" y="31120"/>
                  </a:cubicBezTo>
                  <a:cubicBezTo>
                    <a:pt x="123801" y="31597"/>
                    <a:pt x="122908" y="31942"/>
                    <a:pt x="121992" y="32192"/>
                  </a:cubicBezTo>
                  <a:cubicBezTo>
                    <a:pt x="121075" y="32430"/>
                    <a:pt x="120134" y="32549"/>
                    <a:pt x="119170" y="32549"/>
                  </a:cubicBezTo>
                  <a:cubicBezTo>
                    <a:pt x="118205" y="32549"/>
                    <a:pt x="117265" y="32430"/>
                    <a:pt x="116348" y="32192"/>
                  </a:cubicBezTo>
                  <a:cubicBezTo>
                    <a:pt x="115431" y="31942"/>
                    <a:pt x="114538" y="31597"/>
                    <a:pt x="113717" y="31120"/>
                  </a:cubicBezTo>
                  <a:cubicBezTo>
                    <a:pt x="112062" y="30192"/>
                    <a:pt x="110669" y="28799"/>
                    <a:pt x="109681" y="27191"/>
                  </a:cubicBezTo>
                  <a:cubicBezTo>
                    <a:pt x="108704" y="25560"/>
                    <a:pt x="108157" y="23703"/>
                    <a:pt x="108109" y="21810"/>
                  </a:cubicBezTo>
                  <a:lnTo>
                    <a:pt x="108085" y="20738"/>
                  </a:lnTo>
                  <a:cubicBezTo>
                    <a:pt x="108085" y="20286"/>
                    <a:pt x="108026" y="19833"/>
                    <a:pt x="108002" y="19381"/>
                  </a:cubicBezTo>
                  <a:cubicBezTo>
                    <a:pt x="107895" y="18476"/>
                    <a:pt x="107764" y="17571"/>
                    <a:pt x="107549" y="16678"/>
                  </a:cubicBezTo>
                  <a:cubicBezTo>
                    <a:pt x="107359" y="15785"/>
                    <a:pt x="107085" y="14916"/>
                    <a:pt x="106775" y="14047"/>
                  </a:cubicBezTo>
                  <a:cubicBezTo>
                    <a:pt x="106609" y="13630"/>
                    <a:pt x="106454" y="13202"/>
                    <a:pt x="106263" y="12785"/>
                  </a:cubicBezTo>
                  <a:lnTo>
                    <a:pt x="105978" y="12166"/>
                  </a:lnTo>
                  <a:lnTo>
                    <a:pt x="105668" y="11559"/>
                  </a:lnTo>
                  <a:cubicBezTo>
                    <a:pt x="104835" y="9939"/>
                    <a:pt x="103775" y="8451"/>
                    <a:pt x="102572" y="7106"/>
                  </a:cubicBezTo>
                  <a:cubicBezTo>
                    <a:pt x="101358" y="5760"/>
                    <a:pt x="99989" y="4570"/>
                    <a:pt x="98489" y="3581"/>
                  </a:cubicBezTo>
                  <a:cubicBezTo>
                    <a:pt x="95488" y="1581"/>
                    <a:pt x="91988" y="367"/>
                    <a:pt x="88440" y="81"/>
                  </a:cubicBezTo>
                  <a:cubicBezTo>
                    <a:pt x="87809" y="30"/>
                    <a:pt x="87179" y="3"/>
                    <a:pt x="86550" y="3"/>
                  </a:cubicBezTo>
                  <a:cubicBezTo>
                    <a:pt x="85408" y="3"/>
                    <a:pt x="84270" y="91"/>
                    <a:pt x="83141" y="283"/>
                  </a:cubicBezTo>
                  <a:cubicBezTo>
                    <a:pt x="81391" y="569"/>
                    <a:pt x="79677" y="1057"/>
                    <a:pt x="78069" y="1772"/>
                  </a:cubicBezTo>
                  <a:cubicBezTo>
                    <a:pt x="74831" y="3165"/>
                    <a:pt x="71997" y="5355"/>
                    <a:pt x="69842" y="8058"/>
                  </a:cubicBezTo>
                  <a:cubicBezTo>
                    <a:pt x="67663" y="10749"/>
                    <a:pt x="66187" y="13964"/>
                    <a:pt x="65532" y="17309"/>
                  </a:cubicBezTo>
                  <a:cubicBezTo>
                    <a:pt x="65365" y="18143"/>
                    <a:pt x="65246" y="18988"/>
                    <a:pt x="65187" y="19821"/>
                  </a:cubicBezTo>
                  <a:cubicBezTo>
                    <a:pt x="65175" y="20036"/>
                    <a:pt x="65151" y="20250"/>
                    <a:pt x="65151" y="20452"/>
                  </a:cubicBezTo>
                  <a:lnTo>
                    <a:pt x="65127" y="21083"/>
                  </a:lnTo>
                  <a:lnTo>
                    <a:pt x="65104" y="21941"/>
                  </a:lnTo>
                  <a:cubicBezTo>
                    <a:pt x="65080" y="22810"/>
                    <a:pt x="64937" y="23667"/>
                    <a:pt x="64711" y="24489"/>
                  </a:cubicBezTo>
                  <a:cubicBezTo>
                    <a:pt x="64246" y="26132"/>
                    <a:pt x="63389" y="27644"/>
                    <a:pt x="62270" y="28894"/>
                  </a:cubicBezTo>
                  <a:cubicBezTo>
                    <a:pt x="61139" y="30144"/>
                    <a:pt x="59746" y="31120"/>
                    <a:pt x="58234" y="31728"/>
                  </a:cubicBezTo>
                  <a:cubicBezTo>
                    <a:pt x="56909" y="32274"/>
                    <a:pt x="55491" y="32552"/>
                    <a:pt x="54071" y="32552"/>
                  </a:cubicBezTo>
                  <a:cubicBezTo>
                    <a:pt x="53883" y="32552"/>
                    <a:pt x="53695" y="32547"/>
                    <a:pt x="53507" y="32537"/>
                  </a:cubicBezTo>
                  <a:cubicBezTo>
                    <a:pt x="51911" y="32466"/>
                    <a:pt x="50387" y="32037"/>
                    <a:pt x="49018" y="31347"/>
                  </a:cubicBezTo>
                  <a:cubicBezTo>
                    <a:pt x="47649" y="30644"/>
                    <a:pt x="46458" y="29668"/>
                    <a:pt x="45506" y="28525"/>
                  </a:cubicBezTo>
                  <a:cubicBezTo>
                    <a:pt x="44565" y="27370"/>
                    <a:pt x="43875" y="26060"/>
                    <a:pt x="43458" y="24703"/>
                  </a:cubicBezTo>
                  <a:cubicBezTo>
                    <a:pt x="43256" y="24024"/>
                    <a:pt x="43113" y="23334"/>
                    <a:pt x="43041" y="22631"/>
                  </a:cubicBezTo>
                  <a:cubicBezTo>
                    <a:pt x="43029" y="22465"/>
                    <a:pt x="43017" y="22286"/>
                    <a:pt x="43006" y="22107"/>
                  </a:cubicBezTo>
                  <a:cubicBezTo>
                    <a:pt x="42994" y="21941"/>
                    <a:pt x="42994" y="21762"/>
                    <a:pt x="42982" y="21584"/>
                  </a:cubicBezTo>
                  <a:cubicBezTo>
                    <a:pt x="42982" y="21286"/>
                    <a:pt x="42970" y="20988"/>
                    <a:pt x="42970" y="20691"/>
                  </a:cubicBezTo>
                  <a:cubicBezTo>
                    <a:pt x="42958" y="20357"/>
                    <a:pt x="42922" y="20024"/>
                    <a:pt x="42910" y="19690"/>
                  </a:cubicBezTo>
                  <a:cubicBezTo>
                    <a:pt x="42684" y="17059"/>
                    <a:pt x="41982" y="14511"/>
                    <a:pt x="40886" y="12225"/>
                  </a:cubicBezTo>
                  <a:cubicBezTo>
                    <a:pt x="39803" y="9951"/>
                    <a:pt x="38338" y="7939"/>
                    <a:pt x="36648" y="6248"/>
                  </a:cubicBezTo>
                  <a:cubicBezTo>
                    <a:pt x="34945" y="4570"/>
                    <a:pt x="33028" y="3212"/>
                    <a:pt x="31016" y="2224"/>
                  </a:cubicBezTo>
                  <a:cubicBezTo>
                    <a:pt x="30004" y="1724"/>
                    <a:pt x="28968" y="1307"/>
                    <a:pt x="27932" y="974"/>
                  </a:cubicBezTo>
                  <a:cubicBezTo>
                    <a:pt x="26884" y="652"/>
                    <a:pt x="25837" y="414"/>
                    <a:pt x="24801" y="248"/>
                  </a:cubicBezTo>
                  <a:cubicBezTo>
                    <a:pt x="23681" y="81"/>
                    <a:pt x="22579" y="1"/>
                    <a:pt x="21497" y="1"/>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251" name="Google Shape;251;p18"/>
            <p:cNvSpPr/>
            <p:nvPr/>
          </p:nvSpPr>
          <p:spPr>
            <a:xfrm>
              <a:off x="1547536" y="2549752"/>
              <a:ext cx="45719" cy="31826"/>
            </a:xfrm>
            <a:custGeom>
              <a:avLst/>
              <a:gdLst/>
              <a:ahLst/>
              <a:cxnLst/>
              <a:rect l="l" t="t" r="r" b="b"/>
              <a:pathLst>
                <a:path w="513" h="1216" extrusionOk="0">
                  <a:moveTo>
                    <a:pt x="49" y="1"/>
                  </a:moveTo>
                  <a:cubicBezTo>
                    <a:pt x="13" y="406"/>
                    <a:pt x="1" y="810"/>
                    <a:pt x="1" y="1215"/>
                  </a:cubicBezTo>
                  <a:lnTo>
                    <a:pt x="477" y="1215"/>
                  </a:lnTo>
                  <a:cubicBezTo>
                    <a:pt x="477" y="822"/>
                    <a:pt x="489" y="429"/>
                    <a:pt x="513" y="37"/>
                  </a:cubicBezTo>
                  <a:lnTo>
                    <a:pt x="49" y="1"/>
                  </a:ln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252" name="Google Shape;252;p18"/>
            <p:cNvSpPr/>
            <p:nvPr/>
          </p:nvSpPr>
          <p:spPr>
            <a:xfrm>
              <a:off x="1146251" y="2149337"/>
              <a:ext cx="6400123" cy="864452"/>
            </a:xfrm>
            <a:custGeom>
              <a:avLst/>
              <a:gdLst/>
              <a:ahLst/>
              <a:cxnLst/>
              <a:rect l="l" t="t" r="r" b="b"/>
              <a:pathLst>
                <a:path w="227577" h="33029" extrusionOk="0">
                  <a:moveTo>
                    <a:pt x="81023" y="0"/>
                  </a:moveTo>
                  <a:lnTo>
                    <a:pt x="81035" y="477"/>
                  </a:lnTo>
                  <a:lnTo>
                    <a:pt x="81237" y="477"/>
                  </a:lnTo>
                  <a:cubicBezTo>
                    <a:pt x="81952" y="477"/>
                    <a:pt x="82678" y="524"/>
                    <a:pt x="83380" y="608"/>
                  </a:cubicBezTo>
                  <a:lnTo>
                    <a:pt x="83440" y="143"/>
                  </a:lnTo>
                  <a:cubicBezTo>
                    <a:pt x="82714" y="48"/>
                    <a:pt x="81975" y="0"/>
                    <a:pt x="81237" y="0"/>
                  </a:cubicBezTo>
                  <a:close/>
                  <a:moveTo>
                    <a:pt x="146364" y="0"/>
                  </a:moveTo>
                  <a:cubicBezTo>
                    <a:pt x="145579" y="0"/>
                    <a:pt x="144805" y="48"/>
                    <a:pt x="144031" y="155"/>
                  </a:cubicBezTo>
                  <a:lnTo>
                    <a:pt x="144102" y="631"/>
                  </a:lnTo>
                  <a:cubicBezTo>
                    <a:pt x="144840" y="524"/>
                    <a:pt x="145602" y="477"/>
                    <a:pt x="146364" y="477"/>
                  </a:cubicBezTo>
                  <a:lnTo>
                    <a:pt x="146448" y="477"/>
                  </a:lnTo>
                  <a:lnTo>
                    <a:pt x="146448" y="0"/>
                  </a:lnTo>
                  <a:close/>
                  <a:moveTo>
                    <a:pt x="211873" y="0"/>
                  </a:moveTo>
                  <a:lnTo>
                    <a:pt x="211861" y="477"/>
                  </a:lnTo>
                  <a:cubicBezTo>
                    <a:pt x="212646" y="489"/>
                    <a:pt x="213432" y="572"/>
                    <a:pt x="214206" y="703"/>
                  </a:cubicBezTo>
                  <a:lnTo>
                    <a:pt x="214278" y="227"/>
                  </a:lnTo>
                  <a:cubicBezTo>
                    <a:pt x="213492" y="96"/>
                    <a:pt x="212682" y="24"/>
                    <a:pt x="211873" y="0"/>
                  </a:cubicBezTo>
                  <a:close/>
                  <a:moveTo>
                    <a:pt x="15598" y="0"/>
                  </a:moveTo>
                  <a:cubicBezTo>
                    <a:pt x="14788" y="24"/>
                    <a:pt x="13979" y="108"/>
                    <a:pt x="13193" y="250"/>
                  </a:cubicBezTo>
                  <a:lnTo>
                    <a:pt x="13276" y="727"/>
                  </a:lnTo>
                  <a:cubicBezTo>
                    <a:pt x="14038" y="584"/>
                    <a:pt x="14824" y="500"/>
                    <a:pt x="15610" y="477"/>
                  </a:cubicBezTo>
                  <a:lnTo>
                    <a:pt x="15598" y="0"/>
                  </a:lnTo>
                  <a:close/>
                  <a:moveTo>
                    <a:pt x="18015" y="108"/>
                  </a:moveTo>
                  <a:lnTo>
                    <a:pt x="17955" y="572"/>
                  </a:lnTo>
                  <a:cubicBezTo>
                    <a:pt x="18741" y="667"/>
                    <a:pt x="19515" y="810"/>
                    <a:pt x="20265" y="1012"/>
                  </a:cubicBezTo>
                  <a:lnTo>
                    <a:pt x="20396" y="548"/>
                  </a:lnTo>
                  <a:cubicBezTo>
                    <a:pt x="19610" y="346"/>
                    <a:pt x="18813" y="191"/>
                    <a:pt x="18015" y="108"/>
                  </a:cubicBezTo>
                  <a:close/>
                  <a:moveTo>
                    <a:pt x="209456" y="119"/>
                  </a:moveTo>
                  <a:cubicBezTo>
                    <a:pt x="208658" y="215"/>
                    <a:pt x="207860" y="369"/>
                    <a:pt x="207086" y="584"/>
                  </a:cubicBezTo>
                  <a:lnTo>
                    <a:pt x="207217" y="1048"/>
                  </a:lnTo>
                  <a:cubicBezTo>
                    <a:pt x="207967" y="834"/>
                    <a:pt x="208741" y="679"/>
                    <a:pt x="209515" y="596"/>
                  </a:cubicBezTo>
                  <a:lnTo>
                    <a:pt x="209456" y="119"/>
                  </a:lnTo>
                  <a:close/>
                  <a:moveTo>
                    <a:pt x="148865" y="179"/>
                  </a:moveTo>
                  <a:lnTo>
                    <a:pt x="148793" y="655"/>
                  </a:lnTo>
                  <a:cubicBezTo>
                    <a:pt x="149567" y="774"/>
                    <a:pt x="150329" y="953"/>
                    <a:pt x="151079" y="1179"/>
                  </a:cubicBezTo>
                  <a:lnTo>
                    <a:pt x="151222" y="727"/>
                  </a:lnTo>
                  <a:cubicBezTo>
                    <a:pt x="150448" y="489"/>
                    <a:pt x="149651" y="298"/>
                    <a:pt x="148865" y="179"/>
                  </a:cubicBezTo>
                  <a:close/>
                  <a:moveTo>
                    <a:pt x="78618" y="203"/>
                  </a:moveTo>
                  <a:cubicBezTo>
                    <a:pt x="77820" y="334"/>
                    <a:pt x="77022" y="512"/>
                    <a:pt x="76260" y="762"/>
                  </a:cubicBezTo>
                  <a:lnTo>
                    <a:pt x="76403" y="1215"/>
                  </a:lnTo>
                  <a:cubicBezTo>
                    <a:pt x="77153" y="977"/>
                    <a:pt x="77915" y="798"/>
                    <a:pt x="78689" y="679"/>
                  </a:cubicBezTo>
                  <a:lnTo>
                    <a:pt x="78618" y="203"/>
                  </a:lnTo>
                  <a:close/>
                  <a:moveTo>
                    <a:pt x="85809" y="631"/>
                  </a:moveTo>
                  <a:lnTo>
                    <a:pt x="85678" y="1096"/>
                  </a:lnTo>
                  <a:cubicBezTo>
                    <a:pt x="86428" y="1310"/>
                    <a:pt x="87167" y="1584"/>
                    <a:pt x="87881" y="1905"/>
                  </a:cubicBezTo>
                  <a:lnTo>
                    <a:pt x="88071" y="1477"/>
                  </a:lnTo>
                  <a:cubicBezTo>
                    <a:pt x="87345" y="1143"/>
                    <a:pt x="86583" y="858"/>
                    <a:pt x="85809" y="631"/>
                  </a:cubicBezTo>
                  <a:close/>
                  <a:moveTo>
                    <a:pt x="141673" y="667"/>
                  </a:moveTo>
                  <a:cubicBezTo>
                    <a:pt x="140899" y="893"/>
                    <a:pt x="140137" y="1179"/>
                    <a:pt x="139411" y="1524"/>
                  </a:cubicBezTo>
                  <a:lnTo>
                    <a:pt x="139614" y="1953"/>
                  </a:lnTo>
                  <a:cubicBezTo>
                    <a:pt x="140316" y="1632"/>
                    <a:pt x="141054" y="1346"/>
                    <a:pt x="141804" y="1131"/>
                  </a:cubicBezTo>
                  <a:lnTo>
                    <a:pt x="141673" y="667"/>
                  </a:lnTo>
                  <a:close/>
                  <a:moveTo>
                    <a:pt x="216635" y="810"/>
                  </a:moveTo>
                  <a:lnTo>
                    <a:pt x="216480" y="1262"/>
                  </a:lnTo>
                  <a:cubicBezTo>
                    <a:pt x="217218" y="1512"/>
                    <a:pt x="217957" y="1810"/>
                    <a:pt x="218659" y="2167"/>
                  </a:cubicBezTo>
                  <a:lnTo>
                    <a:pt x="218873" y="1739"/>
                  </a:lnTo>
                  <a:cubicBezTo>
                    <a:pt x="218147" y="1370"/>
                    <a:pt x="217397" y="1060"/>
                    <a:pt x="216635" y="810"/>
                  </a:cubicBezTo>
                  <a:close/>
                  <a:moveTo>
                    <a:pt x="10847" y="858"/>
                  </a:moveTo>
                  <a:cubicBezTo>
                    <a:pt x="10085" y="1108"/>
                    <a:pt x="9335" y="1429"/>
                    <a:pt x="8621" y="1798"/>
                  </a:cubicBezTo>
                  <a:lnTo>
                    <a:pt x="8835" y="2215"/>
                  </a:lnTo>
                  <a:cubicBezTo>
                    <a:pt x="9538" y="1858"/>
                    <a:pt x="10264" y="1560"/>
                    <a:pt x="11002" y="1310"/>
                  </a:cubicBezTo>
                  <a:lnTo>
                    <a:pt x="10847" y="858"/>
                  </a:lnTo>
                  <a:close/>
                  <a:moveTo>
                    <a:pt x="22682" y="1346"/>
                  </a:moveTo>
                  <a:lnTo>
                    <a:pt x="22492" y="1786"/>
                  </a:lnTo>
                  <a:cubicBezTo>
                    <a:pt x="23206" y="2096"/>
                    <a:pt x="23909" y="2465"/>
                    <a:pt x="24575" y="2870"/>
                  </a:cubicBezTo>
                  <a:lnTo>
                    <a:pt x="24825" y="2465"/>
                  </a:lnTo>
                  <a:cubicBezTo>
                    <a:pt x="24135" y="2048"/>
                    <a:pt x="23420" y="1667"/>
                    <a:pt x="22682" y="1346"/>
                  </a:cubicBezTo>
                  <a:close/>
                  <a:moveTo>
                    <a:pt x="204812" y="1393"/>
                  </a:moveTo>
                  <a:cubicBezTo>
                    <a:pt x="204074" y="1727"/>
                    <a:pt x="203360" y="2108"/>
                    <a:pt x="202669" y="2536"/>
                  </a:cubicBezTo>
                  <a:lnTo>
                    <a:pt x="202931" y="2941"/>
                  </a:lnTo>
                  <a:cubicBezTo>
                    <a:pt x="203586" y="2524"/>
                    <a:pt x="204288" y="2143"/>
                    <a:pt x="205003" y="1834"/>
                  </a:cubicBezTo>
                  <a:lnTo>
                    <a:pt x="204812" y="1393"/>
                  </a:lnTo>
                  <a:close/>
                  <a:moveTo>
                    <a:pt x="153472" y="1596"/>
                  </a:moveTo>
                  <a:lnTo>
                    <a:pt x="153270" y="2036"/>
                  </a:lnTo>
                  <a:cubicBezTo>
                    <a:pt x="153972" y="2370"/>
                    <a:pt x="154663" y="2763"/>
                    <a:pt x="155306" y="3191"/>
                  </a:cubicBezTo>
                  <a:lnTo>
                    <a:pt x="155580" y="2798"/>
                  </a:lnTo>
                  <a:cubicBezTo>
                    <a:pt x="154901" y="2346"/>
                    <a:pt x="154199" y="1953"/>
                    <a:pt x="153472" y="1596"/>
                  </a:cubicBezTo>
                  <a:close/>
                  <a:moveTo>
                    <a:pt x="74010" y="1655"/>
                  </a:moveTo>
                  <a:cubicBezTo>
                    <a:pt x="73296" y="2013"/>
                    <a:pt x="72593" y="2417"/>
                    <a:pt x="71927" y="2870"/>
                  </a:cubicBezTo>
                  <a:lnTo>
                    <a:pt x="72188" y="3263"/>
                  </a:lnTo>
                  <a:cubicBezTo>
                    <a:pt x="72843" y="2822"/>
                    <a:pt x="73522" y="2429"/>
                    <a:pt x="74224" y="2084"/>
                  </a:cubicBezTo>
                  <a:lnTo>
                    <a:pt x="74010" y="1655"/>
                  </a:lnTo>
                  <a:close/>
                  <a:moveTo>
                    <a:pt x="90203" y="2632"/>
                  </a:moveTo>
                  <a:lnTo>
                    <a:pt x="89941" y="3036"/>
                  </a:lnTo>
                  <a:cubicBezTo>
                    <a:pt x="90596" y="3453"/>
                    <a:pt x="91227" y="3929"/>
                    <a:pt x="91810" y="4453"/>
                  </a:cubicBezTo>
                  <a:lnTo>
                    <a:pt x="92131" y="4096"/>
                  </a:lnTo>
                  <a:cubicBezTo>
                    <a:pt x="91524" y="3560"/>
                    <a:pt x="90869" y="3072"/>
                    <a:pt x="90203" y="2632"/>
                  </a:cubicBezTo>
                  <a:close/>
                  <a:moveTo>
                    <a:pt x="137292" y="2703"/>
                  </a:moveTo>
                  <a:cubicBezTo>
                    <a:pt x="136625" y="3144"/>
                    <a:pt x="135982" y="3632"/>
                    <a:pt x="135375" y="4168"/>
                  </a:cubicBezTo>
                  <a:lnTo>
                    <a:pt x="135696" y="4525"/>
                  </a:lnTo>
                  <a:cubicBezTo>
                    <a:pt x="136280" y="4013"/>
                    <a:pt x="136911" y="3525"/>
                    <a:pt x="137554" y="3096"/>
                  </a:cubicBezTo>
                  <a:lnTo>
                    <a:pt x="137292" y="2703"/>
                  </a:lnTo>
                  <a:close/>
                  <a:moveTo>
                    <a:pt x="220945" y="2977"/>
                  </a:moveTo>
                  <a:lnTo>
                    <a:pt x="220671" y="3370"/>
                  </a:lnTo>
                  <a:cubicBezTo>
                    <a:pt x="221314" y="3810"/>
                    <a:pt x="221921" y="4310"/>
                    <a:pt x="222493" y="4846"/>
                  </a:cubicBezTo>
                  <a:lnTo>
                    <a:pt x="222826" y="4501"/>
                  </a:lnTo>
                  <a:cubicBezTo>
                    <a:pt x="222231" y="3953"/>
                    <a:pt x="221600" y="3441"/>
                    <a:pt x="220945" y="2977"/>
                  </a:cubicBezTo>
                  <a:close/>
                  <a:moveTo>
                    <a:pt x="6549" y="3048"/>
                  </a:moveTo>
                  <a:cubicBezTo>
                    <a:pt x="5894" y="3513"/>
                    <a:pt x="5275" y="4037"/>
                    <a:pt x="4692" y="4596"/>
                  </a:cubicBezTo>
                  <a:lnTo>
                    <a:pt x="5025" y="4941"/>
                  </a:lnTo>
                  <a:cubicBezTo>
                    <a:pt x="5585" y="4394"/>
                    <a:pt x="6192" y="3894"/>
                    <a:pt x="6835" y="3441"/>
                  </a:cubicBezTo>
                  <a:lnTo>
                    <a:pt x="6549" y="3048"/>
                  </a:lnTo>
                  <a:close/>
                  <a:moveTo>
                    <a:pt x="26778" y="3894"/>
                  </a:moveTo>
                  <a:lnTo>
                    <a:pt x="26468" y="4251"/>
                  </a:lnTo>
                  <a:cubicBezTo>
                    <a:pt x="27064" y="4763"/>
                    <a:pt x="27635" y="5311"/>
                    <a:pt x="28147" y="5894"/>
                  </a:cubicBezTo>
                  <a:lnTo>
                    <a:pt x="28504" y="5584"/>
                  </a:lnTo>
                  <a:cubicBezTo>
                    <a:pt x="27969" y="4977"/>
                    <a:pt x="27397" y="4406"/>
                    <a:pt x="26778" y="3894"/>
                  </a:cubicBezTo>
                  <a:close/>
                  <a:moveTo>
                    <a:pt x="200728" y="3965"/>
                  </a:moveTo>
                  <a:cubicBezTo>
                    <a:pt x="200121" y="4489"/>
                    <a:pt x="199538" y="5072"/>
                    <a:pt x="199014" y="5680"/>
                  </a:cubicBezTo>
                  <a:lnTo>
                    <a:pt x="199371" y="5989"/>
                  </a:lnTo>
                  <a:cubicBezTo>
                    <a:pt x="199883" y="5394"/>
                    <a:pt x="200443" y="4846"/>
                    <a:pt x="201038" y="4334"/>
                  </a:cubicBezTo>
                  <a:lnTo>
                    <a:pt x="200728" y="3965"/>
                  </a:lnTo>
                  <a:close/>
                  <a:moveTo>
                    <a:pt x="157473" y="4299"/>
                  </a:moveTo>
                  <a:lnTo>
                    <a:pt x="157151" y="4644"/>
                  </a:lnTo>
                  <a:cubicBezTo>
                    <a:pt x="157735" y="5180"/>
                    <a:pt x="158283" y="5751"/>
                    <a:pt x="158771" y="6346"/>
                  </a:cubicBezTo>
                  <a:lnTo>
                    <a:pt x="159140" y="6049"/>
                  </a:lnTo>
                  <a:cubicBezTo>
                    <a:pt x="158628" y="5430"/>
                    <a:pt x="158068" y="4834"/>
                    <a:pt x="157473" y="4299"/>
                  </a:cubicBezTo>
                  <a:close/>
                  <a:moveTo>
                    <a:pt x="70033" y="4382"/>
                  </a:moveTo>
                  <a:cubicBezTo>
                    <a:pt x="69438" y="4930"/>
                    <a:pt x="68890" y="5525"/>
                    <a:pt x="68378" y="6144"/>
                  </a:cubicBezTo>
                  <a:lnTo>
                    <a:pt x="68748" y="6442"/>
                  </a:lnTo>
                  <a:cubicBezTo>
                    <a:pt x="69248" y="5834"/>
                    <a:pt x="69783" y="5263"/>
                    <a:pt x="70355" y="4727"/>
                  </a:cubicBezTo>
                  <a:lnTo>
                    <a:pt x="70033" y="4382"/>
                  </a:lnTo>
                  <a:close/>
                  <a:moveTo>
                    <a:pt x="93822" y="5811"/>
                  </a:moveTo>
                  <a:lnTo>
                    <a:pt x="93465" y="6120"/>
                  </a:lnTo>
                  <a:cubicBezTo>
                    <a:pt x="93977" y="6715"/>
                    <a:pt x="94441" y="7358"/>
                    <a:pt x="94846" y="8013"/>
                  </a:cubicBezTo>
                  <a:lnTo>
                    <a:pt x="95251" y="7763"/>
                  </a:lnTo>
                  <a:cubicBezTo>
                    <a:pt x="94834" y="7085"/>
                    <a:pt x="94346" y="6430"/>
                    <a:pt x="93822" y="5811"/>
                  </a:cubicBezTo>
                  <a:close/>
                  <a:moveTo>
                    <a:pt x="133696" y="5906"/>
                  </a:moveTo>
                  <a:cubicBezTo>
                    <a:pt x="133172" y="6525"/>
                    <a:pt x="132696" y="7192"/>
                    <a:pt x="132279" y="7870"/>
                  </a:cubicBezTo>
                  <a:lnTo>
                    <a:pt x="132684" y="8120"/>
                  </a:lnTo>
                  <a:cubicBezTo>
                    <a:pt x="133101" y="7454"/>
                    <a:pt x="133553" y="6811"/>
                    <a:pt x="134065" y="6215"/>
                  </a:cubicBezTo>
                  <a:lnTo>
                    <a:pt x="133696" y="5906"/>
                  </a:lnTo>
                  <a:close/>
                  <a:moveTo>
                    <a:pt x="224457" y="6287"/>
                  </a:moveTo>
                  <a:lnTo>
                    <a:pt x="224076" y="6585"/>
                  </a:lnTo>
                  <a:cubicBezTo>
                    <a:pt x="224565" y="7204"/>
                    <a:pt x="225005" y="7858"/>
                    <a:pt x="225398" y="8525"/>
                  </a:cubicBezTo>
                  <a:lnTo>
                    <a:pt x="225803" y="8287"/>
                  </a:lnTo>
                  <a:cubicBezTo>
                    <a:pt x="225410" y="7597"/>
                    <a:pt x="224946" y="6918"/>
                    <a:pt x="224457" y="6287"/>
                  </a:cubicBezTo>
                  <a:close/>
                  <a:moveTo>
                    <a:pt x="3073" y="6394"/>
                  </a:moveTo>
                  <a:cubicBezTo>
                    <a:pt x="2573" y="7025"/>
                    <a:pt x="2132" y="7704"/>
                    <a:pt x="1727" y="8406"/>
                  </a:cubicBezTo>
                  <a:lnTo>
                    <a:pt x="2144" y="8632"/>
                  </a:lnTo>
                  <a:cubicBezTo>
                    <a:pt x="2525" y="7954"/>
                    <a:pt x="2966" y="7299"/>
                    <a:pt x="3442" y="6680"/>
                  </a:cubicBezTo>
                  <a:lnTo>
                    <a:pt x="3073" y="6394"/>
                  </a:lnTo>
                  <a:close/>
                  <a:moveTo>
                    <a:pt x="29969" y="7501"/>
                  </a:moveTo>
                  <a:lnTo>
                    <a:pt x="29576" y="7763"/>
                  </a:lnTo>
                  <a:cubicBezTo>
                    <a:pt x="30005" y="8418"/>
                    <a:pt x="30386" y="9109"/>
                    <a:pt x="30707" y="9823"/>
                  </a:cubicBezTo>
                  <a:lnTo>
                    <a:pt x="31136" y="9621"/>
                  </a:lnTo>
                  <a:cubicBezTo>
                    <a:pt x="30802" y="8894"/>
                    <a:pt x="30409" y="8180"/>
                    <a:pt x="29969" y="7501"/>
                  </a:cubicBezTo>
                  <a:close/>
                  <a:moveTo>
                    <a:pt x="197561" y="7608"/>
                  </a:moveTo>
                  <a:cubicBezTo>
                    <a:pt x="197121" y="8287"/>
                    <a:pt x="196740" y="9001"/>
                    <a:pt x="196406" y="9740"/>
                  </a:cubicBezTo>
                  <a:lnTo>
                    <a:pt x="196847" y="9930"/>
                  </a:lnTo>
                  <a:cubicBezTo>
                    <a:pt x="197168" y="9228"/>
                    <a:pt x="197537" y="8525"/>
                    <a:pt x="197966" y="7870"/>
                  </a:cubicBezTo>
                  <a:lnTo>
                    <a:pt x="197561" y="7608"/>
                  </a:lnTo>
                  <a:close/>
                  <a:moveTo>
                    <a:pt x="160533" y="8025"/>
                  </a:moveTo>
                  <a:lnTo>
                    <a:pt x="160128" y="8275"/>
                  </a:lnTo>
                  <a:cubicBezTo>
                    <a:pt x="160533" y="8942"/>
                    <a:pt x="160878" y="9644"/>
                    <a:pt x="161188" y="10371"/>
                  </a:cubicBezTo>
                  <a:lnTo>
                    <a:pt x="161628" y="10180"/>
                  </a:lnTo>
                  <a:cubicBezTo>
                    <a:pt x="161319" y="9442"/>
                    <a:pt x="160950" y="8716"/>
                    <a:pt x="160533" y="8025"/>
                  </a:cubicBezTo>
                  <a:close/>
                  <a:moveTo>
                    <a:pt x="66997" y="8132"/>
                  </a:moveTo>
                  <a:cubicBezTo>
                    <a:pt x="66593" y="8835"/>
                    <a:pt x="66235" y="9561"/>
                    <a:pt x="65926" y="10299"/>
                  </a:cubicBezTo>
                  <a:lnTo>
                    <a:pt x="66366" y="10490"/>
                  </a:lnTo>
                  <a:cubicBezTo>
                    <a:pt x="66664" y="9763"/>
                    <a:pt x="67021" y="9049"/>
                    <a:pt x="67414" y="8382"/>
                  </a:cubicBezTo>
                  <a:lnTo>
                    <a:pt x="66997" y="8132"/>
                  </a:lnTo>
                  <a:close/>
                  <a:moveTo>
                    <a:pt x="96382" y="9906"/>
                  </a:moveTo>
                  <a:lnTo>
                    <a:pt x="95953" y="10097"/>
                  </a:lnTo>
                  <a:cubicBezTo>
                    <a:pt x="96263" y="10811"/>
                    <a:pt x="96525" y="11561"/>
                    <a:pt x="96727" y="12311"/>
                  </a:cubicBezTo>
                  <a:lnTo>
                    <a:pt x="97192" y="12180"/>
                  </a:lnTo>
                  <a:cubicBezTo>
                    <a:pt x="96977" y="11407"/>
                    <a:pt x="96703" y="10645"/>
                    <a:pt x="96382" y="9906"/>
                  </a:cubicBezTo>
                  <a:close/>
                  <a:moveTo>
                    <a:pt x="131172" y="10025"/>
                  </a:moveTo>
                  <a:cubicBezTo>
                    <a:pt x="130851" y="10764"/>
                    <a:pt x="130589" y="11538"/>
                    <a:pt x="130386" y="12311"/>
                  </a:cubicBezTo>
                  <a:lnTo>
                    <a:pt x="130839" y="12430"/>
                  </a:lnTo>
                  <a:cubicBezTo>
                    <a:pt x="131041" y="11680"/>
                    <a:pt x="131303" y="10930"/>
                    <a:pt x="131601" y="10204"/>
                  </a:cubicBezTo>
                  <a:lnTo>
                    <a:pt x="131172" y="10025"/>
                  </a:lnTo>
                  <a:close/>
                  <a:moveTo>
                    <a:pt x="226851" y="10466"/>
                  </a:moveTo>
                  <a:lnTo>
                    <a:pt x="226410" y="10645"/>
                  </a:lnTo>
                  <a:cubicBezTo>
                    <a:pt x="226696" y="11371"/>
                    <a:pt x="226934" y="12133"/>
                    <a:pt x="227113" y="12895"/>
                  </a:cubicBezTo>
                  <a:lnTo>
                    <a:pt x="227577" y="12788"/>
                  </a:lnTo>
                  <a:cubicBezTo>
                    <a:pt x="227386" y="12002"/>
                    <a:pt x="227148" y="11216"/>
                    <a:pt x="226851" y="10466"/>
                  </a:cubicBezTo>
                  <a:close/>
                  <a:moveTo>
                    <a:pt x="703" y="10597"/>
                  </a:moveTo>
                  <a:cubicBezTo>
                    <a:pt x="406" y="11347"/>
                    <a:pt x="179" y="12121"/>
                    <a:pt x="1" y="12907"/>
                  </a:cubicBezTo>
                  <a:lnTo>
                    <a:pt x="465" y="13014"/>
                  </a:lnTo>
                  <a:cubicBezTo>
                    <a:pt x="632" y="12252"/>
                    <a:pt x="858" y="11490"/>
                    <a:pt x="1144" y="10764"/>
                  </a:cubicBezTo>
                  <a:lnTo>
                    <a:pt x="703" y="10597"/>
                  </a:lnTo>
                  <a:close/>
                  <a:moveTo>
                    <a:pt x="31981" y="11895"/>
                  </a:moveTo>
                  <a:lnTo>
                    <a:pt x="31529" y="12026"/>
                  </a:lnTo>
                  <a:cubicBezTo>
                    <a:pt x="31743" y="12776"/>
                    <a:pt x="31910" y="13550"/>
                    <a:pt x="32017" y="14324"/>
                  </a:cubicBezTo>
                  <a:lnTo>
                    <a:pt x="32493" y="14252"/>
                  </a:lnTo>
                  <a:cubicBezTo>
                    <a:pt x="32374" y="13454"/>
                    <a:pt x="32207" y="12657"/>
                    <a:pt x="31981" y="11895"/>
                  </a:cubicBezTo>
                  <a:close/>
                  <a:moveTo>
                    <a:pt x="195585" y="12014"/>
                  </a:moveTo>
                  <a:cubicBezTo>
                    <a:pt x="195359" y="12788"/>
                    <a:pt x="195204" y="13585"/>
                    <a:pt x="195097" y="14383"/>
                  </a:cubicBezTo>
                  <a:lnTo>
                    <a:pt x="195573" y="14443"/>
                  </a:lnTo>
                  <a:cubicBezTo>
                    <a:pt x="195668" y="13669"/>
                    <a:pt x="195823" y="12895"/>
                    <a:pt x="196037" y="12145"/>
                  </a:cubicBezTo>
                  <a:lnTo>
                    <a:pt x="195585" y="12014"/>
                  </a:lnTo>
                  <a:close/>
                  <a:moveTo>
                    <a:pt x="162378" y="12478"/>
                  </a:moveTo>
                  <a:lnTo>
                    <a:pt x="161926" y="12597"/>
                  </a:lnTo>
                  <a:cubicBezTo>
                    <a:pt x="162104" y="13359"/>
                    <a:pt x="162247" y="14133"/>
                    <a:pt x="162319" y="14907"/>
                  </a:cubicBezTo>
                  <a:lnTo>
                    <a:pt x="162795" y="14871"/>
                  </a:lnTo>
                  <a:cubicBezTo>
                    <a:pt x="162712" y="14062"/>
                    <a:pt x="162581" y="13264"/>
                    <a:pt x="162378" y="12478"/>
                  </a:cubicBezTo>
                  <a:close/>
                  <a:moveTo>
                    <a:pt x="65188" y="12609"/>
                  </a:moveTo>
                  <a:cubicBezTo>
                    <a:pt x="64997" y="13395"/>
                    <a:pt x="64866" y="14193"/>
                    <a:pt x="64795" y="14990"/>
                  </a:cubicBezTo>
                  <a:lnTo>
                    <a:pt x="65271" y="15038"/>
                  </a:lnTo>
                  <a:cubicBezTo>
                    <a:pt x="65342" y="14264"/>
                    <a:pt x="65473" y="13478"/>
                    <a:pt x="65652" y="12716"/>
                  </a:cubicBezTo>
                  <a:lnTo>
                    <a:pt x="65188" y="12609"/>
                  </a:lnTo>
                  <a:close/>
                  <a:moveTo>
                    <a:pt x="97644" y="14562"/>
                  </a:moveTo>
                  <a:lnTo>
                    <a:pt x="97168" y="14621"/>
                  </a:lnTo>
                  <a:cubicBezTo>
                    <a:pt x="97251" y="15240"/>
                    <a:pt x="97287" y="15883"/>
                    <a:pt x="97287" y="16514"/>
                  </a:cubicBezTo>
                  <a:cubicBezTo>
                    <a:pt x="97287" y="16669"/>
                    <a:pt x="97287" y="16824"/>
                    <a:pt x="97287" y="16979"/>
                  </a:cubicBezTo>
                  <a:lnTo>
                    <a:pt x="97763" y="16967"/>
                  </a:lnTo>
                  <a:cubicBezTo>
                    <a:pt x="97763" y="16812"/>
                    <a:pt x="97763" y="16669"/>
                    <a:pt x="97763" y="16514"/>
                  </a:cubicBezTo>
                  <a:cubicBezTo>
                    <a:pt x="97763" y="15859"/>
                    <a:pt x="97715" y="15205"/>
                    <a:pt x="97644" y="14562"/>
                  </a:cubicBezTo>
                  <a:close/>
                  <a:moveTo>
                    <a:pt x="129946" y="14693"/>
                  </a:moveTo>
                  <a:cubicBezTo>
                    <a:pt x="129874" y="15288"/>
                    <a:pt x="129839" y="15907"/>
                    <a:pt x="129839" y="16514"/>
                  </a:cubicBezTo>
                  <a:cubicBezTo>
                    <a:pt x="129839" y="16717"/>
                    <a:pt x="129839" y="16895"/>
                    <a:pt x="129827" y="17086"/>
                  </a:cubicBezTo>
                  <a:lnTo>
                    <a:pt x="130303" y="17110"/>
                  </a:lnTo>
                  <a:cubicBezTo>
                    <a:pt x="130315" y="16907"/>
                    <a:pt x="130315" y="16717"/>
                    <a:pt x="130315" y="16514"/>
                  </a:cubicBezTo>
                  <a:cubicBezTo>
                    <a:pt x="130315" y="15919"/>
                    <a:pt x="130350" y="15324"/>
                    <a:pt x="130410" y="14740"/>
                  </a:cubicBezTo>
                  <a:lnTo>
                    <a:pt x="129946" y="14693"/>
                  </a:lnTo>
                  <a:close/>
                  <a:moveTo>
                    <a:pt x="32172" y="16669"/>
                  </a:moveTo>
                  <a:cubicBezTo>
                    <a:pt x="32172" y="17479"/>
                    <a:pt x="32243" y="18288"/>
                    <a:pt x="32362" y="19074"/>
                  </a:cubicBezTo>
                  <a:lnTo>
                    <a:pt x="32838" y="19003"/>
                  </a:lnTo>
                  <a:cubicBezTo>
                    <a:pt x="32719" y="18241"/>
                    <a:pt x="32648" y="17443"/>
                    <a:pt x="32648" y="16669"/>
                  </a:cubicBezTo>
                  <a:close/>
                  <a:moveTo>
                    <a:pt x="194954" y="16788"/>
                  </a:moveTo>
                  <a:cubicBezTo>
                    <a:pt x="194942" y="17574"/>
                    <a:pt x="194870" y="18360"/>
                    <a:pt x="194751" y="19134"/>
                  </a:cubicBezTo>
                  <a:lnTo>
                    <a:pt x="195216" y="19205"/>
                  </a:lnTo>
                  <a:cubicBezTo>
                    <a:pt x="195347" y="18419"/>
                    <a:pt x="195418" y="17610"/>
                    <a:pt x="195430" y="16800"/>
                  </a:cubicBezTo>
                  <a:lnTo>
                    <a:pt x="194954" y="16788"/>
                  </a:lnTo>
                  <a:close/>
                  <a:moveTo>
                    <a:pt x="162890" y="17264"/>
                  </a:moveTo>
                  <a:lnTo>
                    <a:pt x="162414" y="17288"/>
                  </a:lnTo>
                  <a:cubicBezTo>
                    <a:pt x="162462" y="18086"/>
                    <a:pt x="162557" y="18896"/>
                    <a:pt x="162700" y="19681"/>
                  </a:cubicBezTo>
                  <a:lnTo>
                    <a:pt x="163176" y="19598"/>
                  </a:lnTo>
                  <a:cubicBezTo>
                    <a:pt x="163021" y="18824"/>
                    <a:pt x="162926" y="18038"/>
                    <a:pt x="162890" y="17264"/>
                  </a:cubicBezTo>
                  <a:close/>
                  <a:moveTo>
                    <a:pt x="64699" y="17383"/>
                  </a:moveTo>
                  <a:cubicBezTo>
                    <a:pt x="64664" y="18169"/>
                    <a:pt x="64557" y="18955"/>
                    <a:pt x="64402" y="19717"/>
                  </a:cubicBezTo>
                  <a:lnTo>
                    <a:pt x="64866" y="19812"/>
                  </a:lnTo>
                  <a:cubicBezTo>
                    <a:pt x="65033" y="19027"/>
                    <a:pt x="65128" y="18217"/>
                    <a:pt x="65176" y="17419"/>
                  </a:cubicBezTo>
                  <a:lnTo>
                    <a:pt x="64699" y="17383"/>
                  </a:lnTo>
                  <a:close/>
                  <a:moveTo>
                    <a:pt x="98001" y="19300"/>
                  </a:moveTo>
                  <a:lnTo>
                    <a:pt x="97537" y="19384"/>
                  </a:lnTo>
                  <a:cubicBezTo>
                    <a:pt x="97668" y="20170"/>
                    <a:pt x="97870" y="20967"/>
                    <a:pt x="98120" y="21729"/>
                  </a:cubicBezTo>
                  <a:lnTo>
                    <a:pt x="98573" y="21574"/>
                  </a:lnTo>
                  <a:cubicBezTo>
                    <a:pt x="98323" y="20836"/>
                    <a:pt x="98132" y="20074"/>
                    <a:pt x="98001" y="19300"/>
                  </a:cubicBezTo>
                  <a:close/>
                  <a:moveTo>
                    <a:pt x="129577" y="19419"/>
                  </a:moveTo>
                  <a:cubicBezTo>
                    <a:pt x="129434" y="20193"/>
                    <a:pt x="129243" y="20955"/>
                    <a:pt x="128981" y="21694"/>
                  </a:cubicBezTo>
                  <a:lnTo>
                    <a:pt x="129434" y="21848"/>
                  </a:lnTo>
                  <a:cubicBezTo>
                    <a:pt x="129696" y="21086"/>
                    <a:pt x="129898" y="20300"/>
                    <a:pt x="130053" y="19515"/>
                  </a:cubicBezTo>
                  <a:lnTo>
                    <a:pt x="129577" y="19419"/>
                  </a:lnTo>
                  <a:close/>
                  <a:moveTo>
                    <a:pt x="33362" y="21289"/>
                  </a:moveTo>
                  <a:lnTo>
                    <a:pt x="32910" y="21432"/>
                  </a:lnTo>
                  <a:cubicBezTo>
                    <a:pt x="33148" y="22205"/>
                    <a:pt x="33446" y="22956"/>
                    <a:pt x="33803" y="23682"/>
                  </a:cubicBezTo>
                  <a:lnTo>
                    <a:pt x="34231" y="23479"/>
                  </a:lnTo>
                  <a:cubicBezTo>
                    <a:pt x="33886" y="22777"/>
                    <a:pt x="33600" y="22039"/>
                    <a:pt x="33362" y="21289"/>
                  </a:cubicBezTo>
                  <a:close/>
                  <a:moveTo>
                    <a:pt x="194204" y="21408"/>
                  </a:moveTo>
                  <a:cubicBezTo>
                    <a:pt x="193966" y="22158"/>
                    <a:pt x="193668" y="22884"/>
                    <a:pt x="193323" y="23587"/>
                  </a:cubicBezTo>
                  <a:lnTo>
                    <a:pt x="193751" y="23801"/>
                  </a:lnTo>
                  <a:cubicBezTo>
                    <a:pt x="194097" y="23075"/>
                    <a:pt x="194406" y="22325"/>
                    <a:pt x="194656" y="21563"/>
                  </a:cubicBezTo>
                  <a:lnTo>
                    <a:pt x="194204" y="21408"/>
                  </a:lnTo>
                  <a:close/>
                  <a:moveTo>
                    <a:pt x="163795" y="21860"/>
                  </a:moveTo>
                  <a:lnTo>
                    <a:pt x="163343" y="22015"/>
                  </a:lnTo>
                  <a:cubicBezTo>
                    <a:pt x="163605" y="22777"/>
                    <a:pt x="163938" y="23527"/>
                    <a:pt x="164319" y="24241"/>
                  </a:cubicBezTo>
                  <a:lnTo>
                    <a:pt x="164736" y="24015"/>
                  </a:lnTo>
                  <a:cubicBezTo>
                    <a:pt x="164367" y="23325"/>
                    <a:pt x="164057" y="22598"/>
                    <a:pt x="163795" y="21860"/>
                  </a:cubicBezTo>
                  <a:close/>
                  <a:moveTo>
                    <a:pt x="63771" y="21979"/>
                  </a:moveTo>
                  <a:cubicBezTo>
                    <a:pt x="63509" y="22717"/>
                    <a:pt x="63175" y="23432"/>
                    <a:pt x="62806" y="24122"/>
                  </a:cubicBezTo>
                  <a:lnTo>
                    <a:pt x="63223" y="24349"/>
                  </a:lnTo>
                  <a:cubicBezTo>
                    <a:pt x="63616" y="23634"/>
                    <a:pt x="63937" y="22896"/>
                    <a:pt x="64211" y="22146"/>
                  </a:cubicBezTo>
                  <a:lnTo>
                    <a:pt x="63771" y="21979"/>
                  </a:lnTo>
                  <a:close/>
                  <a:moveTo>
                    <a:pt x="99478" y="23741"/>
                  </a:moveTo>
                  <a:lnTo>
                    <a:pt x="99049" y="23968"/>
                  </a:lnTo>
                  <a:cubicBezTo>
                    <a:pt x="99418" y="24682"/>
                    <a:pt x="99835" y="25373"/>
                    <a:pt x="100299" y="26039"/>
                  </a:cubicBezTo>
                  <a:lnTo>
                    <a:pt x="100692" y="25765"/>
                  </a:lnTo>
                  <a:cubicBezTo>
                    <a:pt x="100240" y="25123"/>
                    <a:pt x="99835" y="24444"/>
                    <a:pt x="99478" y="23741"/>
                  </a:cubicBezTo>
                  <a:close/>
                  <a:moveTo>
                    <a:pt x="128064" y="23860"/>
                  </a:moveTo>
                  <a:cubicBezTo>
                    <a:pt x="127707" y="24551"/>
                    <a:pt x="127291" y="25230"/>
                    <a:pt x="126838" y="25861"/>
                  </a:cubicBezTo>
                  <a:lnTo>
                    <a:pt x="127231" y="26135"/>
                  </a:lnTo>
                  <a:cubicBezTo>
                    <a:pt x="127695" y="25480"/>
                    <a:pt x="128124" y="24789"/>
                    <a:pt x="128493" y="24075"/>
                  </a:cubicBezTo>
                  <a:lnTo>
                    <a:pt x="128064" y="23860"/>
                  </a:lnTo>
                  <a:close/>
                  <a:moveTo>
                    <a:pt x="35398" y="25515"/>
                  </a:moveTo>
                  <a:lnTo>
                    <a:pt x="35005" y="25777"/>
                  </a:lnTo>
                  <a:cubicBezTo>
                    <a:pt x="35458" y="26444"/>
                    <a:pt x="35970" y="27087"/>
                    <a:pt x="36505" y="27682"/>
                  </a:cubicBezTo>
                  <a:lnTo>
                    <a:pt x="36863" y="27361"/>
                  </a:lnTo>
                  <a:cubicBezTo>
                    <a:pt x="36339" y="26777"/>
                    <a:pt x="35839" y="26158"/>
                    <a:pt x="35398" y="25515"/>
                  </a:cubicBezTo>
                  <a:close/>
                  <a:moveTo>
                    <a:pt x="192132" y="25611"/>
                  </a:moveTo>
                  <a:cubicBezTo>
                    <a:pt x="191680" y="26254"/>
                    <a:pt x="191191" y="26873"/>
                    <a:pt x="190656" y="27444"/>
                  </a:cubicBezTo>
                  <a:lnTo>
                    <a:pt x="191001" y="27766"/>
                  </a:lnTo>
                  <a:cubicBezTo>
                    <a:pt x="191561" y="27182"/>
                    <a:pt x="192061" y="26551"/>
                    <a:pt x="192525" y="25885"/>
                  </a:cubicBezTo>
                  <a:lnTo>
                    <a:pt x="192132" y="25611"/>
                  </a:lnTo>
                  <a:close/>
                  <a:moveTo>
                    <a:pt x="165986" y="26004"/>
                  </a:moveTo>
                  <a:lnTo>
                    <a:pt x="165605" y="26289"/>
                  </a:lnTo>
                  <a:cubicBezTo>
                    <a:pt x="166081" y="26932"/>
                    <a:pt x="166605" y="27551"/>
                    <a:pt x="167177" y="28123"/>
                  </a:cubicBezTo>
                  <a:lnTo>
                    <a:pt x="167510" y="27789"/>
                  </a:lnTo>
                  <a:cubicBezTo>
                    <a:pt x="166962" y="27230"/>
                    <a:pt x="166450" y="26635"/>
                    <a:pt x="165986" y="26004"/>
                  </a:cubicBezTo>
                  <a:close/>
                  <a:moveTo>
                    <a:pt x="61544" y="26099"/>
                  </a:moveTo>
                  <a:cubicBezTo>
                    <a:pt x="61080" y="26730"/>
                    <a:pt x="60556" y="27325"/>
                    <a:pt x="60008" y="27873"/>
                  </a:cubicBezTo>
                  <a:lnTo>
                    <a:pt x="60342" y="28218"/>
                  </a:lnTo>
                  <a:cubicBezTo>
                    <a:pt x="60913" y="27647"/>
                    <a:pt x="61449" y="27028"/>
                    <a:pt x="61925" y="26385"/>
                  </a:cubicBezTo>
                  <a:lnTo>
                    <a:pt x="61544" y="26099"/>
                  </a:lnTo>
                  <a:close/>
                  <a:moveTo>
                    <a:pt x="102180" y="27575"/>
                  </a:moveTo>
                  <a:lnTo>
                    <a:pt x="101835" y="27909"/>
                  </a:lnTo>
                  <a:cubicBezTo>
                    <a:pt x="102395" y="28480"/>
                    <a:pt x="103002" y="29028"/>
                    <a:pt x="103633" y="29528"/>
                  </a:cubicBezTo>
                  <a:lnTo>
                    <a:pt x="103919" y="29159"/>
                  </a:lnTo>
                  <a:cubicBezTo>
                    <a:pt x="103311" y="28671"/>
                    <a:pt x="102728" y="28135"/>
                    <a:pt x="102180" y="27575"/>
                  </a:cubicBezTo>
                  <a:close/>
                  <a:moveTo>
                    <a:pt x="125338" y="27659"/>
                  </a:moveTo>
                  <a:cubicBezTo>
                    <a:pt x="124790" y="28230"/>
                    <a:pt x="124195" y="28754"/>
                    <a:pt x="123576" y="29230"/>
                  </a:cubicBezTo>
                  <a:lnTo>
                    <a:pt x="123873" y="29611"/>
                  </a:lnTo>
                  <a:cubicBezTo>
                    <a:pt x="124505" y="29111"/>
                    <a:pt x="125112" y="28575"/>
                    <a:pt x="125671" y="27992"/>
                  </a:cubicBezTo>
                  <a:lnTo>
                    <a:pt x="125338" y="27659"/>
                  </a:lnTo>
                  <a:close/>
                  <a:moveTo>
                    <a:pt x="38577" y="28968"/>
                  </a:moveTo>
                  <a:lnTo>
                    <a:pt x="38268" y="29337"/>
                  </a:lnTo>
                  <a:cubicBezTo>
                    <a:pt x="38899" y="29849"/>
                    <a:pt x="39565" y="30314"/>
                    <a:pt x="40256" y="30718"/>
                  </a:cubicBezTo>
                  <a:lnTo>
                    <a:pt x="40494" y="30314"/>
                  </a:lnTo>
                  <a:cubicBezTo>
                    <a:pt x="39827" y="29909"/>
                    <a:pt x="39184" y="29456"/>
                    <a:pt x="38577" y="28968"/>
                  </a:cubicBezTo>
                  <a:close/>
                  <a:moveTo>
                    <a:pt x="188929" y="29040"/>
                  </a:moveTo>
                  <a:cubicBezTo>
                    <a:pt x="188322" y="29528"/>
                    <a:pt x="187667" y="29980"/>
                    <a:pt x="187000" y="30373"/>
                  </a:cubicBezTo>
                  <a:lnTo>
                    <a:pt x="187239" y="30790"/>
                  </a:lnTo>
                  <a:cubicBezTo>
                    <a:pt x="187929" y="30385"/>
                    <a:pt x="188608" y="29921"/>
                    <a:pt x="189227" y="29421"/>
                  </a:cubicBezTo>
                  <a:lnTo>
                    <a:pt x="188929" y="29040"/>
                  </a:lnTo>
                  <a:close/>
                  <a:moveTo>
                    <a:pt x="169284" y="29337"/>
                  </a:moveTo>
                  <a:lnTo>
                    <a:pt x="168998" y="29718"/>
                  </a:lnTo>
                  <a:cubicBezTo>
                    <a:pt x="169641" y="30206"/>
                    <a:pt x="170320" y="30647"/>
                    <a:pt x="171022" y="31028"/>
                  </a:cubicBezTo>
                  <a:lnTo>
                    <a:pt x="171248" y="30611"/>
                  </a:lnTo>
                  <a:cubicBezTo>
                    <a:pt x="170570" y="30230"/>
                    <a:pt x="169903" y="29802"/>
                    <a:pt x="169284" y="29337"/>
                  </a:cubicBezTo>
                  <a:close/>
                  <a:moveTo>
                    <a:pt x="58222" y="29409"/>
                  </a:moveTo>
                  <a:cubicBezTo>
                    <a:pt x="57591" y="29873"/>
                    <a:pt x="56925" y="30302"/>
                    <a:pt x="56246" y="30671"/>
                  </a:cubicBezTo>
                  <a:lnTo>
                    <a:pt x="56460" y="31088"/>
                  </a:lnTo>
                  <a:cubicBezTo>
                    <a:pt x="57175" y="30707"/>
                    <a:pt x="57865" y="30266"/>
                    <a:pt x="58508" y="29790"/>
                  </a:cubicBezTo>
                  <a:lnTo>
                    <a:pt x="58222" y="29409"/>
                  </a:lnTo>
                  <a:close/>
                  <a:moveTo>
                    <a:pt x="105871" y="30456"/>
                  </a:moveTo>
                  <a:lnTo>
                    <a:pt x="105633" y="30873"/>
                  </a:lnTo>
                  <a:cubicBezTo>
                    <a:pt x="106336" y="31278"/>
                    <a:pt x="107074" y="31623"/>
                    <a:pt x="107824" y="31909"/>
                  </a:cubicBezTo>
                  <a:lnTo>
                    <a:pt x="107991" y="31469"/>
                  </a:lnTo>
                  <a:cubicBezTo>
                    <a:pt x="107264" y="31183"/>
                    <a:pt x="106550" y="30849"/>
                    <a:pt x="105871" y="30456"/>
                  </a:cubicBezTo>
                  <a:close/>
                  <a:moveTo>
                    <a:pt x="121623" y="30528"/>
                  </a:moveTo>
                  <a:cubicBezTo>
                    <a:pt x="120933" y="30909"/>
                    <a:pt x="120218" y="31242"/>
                    <a:pt x="119492" y="31516"/>
                  </a:cubicBezTo>
                  <a:lnTo>
                    <a:pt x="119659" y="31957"/>
                  </a:lnTo>
                  <a:cubicBezTo>
                    <a:pt x="120409" y="31671"/>
                    <a:pt x="121147" y="31338"/>
                    <a:pt x="121849" y="30945"/>
                  </a:cubicBezTo>
                  <a:lnTo>
                    <a:pt x="121623" y="30528"/>
                  </a:lnTo>
                  <a:close/>
                  <a:moveTo>
                    <a:pt x="42601" y="31361"/>
                  </a:moveTo>
                  <a:lnTo>
                    <a:pt x="42423" y="31802"/>
                  </a:lnTo>
                  <a:cubicBezTo>
                    <a:pt x="43161" y="32111"/>
                    <a:pt x="43935" y="32361"/>
                    <a:pt x="44721" y="32552"/>
                  </a:cubicBezTo>
                  <a:lnTo>
                    <a:pt x="44828" y="32088"/>
                  </a:lnTo>
                  <a:cubicBezTo>
                    <a:pt x="44078" y="31897"/>
                    <a:pt x="43316" y="31659"/>
                    <a:pt x="42601" y="31361"/>
                  </a:cubicBezTo>
                  <a:close/>
                  <a:moveTo>
                    <a:pt x="184881" y="31409"/>
                  </a:moveTo>
                  <a:cubicBezTo>
                    <a:pt x="184167" y="31695"/>
                    <a:pt x="183405" y="31933"/>
                    <a:pt x="182643" y="32123"/>
                  </a:cubicBezTo>
                  <a:lnTo>
                    <a:pt x="182762" y="32576"/>
                  </a:lnTo>
                  <a:cubicBezTo>
                    <a:pt x="183536" y="32397"/>
                    <a:pt x="184322" y="32147"/>
                    <a:pt x="185060" y="31850"/>
                  </a:cubicBezTo>
                  <a:lnTo>
                    <a:pt x="184881" y="31409"/>
                  </a:lnTo>
                  <a:close/>
                  <a:moveTo>
                    <a:pt x="173392" y="31576"/>
                  </a:moveTo>
                  <a:lnTo>
                    <a:pt x="173225" y="32028"/>
                  </a:lnTo>
                  <a:cubicBezTo>
                    <a:pt x="173987" y="32302"/>
                    <a:pt x="174761" y="32528"/>
                    <a:pt x="175559" y="32683"/>
                  </a:cubicBezTo>
                  <a:lnTo>
                    <a:pt x="175654" y="32219"/>
                  </a:lnTo>
                  <a:cubicBezTo>
                    <a:pt x="174880" y="32064"/>
                    <a:pt x="174130" y="31850"/>
                    <a:pt x="173392" y="31576"/>
                  </a:cubicBezTo>
                  <a:close/>
                  <a:moveTo>
                    <a:pt x="54091" y="31623"/>
                  </a:moveTo>
                  <a:cubicBezTo>
                    <a:pt x="53353" y="31885"/>
                    <a:pt x="52591" y="32088"/>
                    <a:pt x="51829" y="32242"/>
                  </a:cubicBezTo>
                  <a:lnTo>
                    <a:pt x="51924" y="32719"/>
                  </a:lnTo>
                  <a:cubicBezTo>
                    <a:pt x="52710" y="32552"/>
                    <a:pt x="53496" y="32338"/>
                    <a:pt x="54258" y="32064"/>
                  </a:cubicBezTo>
                  <a:lnTo>
                    <a:pt x="54091" y="31623"/>
                  </a:lnTo>
                  <a:close/>
                  <a:moveTo>
                    <a:pt x="110241" y="32159"/>
                  </a:moveTo>
                  <a:lnTo>
                    <a:pt x="110134" y="32623"/>
                  </a:lnTo>
                  <a:cubicBezTo>
                    <a:pt x="110919" y="32802"/>
                    <a:pt x="111717" y="32921"/>
                    <a:pt x="112527" y="32981"/>
                  </a:cubicBezTo>
                  <a:lnTo>
                    <a:pt x="112563" y="32504"/>
                  </a:lnTo>
                  <a:cubicBezTo>
                    <a:pt x="111777" y="32445"/>
                    <a:pt x="111003" y="32326"/>
                    <a:pt x="110241" y="32159"/>
                  </a:cubicBezTo>
                  <a:close/>
                  <a:moveTo>
                    <a:pt x="117242" y="32183"/>
                  </a:moveTo>
                  <a:cubicBezTo>
                    <a:pt x="116480" y="32350"/>
                    <a:pt x="115694" y="32469"/>
                    <a:pt x="114908" y="32516"/>
                  </a:cubicBezTo>
                  <a:lnTo>
                    <a:pt x="114944" y="32993"/>
                  </a:lnTo>
                  <a:cubicBezTo>
                    <a:pt x="115753" y="32933"/>
                    <a:pt x="116551" y="32826"/>
                    <a:pt x="117337" y="32647"/>
                  </a:cubicBezTo>
                  <a:lnTo>
                    <a:pt x="117242" y="32183"/>
                  </a:lnTo>
                  <a:close/>
                  <a:moveTo>
                    <a:pt x="47150" y="32481"/>
                  </a:moveTo>
                  <a:lnTo>
                    <a:pt x="47102" y="32957"/>
                  </a:lnTo>
                  <a:cubicBezTo>
                    <a:pt x="47626" y="33004"/>
                    <a:pt x="48150" y="33028"/>
                    <a:pt x="48686" y="33028"/>
                  </a:cubicBezTo>
                  <a:cubicBezTo>
                    <a:pt x="48959" y="33028"/>
                    <a:pt x="49245" y="33028"/>
                    <a:pt x="49519" y="33004"/>
                  </a:cubicBezTo>
                  <a:lnTo>
                    <a:pt x="49495" y="32528"/>
                  </a:lnTo>
                  <a:cubicBezTo>
                    <a:pt x="49221" y="32552"/>
                    <a:pt x="48947" y="32552"/>
                    <a:pt x="48686" y="32552"/>
                  </a:cubicBezTo>
                  <a:cubicBezTo>
                    <a:pt x="48174" y="32552"/>
                    <a:pt x="47650" y="32528"/>
                    <a:pt x="47150" y="32481"/>
                  </a:cubicBezTo>
                  <a:close/>
                  <a:moveTo>
                    <a:pt x="180333" y="32492"/>
                  </a:moveTo>
                  <a:cubicBezTo>
                    <a:pt x="179857" y="32528"/>
                    <a:pt x="179392" y="32552"/>
                    <a:pt x="178916" y="32552"/>
                  </a:cubicBezTo>
                  <a:cubicBezTo>
                    <a:pt x="178607" y="32552"/>
                    <a:pt x="178297" y="32540"/>
                    <a:pt x="177975" y="32528"/>
                  </a:cubicBezTo>
                  <a:lnTo>
                    <a:pt x="177952" y="33004"/>
                  </a:lnTo>
                  <a:cubicBezTo>
                    <a:pt x="178273" y="33016"/>
                    <a:pt x="178595" y="33028"/>
                    <a:pt x="178916" y="33028"/>
                  </a:cubicBezTo>
                  <a:cubicBezTo>
                    <a:pt x="179404" y="33028"/>
                    <a:pt x="179892" y="33004"/>
                    <a:pt x="180369" y="32969"/>
                  </a:cubicBezTo>
                  <a:lnTo>
                    <a:pt x="180333" y="32492"/>
                  </a:ln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253" name="Google Shape;253;p18"/>
            <p:cNvSpPr/>
            <p:nvPr/>
          </p:nvSpPr>
          <p:spPr>
            <a:xfrm>
              <a:off x="7511596" y="2549752"/>
              <a:ext cx="45719" cy="31826"/>
            </a:xfrm>
            <a:custGeom>
              <a:avLst/>
              <a:gdLst/>
              <a:ahLst/>
              <a:cxnLst/>
              <a:rect l="l" t="t" r="r" b="b"/>
              <a:pathLst>
                <a:path w="513" h="1216" extrusionOk="0">
                  <a:moveTo>
                    <a:pt x="477" y="1"/>
                  </a:moveTo>
                  <a:lnTo>
                    <a:pt x="1" y="37"/>
                  </a:lnTo>
                  <a:cubicBezTo>
                    <a:pt x="24" y="429"/>
                    <a:pt x="36" y="822"/>
                    <a:pt x="36" y="1215"/>
                  </a:cubicBezTo>
                  <a:lnTo>
                    <a:pt x="513" y="1215"/>
                  </a:lnTo>
                  <a:cubicBezTo>
                    <a:pt x="513" y="810"/>
                    <a:pt x="501" y="406"/>
                    <a:pt x="477" y="1"/>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grpSp>
      <p:grpSp>
        <p:nvGrpSpPr>
          <p:cNvPr id="254" name="Google Shape;254;p18"/>
          <p:cNvGrpSpPr/>
          <p:nvPr/>
        </p:nvGrpSpPr>
        <p:grpSpPr>
          <a:xfrm>
            <a:off x="148553" y="3267667"/>
            <a:ext cx="2512800" cy="2131315"/>
            <a:chOff x="651888" y="2472489"/>
            <a:chExt cx="1884600" cy="1598486"/>
          </a:xfrm>
        </p:grpSpPr>
        <p:sp>
          <p:nvSpPr>
            <p:cNvPr id="255" name="Google Shape;255;p18"/>
            <p:cNvSpPr/>
            <p:nvPr/>
          </p:nvSpPr>
          <p:spPr>
            <a:xfrm>
              <a:off x="1355163" y="2472489"/>
              <a:ext cx="486000" cy="756000"/>
            </a:xfrm>
            <a:custGeom>
              <a:avLst/>
              <a:gdLst/>
              <a:ahLst/>
              <a:cxnLst/>
              <a:rect l="l" t="t" r="r" b="b"/>
              <a:pathLst>
                <a:path w="18265" h="27385" extrusionOk="0">
                  <a:moveTo>
                    <a:pt x="9133" y="0"/>
                  </a:moveTo>
                  <a:cubicBezTo>
                    <a:pt x="4084" y="0"/>
                    <a:pt x="1" y="4084"/>
                    <a:pt x="1" y="9132"/>
                  </a:cubicBezTo>
                  <a:cubicBezTo>
                    <a:pt x="1" y="14061"/>
                    <a:pt x="3894" y="18074"/>
                    <a:pt x="8775" y="18252"/>
                  </a:cubicBezTo>
                  <a:lnTo>
                    <a:pt x="8775" y="27051"/>
                  </a:lnTo>
                  <a:cubicBezTo>
                    <a:pt x="8775" y="27230"/>
                    <a:pt x="8930" y="27384"/>
                    <a:pt x="9109" y="27384"/>
                  </a:cubicBezTo>
                  <a:lnTo>
                    <a:pt x="9180" y="27384"/>
                  </a:lnTo>
                  <a:cubicBezTo>
                    <a:pt x="9371" y="27384"/>
                    <a:pt x="9526" y="27230"/>
                    <a:pt x="9526" y="27051"/>
                  </a:cubicBezTo>
                  <a:lnTo>
                    <a:pt x="9526" y="18252"/>
                  </a:lnTo>
                  <a:cubicBezTo>
                    <a:pt x="14383" y="18050"/>
                    <a:pt x="18265" y="14049"/>
                    <a:pt x="18265" y="9132"/>
                  </a:cubicBezTo>
                  <a:cubicBezTo>
                    <a:pt x="18265" y="4084"/>
                    <a:pt x="14169" y="0"/>
                    <a:pt x="9133"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56" name="Google Shape;256;p18"/>
            <p:cNvSpPr txBox="1"/>
            <p:nvPr/>
          </p:nvSpPr>
          <p:spPr>
            <a:xfrm>
              <a:off x="651888" y="3536075"/>
              <a:ext cx="1884600" cy="534900"/>
            </a:xfrm>
            <a:prstGeom prst="rect">
              <a:avLst/>
            </a:prstGeom>
            <a:noFill/>
            <a:ln>
              <a:noFill/>
            </a:ln>
          </p:spPr>
          <p:txBody>
            <a:bodyPr spcFirstLastPara="1" wrap="square" lIns="121900" tIns="121900" rIns="121900" bIns="121900" anchor="t" anchorCtr="0">
              <a:noAutofit/>
            </a:bodyPr>
            <a:lstStyle/>
            <a:p>
              <a:pPr algn="ctr"/>
              <a:r>
                <a:rPr lang="en" sz="1600" dirty="0">
                  <a:solidFill>
                    <a:srgbClr val="434343"/>
                  </a:solidFill>
                  <a:latin typeface="Roboto"/>
                  <a:ea typeface="Roboto"/>
                  <a:cs typeface="Roboto"/>
                  <a:sym typeface="Roboto"/>
                </a:rPr>
                <a:t>Defining TRUSTED and RESPONSIBLE Artificial Intelligence (AI) in construction</a:t>
              </a:r>
              <a:endParaRPr sz="1600" dirty="0">
                <a:solidFill>
                  <a:srgbClr val="434343"/>
                </a:solidFill>
                <a:latin typeface="Roboto"/>
                <a:ea typeface="Roboto"/>
                <a:cs typeface="Roboto"/>
                <a:sym typeface="Roboto"/>
              </a:endParaRPr>
            </a:p>
          </p:txBody>
        </p:sp>
        <p:sp>
          <p:nvSpPr>
            <p:cNvPr id="257" name="Google Shape;257;p18"/>
            <p:cNvSpPr txBox="1"/>
            <p:nvPr/>
          </p:nvSpPr>
          <p:spPr>
            <a:xfrm>
              <a:off x="651888" y="3189225"/>
              <a:ext cx="1884600" cy="429600"/>
            </a:xfrm>
            <a:prstGeom prst="rect">
              <a:avLst/>
            </a:prstGeom>
            <a:noFill/>
            <a:ln>
              <a:noFill/>
            </a:ln>
          </p:spPr>
          <p:txBody>
            <a:bodyPr spcFirstLastPara="1" wrap="square" lIns="121900" tIns="121900" rIns="121900" bIns="121900" anchor="ctr" anchorCtr="0">
              <a:noAutofit/>
            </a:bodyPr>
            <a:lstStyle/>
            <a:p>
              <a:pPr algn="ctr"/>
              <a:r>
                <a:rPr lang="en" sz="2400" b="1">
                  <a:solidFill>
                    <a:srgbClr val="434343"/>
                  </a:solidFill>
                  <a:latin typeface="Fira Sans Extra Condensed Medium"/>
                  <a:ea typeface="Fira Sans Extra Condensed Medium"/>
                  <a:cs typeface="Fira Sans Extra Condensed Medium"/>
                  <a:sym typeface="Fira Sans Extra Condensed Medium"/>
                </a:rPr>
                <a:t>What is TRAI?</a:t>
              </a:r>
              <a:endParaRPr sz="2400" b="1">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261" name="Google Shape;261;p18"/>
          <p:cNvGrpSpPr/>
          <p:nvPr/>
        </p:nvGrpSpPr>
        <p:grpSpPr>
          <a:xfrm>
            <a:off x="8033001" y="3301116"/>
            <a:ext cx="2512800" cy="2131312"/>
            <a:chOff x="6607513" y="2472490"/>
            <a:chExt cx="1884600" cy="1598485"/>
          </a:xfrm>
        </p:grpSpPr>
        <p:sp>
          <p:nvSpPr>
            <p:cNvPr id="262" name="Google Shape;262;p18"/>
            <p:cNvSpPr/>
            <p:nvPr/>
          </p:nvSpPr>
          <p:spPr>
            <a:xfrm>
              <a:off x="7310795" y="2472490"/>
              <a:ext cx="478041" cy="716734"/>
            </a:xfrm>
            <a:custGeom>
              <a:avLst/>
              <a:gdLst/>
              <a:ahLst/>
              <a:cxnLst/>
              <a:rect l="l" t="t" r="r" b="b"/>
              <a:pathLst>
                <a:path w="18265" h="27385" extrusionOk="0">
                  <a:moveTo>
                    <a:pt x="9133" y="0"/>
                  </a:moveTo>
                  <a:cubicBezTo>
                    <a:pt x="4085" y="0"/>
                    <a:pt x="1" y="4084"/>
                    <a:pt x="1" y="9132"/>
                  </a:cubicBezTo>
                  <a:cubicBezTo>
                    <a:pt x="1" y="14061"/>
                    <a:pt x="3906" y="18074"/>
                    <a:pt x="8788" y="18252"/>
                  </a:cubicBezTo>
                  <a:lnTo>
                    <a:pt x="8788" y="27051"/>
                  </a:lnTo>
                  <a:cubicBezTo>
                    <a:pt x="8788" y="27230"/>
                    <a:pt x="8930" y="27384"/>
                    <a:pt x="9121" y="27384"/>
                  </a:cubicBezTo>
                  <a:lnTo>
                    <a:pt x="9192" y="27384"/>
                  </a:lnTo>
                  <a:cubicBezTo>
                    <a:pt x="9371" y="27384"/>
                    <a:pt x="9526" y="27230"/>
                    <a:pt x="9526" y="27051"/>
                  </a:cubicBezTo>
                  <a:lnTo>
                    <a:pt x="9526" y="18252"/>
                  </a:lnTo>
                  <a:cubicBezTo>
                    <a:pt x="14384" y="18050"/>
                    <a:pt x="18265" y="14049"/>
                    <a:pt x="18265" y="9132"/>
                  </a:cubicBezTo>
                  <a:cubicBezTo>
                    <a:pt x="18265" y="4084"/>
                    <a:pt x="14181" y="0"/>
                    <a:pt x="9133"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263" name="Google Shape;263;p18"/>
            <p:cNvSpPr txBox="1"/>
            <p:nvPr/>
          </p:nvSpPr>
          <p:spPr>
            <a:xfrm>
              <a:off x="6607513" y="3189225"/>
              <a:ext cx="1884600" cy="429600"/>
            </a:xfrm>
            <a:prstGeom prst="rect">
              <a:avLst/>
            </a:prstGeom>
            <a:noFill/>
            <a:ln>
              <a:noFill/>
            </a:ln>
          </p:spPr>
          <p:txBody>
            <a:bodyPr spcFirstLastPara="1" wrap="square" lIns="121900" tIns="121900" rIns="121900" bIns="121900" anchor="ctr" anchorCtr="0">
              <a:noAutofit/>
            </a:bodyPr>
            <a:lstStyle/>
            <a:p>
              <a:pPr algn="ctr"/>
              <a:r>
                <a:rPr lang="en" sz="2400" b="1">
                  <a:solidFill>
                    <a:srgbClr val="434343"/>
                  </a:solidFill>
                  <a:latin typeface="Fira Sans Extra Condensed Medium"/>
                  <a:ea typeface="Fira Sans Extra Condensed Medium"/>
                  <a:cs typeface="Fira Sans Extra Condensed Medium"/>
                  <a:sym typeface="Fira Sans Extra Condensed Medium"/>
                </a:rPr>
                <a:t>Case Study</a:t>
              </a:r>
              <a:endParaRPr sz="2400" b="1">
                <a:solidFill>
                  <a:srgbClr val="434343"/>
                </a:solidFill>
                <a:latin typeface="Fira Sans Extra Condensed Medium"/>
                <a:ea typeface="Fira Sans Extra Condensed Medium"/>
                <a:cs typeface="Fira Sans Extra Condensed Medium"/>
                <a:sym typeface="Fira Sans Extra Condensed Medium"/>
              </a:endParaRPr>
            </a:p>
          </p:txBody>
        </p:sp>
        <p:sp>
          <p:nvSpPr>
            <p:cNvPr id="264" name="Google Shape;264;p18"/>
            <p:cNvSpPr txBox="1"/>
            <p:nvPr/>
          </p:nvSpPr>
          <p:spPr>
            <a:xfrm>
              <a:off x="6607513" y="3536075"/>
              <a:ext cx="1884600" cy="534900"/>
            </a:xfrm>
            <a:prstGeom prst="rect">
              <a:avLst/>
            </a:prstGeom>
            <a:noFill/>
            <a:ln>
              <a:noFill/>
            </a:ln>
          </p:spPr>
          <p:txBody>
            <a:bodyPr spcFirstLastPara="1" wrap="square" lIns="121900" tIns="121900" rIns="121900" bIns="121900" anchor="t" anchorCtr="0">
              <a:noAutofit/>
            </a:bodyPr>
            <a:lstStyle/>
            <a:p>
              <a:pPr algn="ctr"/>
              <a:r>
                <a:rPr lang="en" sz="1600">
                  <a:solidFill>
                    <a:srgbClr val="434343"/>
                  </a:solidFill>
                  <a:latin typeface="Roboto"/>
                  <a:ea typeface="Roboto"/>
                  <a:cs typeface="Roboto"/>
                  <a:sym typeface="Roboto"/>
                </a:rPr>
                <a:t>Site Monitoring is chosen as case study to apply developed framework</a:t>
              </a:r>
              <a:endParaRPr sz="1600">
                <a:solidFill>
                  <a:srgbClr val="434343"/>
                </a:solidFill>
                <a:latin typeface="Roboto"/>
                <a:ea typeface="Roboto"/>
                <a:cs typeface="Roboto"/>
                <a:sym typeface="Roboto"/>
              </a:endParaRPr>
            </a:p>
          </p:txBody>
        </p:sp>
      </p:grpSp>
      <p:grpSp>
        <p:nvGrpSpPr>
          <p:cNvPr id="269" name="Google Shape;269;p18"/>
          <p:cNvGrpSpPr/>
          <p:nvPr/>
        </p:nvGrpSpPr>
        <p:grpSpPr>
          <a:xfrm>
            <a:off x="6712326" y="1248967"/>
            <a:ext cx="2512800" cy="2293001"/>
            <a:chOff x="4520300" y="484558"/>
            <a:chExt cx="1884600" cy="1719754"/>
          </a:xfrm>
        </p:grpSpPr>
        <p:sp>
          <p:nvSpPr>
            <p:cNvPr id="270" name="Google Shape;270;p18"/>
            <p:cNvSpPr/>
            <p:nvPr/>
          </p:nvSpPr>
          <p:spPr>
            <a:xfrm>
              <a:off x="5223581" y="1475312"/>
              <a:ext cx="486000" cy="729000"/>
            </a:xfrm>
            <a:custGeom>
              <a:avLst/>
              <a:gdLst/>
              <a:ahLst/>
              <a:cxnLst/>
              <a:rect l="l" t="t" r="r" b="b"/>
              <a:pathLst>
                <a:path w="18265" h="27385" extrusionOk="0">
                  <a:moveTo>
                    <a:pt x="9049" y="0"/>
                  </a:moveTo>
                  <a:cubicBezTo>
                    <a:pt x="8871" y="0"/>
                    <a:pt x="8764" y="155"/>
                    <a:pt x="8764" y="334"/>
                  </a:cubicBezTo>
                  <a:lnTo>
                    <a:pt x="8764" y="9132"/>
                  </a:lnTo>
                  <a:cubicBezTo>
                    <a:pt x="3846" y="9335"/>
                    <a:pt x="1" y="13335"/>
                    <a:pt x="1" y="18252"/>
                  </a:cubicBezTo>
                  <a:cubicBezTo>
                    <a:pt x="1" y="23301"/>
                    <a:pt x="4073" y="27385"/>
                    <a:pt x="9121" y="27385"/>
                  </a:cubicBezTo>
                  <a:cubicBezTo>
                    <a:pt x="14169" y="27385"/>
                    <a:pt x="18265" y="23301"/>
                    <a:pt x="18265" y="18252"/>
                  </a:cubicBezTo>
                  <a:cubicBezTo>
                    <a:pt x="18265" y="13323"/>
                    <a:pt x="14419" y="9311"/>
                    <a:pt x="9502" y="9132"/>
                  </a:cubicBezTo>
                  <a:lnTo>
                    <a:pt x="9502" y="334"/>
                  </a:lnTo>
                  <a:cubicBezTo>
                    <a:pt x="9502" y="155"/>
                    <a:pt x="9311" y="0"/>
                    <a:pt x="9121"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71" name="Google Shape;271;p18"/>
            <p:cNvSpPr txBox="1"/>
            <p:nvPr/>
          </p:nvSpPr>
          <p:spPr>
            <a:xfrm>
              <a:off x="4520300" y="484558"/>
              <a:ext cx="1884600" cy="429600"/>
            </a:xfrm>
            <a:prstGeom prst="rect">
              <a:avLst/>
            </a:prstGeom>
            <a:noFill/>
            <a:ln>
              <a:noFill/>
            </a:ln>
          </p:spPr>
          <p:txBody>
            <a:bodyPr spcFirstLastPara="1" wrap="square" lIns="121900" tIns="121900" rIns="121900" bIns="121900" anchor="ctr" anchorCtr="0">
              <a:noAutofit/>
            </a:bodyPr>
            <a:lstStyle/>
            <a:p>
              <a:pPr algn="ctr"/>
              <a:r>
                <a:rPr lang="en" sz="2400" b="1" dirty="0">
                  <a:solidFill>
                    <a:srgbClr val="434343"/>
                  </a:solidFill>
                  <a:latin typeface="Fira Sans Extra Condensed Medium"/>
                  <a:ea typeface="Fira Sans Extra Condensed Medium"/>
                  <a:cs typeface="Fira Sans Extra Condensed Medium"/>
                  <a:sym typeface="Fira Sans Extra Condensed Medium"/>
                </a:rPr>
                <a:t>Implmentation Roadmap</a:t>
              </a:r>
              <a:endParaRPr sz="2400" b="1"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272" name="Google Shape;272;p18"/>
            <p:cNvSpPr txBox="1"/>
            <p:nvPr/>
          </p:nvSpPr>
          <p:spPr>
            <a:xfrm>
              <a:off x="4520300" y="831408"/>
              <a:ext cx="1884600" cy="534900"/>
            </a:xfrm>
            <a:prstGeom prst="rect">
              <a:avLst/>
            </a:prstGeom>
            <a:noFill/>
            <a:ln>
              <a:noFill/>
            </a:ln>
          </p:spPr>
          <p:txBody>
            <a:bodyPr spcFirstLastPara="1" wrap="square" lIns="121900" tIns="121900" rIns="121900" bIns="121900" anchor="t" anchorCtr="0">
              <a:noAutofit/>
            </a:bodyPr>
            <a:lstStyle/>
            <a:p>
              <a:pPr algn="ctr"/>
              <a:r>
                <a:rPr lang="en" sz="1600" dirty="0">
                  <a:solidFill>
                    <a:srgbClr val="434343"/>
                  </a:solidFill>
                  <a:latin typeface="Roboto"/>
                  <a:ea typeface="Roboto"/>
                  <a:cs typeface="Roboto"/>
                  <a:sym typeface="Roboto"/>
                </a:rPr>
                <a:t>Integrating TRAI challenges with conceptual framework</a:t>
              </a:r>
              <a:endParaRPr sz="1600" dirty="0">
                <a:solidFill>
                  <a:srgbClr val="434343"/>
                </a:solidFill>
                <a:latin typeface="Roboto"/>
                <a:ea typeface="Roboto"/>
                <a:cs typeface="Roboto"/>
                <a:sym typeface="Roboto"/>
              </a:endParaRPr>
            </a:p>
          </p:txBody>
        </p:sp>
      </p:grpSp>
      <p:sp>
        <p:nvSpPr>
          <p:cNvPr id="277" name="Google Shape;277;p18"/>
          <p:cNvSpPr/>
          <p:nvPr/>
        </p:nvSpPr>
        <p:spPr>
          <a:xfrm>
            <a:off x="2372144" y="2612014"/>
            <a:ext cx="648000" cy="971998"/>
          </a:xfrm>
          <a:custGeom>
            <a:avLst/>
            <a:gdLst/>
            <a:ahLst/>
            <a:cxnLst/>
            <a:rect l="l" t="t" r="r" b="b"/>
            <a:pathLst>
              <a:path w="18277" h="27385" extrusionOk="0">
                <a:moveTo>
                  <a:pt x="9061" y="0"/>
                </a:moveTo>
                <a:cubicBezTo>
                  <a:pt x="8870" y="0"/>
                  <a:pt x="8763" y="155"/>
                  <a:pt x="8763" y="334"/>
                </a:cubicBezTo>
                <a:lnTo>
                  <a:pt x="8763" y="9132"/>
                </a:lnTo>
                <a:cubicBezTo>
                  <a:pt x="3858" y="9335"/>
                  <a:pt x="0" y="13335"/>
                  <a:pt x="0" y="18252"/>
                </a:cubicBezTo>
                <a:cubicBezTo>
                  <a:pt x="0" y="23301"/>
                  <a:pt x="4084" y="27385"/>
                  <a:pt x="9120" y="27385"/>
                </a:cubicBezTo>
                <a:cubicBezTo>
                  <a:pt x="14169" y="27385"/>
                  <a:pt x="18276" y="23301"/>
                  <a:pt x="18276" y="18252"/>
                </a:cubicBezTo>
                <a:cubicBezTo>
                  <a:pt x="18276" y="13323"/>
                  <a:pt x="14419" y="9311"/>
                  <a:pt x="9513" y="9132"/>
                </a:cubicBezTo>
                <a:lnTo>
                  <a:pt x="9513" y="334"/>
                </a:lnTo>
                <a:cubicBezTo>
                  <a:pt x="9513" y="155"/>
                  <a:pt x="9311" y="0"/>
                  <a:pt x="9132"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78" name="Google Shape;278;p18"/>
          <p:cNvSpPr txBox="1"/>
          <p:nvPr/>
        </p:nvSpPr>
        <p:spPr>
          <a:xfrm>
            <a:off x="1434660" y="1274437"/>
            <a:ext cx="2512800" cy="572799"/>
          </a:xfrm>
          <a:prstGeom prst="rect">
            <a:avLst/>
          </a:prstGeom>
          <a:noFill/>
          <a:ln>
            <a:noFill/>
          </a:ln>
        </p:spPr>
        <p:txBody>
          <a:bodyPr spcFirstLastPara="1" wrap="square" lIns="121900" tIns="121900" rIns="121900" bIns="121900" anchor="ctr" anchorCtr="0">
            <a:noAutofit/>
          </a:bodyPr>
          <a:lstStyle/>
          <a:p>
            <a:pPr algn="ctr"/>
            <a:r>
              <a:rPr lang="en" sz="2400" b="1" dirty="0">
                <a:solidFill>
                  <a:srgbClr val="434343"/>
                </a:solidFill>
                <a:latin typeface="Fira Sans Extra Condensed Medium"/>
                <a:ea typeface="Fira Sans Extra Condensed Medium"/>
                <a:cs typeface="Fira Sans Extra Condensed Medium"/>
                <a:sym typeface="Fira Sans Extra Condensed Medium"/>
              </a:rPr>
              <a:t>AI Applications in Construction</a:t>
            </a:r>
            <a:endParaRPr sz="2400" b="1"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279" name="Google Shape;279;p18"/>
          <p:cNvSpPr txBox="1"/>
          <p:nvPr/>
        </p:nvSpPr>
        <p:spPr>
          <a:xfrm>
            <a:off x="1434660" y="1736903"/>
            <a:ext cx="2512800" cy="713198"/>
          </a:xfrm>
          <a:prstGeom prst="rect">
            <a:avLst/>
          </a:prstGeom>
          <a:noFill/>
          <a:ln>
            <a:noFill/>
          </a:ln>
        </p:spPr>
        <p:txBody>
          <a:bodyPr spcFirstLastPara="1" wrap="square" lIns="121900" tIns="121900" rIns="121900" bIns="121900" anchor="t" anchorCtr="0">
            <a:noAutofit/>
          </a:bodyPr>
          <a:lstStyle/>
          <a:p>
            <a:pPr algn="ctr"/>
            <a:r>
              <a:rPr lang="en" sz="1600">
                <a:solidFill>
                  <a:srgbClr val="434343"/>
                </a:solidFill>
                <a:latin typeface="Roboto"/>
                <a:ea typeface="Roboto"/>
                <a:cs typeface="Roboto"/>
                <a:sym typeface="Roboto"/>
              </a:rPr>
              <a:t>Identify the primary AI application in construction sectors</a:t>
            </a:r>
            <a:endParaRPr sz="1600">
              <a:solidFill>
                <a:srgbClr val="434343"/>
              </a:solidFill>
              <a:latin typeface="Roboto"/>
              <a:ea typeface="Roboto"/>
              <a:cs typeface="Roboto"/>
              <a:sym typeface="Roboto"/>
            </a:endParaRPr>
          </a:p>
        </p:txBody>
      </p:sp>
      <p:grpSp>
        <p:nvGrpSpPr>
          <p:cNvPr id="300" name="Google Shape;300;p18"/>
          <p:cNvGrpSpPr/>
          <p:nvPr/>
        </p:nvGrpSpPr>
        <p:grpSpPr>
          <a:xfrm>
            <a:off x="2724904" y="3295004"/>
            <a:ext cx="2512800" cy="2131336"/>
            <a:chOff x="3625950" y="2951423"/>
            <a:chExt cx="1884600" cy="1598502"/>
          </a:xfrm>
        </p:grpSpPr>
        <p:sp>
          <p:nvSpPr>
            <p:cNvPr id="301" name="Google Shape;301;p18"/>
            <p:cNvSpPr/>
            <p:nvPr/>
          </p:nvSpPr>
          <p:spPr>
            <a:xfrm>
              <a:off x="4331121" y="2951423"/>
              <a:ext cx="486000" cy="756000"/>
            </a:xfrm>
            <a:custGeom>
              <a:avLst/>
              <a:gdLst/>
              <a:ahLst/>
              <a:cxnLst/>
              <a:rect l="l" t="t" r="r" b="b"/>
              <a:pathLst>
                <a:path w="18265" h="27386" extrusionOk="0">
                  <a:moveTo>
                    <a:pt x="9132" y="1"/>
                  </a:moveTo>
                  <a:cubicBezTo>
                    <a:pt x="4084" y="1"/>
                    <a:pt x="0" y="4097"/>
                    <a:pt x="0" y="9145"/>
                  </a:cubicBezTo>
                  <a:cubicBezTo>
                    <a:pt x="0" y="14062"/>
                    <a:pt x="3894" y="18075"/>
                    <a:pt x="8775" y="18265"/>
                  </a:cubicBezTo>
                  <a:lnTo>
                    <a:pt x="8775" y="27052"/>
                  </a:lnTo>
                  <a:cubicBezTo>
                    <a:pt x="8775" y="27242"/>
                    <a:pt x="8930" y="27385"/>
                    <a:pt x="9109" y="27385"/>
                  </a:cubicBezTo>
                  <a:lnTo>
                    <a:pt x="9180" y="27385"/>
                  </a:lnTo>
                  <a:cubicBezTo>
                    <a:pt x="9370" y="27385"/>
                    <a:pt x="9525" y="27242"/>
                    <a:pt x="9525" y="27052"/>
                  </a:cubicBezTo>
                  <a:lnTo>
                    <a:pt x="9525" y="18265"/>
                  </a:lnTo>
                  <a:cubicBezTo>
                    <a:pt x="14383" y="18051"/>
                    <a:pt x="18264" y="14050"/>
                    <a:pt x="18264" y="9145"/>
                  </a:cubicBezTo>
                  <a:cubicBezTo>
                    <a:pt x="18264" y="4097"/>
                    <a:pt x="14169" y="1"/>
                    <a:pt x="9132"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302" name="Google Shape;302;p18"/>
            <p:cNvSpPr txBox="1"/>
            <p:nvPr/>
          </p:nvSpPr>
          <p:spPr>
            <a:xfrm>
              <a:off x="3625950" y="3668175"/>
              <a:ext cx="1884600" cy="429600"/>
            </a:xfrm>
            <a:prstGeom prst="rect">
              <a:avLst/>
            </a:prstGeom>
            <a:noFill/>
            <a:ln>
              <a:noFill/>
            </a:ln>
          </p:spPr>
          <p:txBody>
            <a:bodyPr spcFirstLastPara="1" wrap="square" lIns="121900" tIns="121900" rIns="121900" bIns="121900" anchor="ctr" anchorCtr="0">
              <a:noAutofit/>
            </a:bodyPr>
            <a:lstStyle/>
            <a:p>
              <a:pPr algn="ctr"/>
              <a:r>
                <a:rPr lang="en" sz="2400" b="1">
                  <a:solidFill>
                    <a:srgbClr val="434343"/>
                  </a:solidFill>
                  <a:latin typeface="Fira Sans Extra Condensed Medium"/>
                  <a:ea typeface="Fira Sans Extra Condensed Medium"/>
                  <a:cs typeface="Fira Sans Extra Condensed Medium"/>
                  <a:sym typeface="Fira Sans Extra Condensed Medium"/>
                </a:rPr>
                <a:t>Literature Review</a:t>
              </a:r>
              <a:endParaRPr sz="2400" b="1">
                <a:solidFill>
                  <a:srgbClr val="434343"/>
                </a:solidFill>
                <a:latin typeface="Fira Sans Extra Condensed Medium"/>
                <a:ea typeface="Fira Sans Extra Condensed Medium"/>
                <a:cs typeface="Fira Sans Extra Condensed Medium"/>
                <a:sym typeface="Fira Sans Extra Condensed Medium"/>
              </a:endParaRPr>
            </a:p>
          </p:txBody>
        </p:sp>
        <p:sp>
          <p:nvSpPr>
            <p:cNvPr id="303" name="Google Shape;303;p18"/>
            <p:cNvSpPr txBox="1"/>
            <p:nvPr/>
          </p:nvSpPr>
          <p:spPr>
            <a:xfrm>
              <a:off x="3625950" y="4015025"/>
              <a:ext cx="1884600" cy="534900"/>
            </a:xfrm>
            <a:prstGeom prst="rect">
              <a:avLst/>
            </a:prstGeom>
            <a:noFill/>
            <a:ln>
              <a:noFill/>
            </a:ln>
          </p:spPr>
          <p:txBody>
            <a:bodyPr spcFirstLastPara="1" wrap="square" lIns="121900" tIns="121900" rIns="121900" bIns="121900" anchor="t" anchorCtr="0">
              <a:noAutofit/>
            </a:bodyPr>
            <a:lstStyle/>
            <a:p>
              <a:pPr algn="ctr"/>
              <a:r>
                <a:rPr lang="en" sz="1600" dirty="0">
                  <a:solidFill>
                    <a:srgbClr val="434343"/>
                  </a:solidFill>
                  <a:latin typeface="Roboto"/>
                  <a:ea typeface="Roboto"/>
                  <a:cs typeface="Roboto"/>
                  <a:sym typeface="Roboto"/>
                </a:rPr>
                <a:t>What is the challenges of implementation TRUSTED &amp; RESPONSIBLE AI in AI applications</a:t>
              </a:r>
              <a:endParaRPr sz="1600" dirty="0">
                <a:solidFill>
                  <a:srgbClr val="434343"/>
                </a:solidFill>
                <a:latin typeface="Roboto"/>
                <a:ea typeface="Roboto"/>
                <a:cs typeface="Roboto"/>
                <a:sym typeface="Roboto"/>
              </a:endParaRPr>
            </a:p>
          </p:txBody>
        </p:sp>
      </p:grpSp>
      <p:sp>
        <p:nvSpPr>
          <p:cNvPr id="63" name="Google Shape;305;p18"/>
          <p:cNvSpPr/>
          <p:nvPr/>
        </p:nvSpPr>
        <p:spPr>
          <a:xfrm>
            <a:off x="8056633" y="4147640"/>
            <a:ext cx="415865" cy="452337"/>
          </a:xfrm>
          <a:custGeom>
            <a:avLst/>
            <a:gdLst/>
            <a:ahLst/>
            <a:cxnLst/>
            <a:rect l="l" t="t" r="r" b="b"/>
            <a:pathLst>
              <a:path w="17719" h="19273" extrusionOk="0">
                <a:moveTo>
                  <a:pt x="8889" y="1130"/>
                </a:moveTo>
                <a:cubicBezTo>
                  <a:pt x="9660" y="1130"/>
                  <a:pt x="10482" y="2382"/>
                  <a:pt x="11039" y="4343"/>
                </a:cubicBezTo>
                <a:cubicBezTo>
                  <a:pt x="10308" y="4586"/>
                  <a:pt x="9594" y="4870"/>
                  <a:pt x="8895" y="5192"/>
                </a:cubicBezTo>
                <a:cubicBezTo>
                  <a:pt x="8194" y="4864"/>
                  <a:pt x="7474" y="4577"/>
                  <a:pt x="6742" y="4331"/>
                </a:cubicBezTo>
                <a:cubicBezTo>
                  <a:pt x="7302" y="2379"/>
                  <a:pt x="8121" y="1130"/>
                  <a:pt x="8889" y="1130"/>
                </a:cubicBezTo>
                <a:close/>
                <a:moveTo>
                  <a:pt x="6471" y="5445"/>
                </a:moveTo>
                <a:cubicBezTo>
                  <a:pt x="6830" y="5565"/>
                  <a:pt x="7200" y="5704"/>
                  <a:pt x="7570" y="5854"/>
                </a:cubicBezTo>
                <a:cubicBezTo>
                  <a:pt x="6571" y="6393"/>
                  <a:pt x="6878" y="6243"/>
                  <a:pt x="6273" y="6616"/>
                </a:cubicBezTo>
                <a:cubicBezTo>
                  <a:pt x="6330" y="6210"/>
                  <a:pt x="6396" y="5815"/>
                  <a:pt x="6471" y="5445"/>
                </a:cubicBezTo>
                <a:close/>
                <a:moveTo>
                  <a:pt x="11307" y="5445"/>
                </a:moveTo>
                <a:cubicBezTo>
                  <a:pt x="11386" y="5815"/>
                  <a:pt x="11449" y="6210"/>
                  <a:pt x="11506" y="6616"/>
                </a:cubicBezTo>
                <a:cubicBezTo>
                  <a:pt x="10895" y="6240"/>
                  <a:pt x="11220" y="6399"/>
                  <a:pt x="10208" y="5854"/>
                </a:cubicBezTo>
                <a:cubicBezTo>
                  <a:pt x="10582" y="5704"/>
                  <a:pt x="10949" y="5565"/>
                  <a:pt x="11307" y="5445"/>
                </a:cubicBezTo>
                <a:close/>
                <a:moveTo>
                  <a:pt x="13999" y="4845"/>
                </a:moveTo>
                <a:cubicBezTo>
                  <a:pt x="14142" y="5686"/>
                  <a:pt x="14870" y="6249"/>
                  <a:pt x="15661" y="6249"/>
                </a:cubicBezTo>
                <a:cubicBezTo>
                  <a:pt x="15873" y="6249"/>
                  <a:pt x="16089" y="6209"/>
                  <a:pt x="16300" y="6122"/>
                </a:cubicBezTo>
                <a:lnTo>
                  <a:pt x="16300" y="6122"/>
                </a:lnTo>
                <a:cubicBezTo>
                  <a:pt x="16201" y="6676"/>
                  <a:pt x="15821" y="7384"/>
                  <a:pt x="15183" y="8158"/>
                </a:cubicBezTo>
                <a:cubicBezTo>
                  <a:pt x="14993" y="8390"/>
                  <a:pt x="14761" y="8625"/>
                  <a:pt x="14535" y="8856"/>
                </a:cubicBezTo>
                <a:cubicBezTo>
                  <a:pt x="13963" y="8345"/>
                  <a:pt x="13361" y="7866"/>
                  <a:pt x="12735" y="7423"/>
                </a:cubicBezTo>
                <a:cubicBezTo>
                  <a:pt x="12662" y="6652"/>
                  <a:pt x="12551" y="5884"/>
                  <a:pt x="12394" y="5125"/>
                </a:cubicBezTo>
                <a:cubicBezTo>
                  <a:pt x="12921" y="4990"/>
                  <a:pt x="13457" y="4897"/>
                  <a:pt x="13999" y="4845"/>
                </a:cubicBezTo>
                <a:close/>
                <a:moveTo>
                  <a:pt x="3779" y="4845"/>
                </a:moveTo>
                <a:cubicBezTo>
                  <a:pt x="4321" y="4897"/>
                  <a:pt x="4857" y="4990"/>
                  <a:pt x="5384" y="5129"/>
                </a:cubicBezTo>
                <a:cubicBezTo>
                  <a:pt x="5231" y="5887"/>
                  <a:pt x="5116" y="6652"/>
                  <a:pt x="5047" y="7423"/>
                </a:cubicBezTo>
                <a:cubicBezTo>
                  <a:pt x="4421" y="7869"/>
                  <a:pt x="3818" y="8348"/>
                  <a:pt x="3246" y="8859"/>
                </a:cubicBezTo>
                <a:cubicBezTo>
                  <a:pt x="3020" y="8625"/>
                  <a:pt x="2789" y="8393"/>
                  <a:pt x="2599" y="8161"/>
                </a:cubicBezTo>
                <a:cubicBezTo>
                  <a:pt x="1963" y="7387"/>
                  <a:pt x="1584" y="6685"/>
                  <a:pt x="1485" y="6125"/>
                </a:cubicBezTo>
                <a:lnTo>
                  <a:pt x="1485" y="6125"/>
                </a:lnTo>
                <a:cubicBezTo>
                  <a:pt x="1683" y="6207"/>
                  <a:pt x="1897" y="6249"/>
                  <a:pt x="2114" y="6249"/>
                </a:cubicBezTo>
                <a:cubicBezTo>
                  <a:pt x="2936" y="6246"/>
                  <a:pt x="3638" y="5655"/>
                  <a:pt x="3779" y="4845"/>
                </a:cubicBezTo>
                <a:close/>
                <a:moveTo>
                  <a:pt x="4951" y="8893"/>
                </a:moveTo>
                <a:lnTo>
                  <a:pt x="4951" y="8893"/>
                </a:lnTo>
                <a:cubicBezTo>
                  <a:pt x="4945" y="9143"/>
                  <a:pt x="4939" y="9389"/>
                  <a:pt x="4939" y="9636"/>
                </a:cubicBezTo>
                <a:cubicBezTo>
                  <a:pt x="4939" y="9882"/>
                  <a:pt x="4945" y="10128"/>
                  <a:pt x="4951" y="10377"/>
                </a:cubicBezTo>
                <a:lnTo>
                  <a:pt x="4951" y="10377"/>
                </a:lnTo>
                <a:cubicBezTo>
                  <a:pt x="4637" y="10133"/>
                  <a:pt x="4348" y="9886"/>
                  <a:pt x="4065" y="9636"/>
                </a:cubicBezTo>
                <a:cubicBezTo>
                  <a:pt x="4348" y="9386"/>
                  <a:pt x="4637" y="9139"/>
                  <a:pt x="4951" y="8893"/>
                </a:cubicBezTo>
                <a:close/>
                <a:moveTo>
                  <a:pt x="12828" y="8896"/>
                </a:moveTo>
                <a:lnTo>
                  <a:pt x="12828" y="8896"/>
                </a:lnTo>
                <a:cubicBezTo>
                  <a:pt x="13144" y="9139"/>
                  <a:pt x="13430" y="9386"/>
                  <a:pt x="13713" y="9636"/>
                </a:cubicBezTo>
                <a:cubicBezTo>
                  <a:pt x="13433" y="9886"/>
                  <a:pt x="13144" y="10133"/>
                  <a:pt x="12828" y="10380"/>
                </a:cubicBezTo>
                <a:cubicBezTo>
                  <a:pt x="12837" y="10130"/>
                  <a:pt x="12843" y="9883"/>
                  <a:pt x="12843" y="9636"/>
                </a:cubicBezTo>
                <a:cubicBezTo>
                  <a:pt x="12843" y="9389"/>
                  <a:pt x="12837" y="9143"/>
                  <a:pt x="12828" y="8896"/>
                </a:cubicBezTo>
                <a:close/>
                <a:moveTo>
                  <a:pt x="8889" y="6447"/>
                </a:moveTo>
                <a:cubicBezTo>
                  <a:pt x="9850" y="6908"/>
                  <a:pt x="10774" y="7441"/>
                  <a:pt x="11657" y="8040"/>
                </a:cubicBezTo>
                <a:cubicBezTo>
                  <a:pt x="11693" y="8555"/>
                  <a:pt x="11714" y="9088"/>
                  <a:pt x="11714" y="9636"/>
                </a:cubicBezTo>
                <a:cubicBezTo>
                  <a:pt x="11714" y="10187"/>
                  <a:pt x="11693" y="10717"/>
                  <a:pt x="11657" y="11232"/>
                </a:cubicBezTo>
                <a:cubicBezTo>
                  <a:pt x="10774" y="11832"/>
                  <a:pt x="9853" y="12365"/>
                  <a:pt x="8895" y="12828"/>
                </a:cubicBezTo>
                <a:cubicBezTo>
                  <a:pt x="7932" y="12368"/>
                  <a:pt x="7007" y="11832"/>
                  <a:pt x="6125" y="11232"/>
                </a:cubicBezTo>
                <a:cubicBezTo>
                  <a:pt x="6086" y="10717"/>
                  <a:pt x="6068" y="10187"/>
                  <a:pt x="6068" y="9636"/>
                </a:cubicBezTo>
                <a:cubicBezTo>
                  <a:pt x="6068" y="9088"/>
                  <a:pt x="6089" y="8555"/>
                  <a:pt x="6125" y="8040"/>
                </a:cubicBezTo>
                <a:cubicBezTo>
                  <a:pt x="7004" y="7441"/>
                  <a:pt x="7929" y="6908"/>
                  <a:pt x="8889" y="6447"/>
                </a:cubicBezTo>
                <a:close/>
                <a:moveTo>
                  <a:pt x="6273" y="12657"/>
                </a:moveTo>
                <a:lnTo>
                  <a:pt x="6273" y="12657"/>
                </a:lnTo>
                <a:cubicBezTo>
                  <a:pt x="6878" y="13033"/>
                  <a:pt x="6571" y="12879"/>
                  <a:pt x="7570" y="13418"/>
                </a:cubicBezTo>
                <a:cubicBezTo>
                  <a:pt x="7194" y="13569"/>
                  <a:pt x="6827" y="13708"/>
                  <a:pt x="6471" y="13828"/>
                </a:cubicBezTo>
                <a:cubicBezTo>
                  <a:pt x="6393" y="13455"/>
                  <a:pt x="6330" y="13063"/>
                  <a:pt x="6273" y="12657"/>
                </a:cubicBezTo>
                <a:close/>
                <a:moveTo>
                  <a:pt x="11506" y="12657"/>
                </a:moveTo>
                <a:cubicBezTo>
                  <a:pt x="11449" y="13063"/>
                  <a:pt x="11386" y="13458"/>
                  <a:pt x="11307" y="13828"/>
                </a:cubicBezTo>
                <a:cubicBezTo>
                  <a:pt x="10949" y="13711"/>
                  <a:pt x="10582" y="13569"/>
                  <a:pt x="10208" y="13418"/>
                </a:cubicBezTo>
                <a:cubicBezTo>
                  <a:pt x="11181" y="12898"/>
                  <a:pt x="10937" y="13009"/>
                  <a:pt x="11506" y="12657"/>
                </a:cubicBezTo>
                <a:close/>
                <a:moveTo>
                  <a:pt x="14535" y="10416"/>
                </a:moveTo>
                <a:cubicBezTo>
                  <a:pt x="14761" y="10648"/>
                  <a:pt x="14993" y="10883"/>
                  <a:pt x="15183" y="11115"/>
                </a:cubicBezTo>
                <a:cubicBezTo>
                  <a:pt x="15818" y="11886"/>
                  <a:pt x="16198" y="12590"/>
                  <a:pt x="16294" y="13147"/>
                </a:cubicBezTo>
                <a:cubicBezTo>
                  <a:pt x="16095" y="13066"/>
                  <a:pt x="15881" y="13024"/>
                  <a:pt x="15665" y="13024"/>
                </a:cubicBezTo>
                <a:cubicBezTo>
                  <a:pt x="14843" y="13024"/>
                  <a:pt x="14141" y="13617"/>
                  <a:pt x="13999" y="14424"/>
                </a:cubicBezTo>
                <a:cubicBezTo>
                  <a:pt x="13457" y="14376"/>
                  <a:pt x="12921" y="14280"/>
                  <a:pt x="12394" y="14144"/>
                </a:cubicBezTo>
                <a:cubicBezTo>
                  <a:pt x="12551" y="13385"/>
                  <a:pt x="12662" y="12620"/>
                  <a:pt x="12735" y="11850"/>
                </a:cubicBezTo>
                <a:cubicBezTo>
                  <a:pt x="13361" y="11407"/>
                  <a:pt x="13963" y="10928"/>
                  <a:pt x="14535" y="10416"/>
                </a:cubicBezTo>
                <a:close/>
                <a:moveTo>
                  <a:pt x="3243" y="10416"/>
                </a:moveTo>
                <a:cubicBezTo>
                  <a:pt x="3815" y="10928"/>
                  <a:pt x="4418" y="11407"/>
                  <a:pt x="5044" y="11850"/>
                </a:cubicBezTo>
                <a:cubicBezTo>
                  <a:pt x="5116" y="12620"/>
                  <a:pt x="5228" y="13385"/>
                  <a:pt x="5384" y="14144"/>
                </a:cubicBezTo>
                <a:cubicBezTo>
                  <a:pt x="4554" y="14353"/>
                  <a:pt x="3815" y="14456"/>
                  <a:pt x="3207" y="14456"/>
                </a:cubicBezTo>
                <a:cubicBezTo>
                  <a:pt x="2366" y="14456"/>
                  <a:pt x="1778" y="14258"/>
                  <a:pt x="1554" y="13870"/>
                </a:cubicBezTo>
                <a:cubicBezTo>
                  <a:pt x="1238" y="13322"/>
                  <a:pt x="1626" y="12292"/>
                  <a:pt x="2596" y="11115"/>
                </a:cubicBezTo>
                <a:cubicBezTo>
                  <a:pt x="2786" y="10883"/>
                  <a:pt x="3020" y="10648"/>
                  <a:pt x="3243" y="10416"/>
                </a:cubicBezTo>
                <a:close/>
                <a:moveTo>
                  <a:pt x="8889" y="14081"/>
                </a:moveTo>
                <a:cubicBezTo>
                  <a:pt x="9588" y="14403"/>
                  <a:pt x="10308" y="14689"/>
                  <a:pt x="11039" y="14933"/>
                </a:cubicBezTo>
                <a:cubicBezTo>
                  <a:pt x="10482" y="16890"/>
                  <a:pt x="9660" y="18143"/>
                  <a:pt x="8889" y="18143"/>
                </a:cubicBezTo>
                <a:cubicBezTo>
                  <a:pt x="8118" y="18143"/>
                  <a:pt x="7296" y="16887"/>
                  <a:pt x="6739" y="14924"/>
                </a:cubicBezTo>
                <a:cubicBezTo>
                  <a:pt x="7471" y="14683"/>
                  <a:pt x="8188" y="14400"/>
                  <a:pt x="8889" y="14081"/>
                </a:cubicBezTo>
                <a:close/>
                <a:moveTo>
                  <a:pt x="8889" y="0"/>
                </a:moveTo>
                <a:cubicBezTo>
                  <a:pt x="7396" y="0"/>
                  <a:pt x="6312" y="1708"/>
                  <a:pt x="5658" y="4014"/>
                </a:cubicBezTo>
                <a:cubicBezTo>
                  <a:pt x="4902" y="3825"/>
                  <a:pt x="4201" y="3719"/>
                  <a:pt x="3568" y="3698"/>
                </a:cubicBezTo>
                <a:cubicBezTo>
                  <a:pt x="3260" y="3171"/>
                  <a:pt x="2700" y="2861"/>
                  <a:pt x="2111" y="2861"/>
                </a:cubicBezTo>
                <a:cubicBezTo>
                  <a:pt x="1963" y="2861"/>
                  <a:pt x="1813" y="2881"/>
                  <a:pt x="1665" y="2921"/>
                </a:cubicBezTo>
                <a:cubicBezTo>
                  <a:pt x="928" y="3123"/>
                  <a:pt x="419" y="3792"/>
                  <a:pt x="422" y="4556"/>
                </a:cubicBezTo>
                <a:cubicBezTo>
                  <a:pt x="422" y="4716"/>
                  <a:pt x="449" y="4876"/>
                  <a:pt x="497" y="5026"/>
                </a:cubicBezTo>
                <a:cubicBezTo>
                  <a:pt x="63" y="6017"/>
                  <a:pt x="485" y="7372"/>
                  <a:pt x="1726" y="8878"/>
                </a:cubicBezTo>
                <a:cubicBezTo>
                  <a:pt x="1933" y="9130"/>
                  <a:pt x="2183" y="9383"/>
                  <a:pt x="2430" y="9636"/>
                </a:cubicBezTo>
                <a:cubicBezTo>
                  <a:pt x="2183" y="9892"/>
                  <a:pt x="1933" y="10145"/>
                  <a:pt x="1726" y="10398"/>
                </a:cubicBezTo>
                <a:cubicBezTo>
                  <a:pt x="407" y="12000"/>
                  <a:pt x="0" y="13434"/>
                  <a:pt x="578" y="14436"/>
                </a:cubicBezTo>
                <a:cubicBezTo>
                  <a:pt x="1045" y="15246"/>
                  <a:pt x="2003" y="15593"/>
                  <a:pt x="3225" y="15593"/>
                </a:cubicBezTo>
                <a:cubicBezTo>
                  <a:pt x="3954" y="15593"/>
                  <a:pt x="4782" y="15460"/>
                  <a:pt x="5652" y="15240"/>
                </a:cubicBezTo>
                <a:cubicBezTo>
                  <a:pt x="6306" y="17556"/>
                  <a:pt x="7396" y="19272"/>
                  <a:pt x="8889" y="19272"/>
                </a:cubicBezTo>
                <a:cubicBezTo>
                  <a:pt x="10383" y="19272"/>
                  <a:pt x="11473" y="17559"/>
                  <a:pt x="12126" y="15246"/>
                </a:cubicBezTo>
                <a:cubicBezTo>
                  <a:pt x="12810" y="15424"/>
                  <a:pt x="13509" y="15532"/>
                  <a:pt x="14210" y="15572"/>
                </a:cubicBezTo>
                <a:cubicBezTo>
                  <a:pt x="14519" y="16101"/>
                  <a:pt x="15083" y="16413"/>
                  <a:pt x="15674" y="16413"/>
                </a:cubicBezTo>
                <a:cubicBezTo>
                  <a:pt x="15820" y="16413"/>
                  <a:pt x="15968" y="16394"/>
                  <a:pt x="16113" y="16354"/>
                </a:cubicBezTo>
                <a:cubicBezTo>
                  <a:pt x="16851" y="16153"/>
                  <a:pt x="17363" y="15484"/>
                  <a:pt x="17360" y="14719"/>
                </a:cubicBezTo>
                <a:cubicBezTo>
                  <a:pt x="17357" y="14560"/>
                  <a:pt x="17333" y="14400"/>
                  <a:pt x="17285" y="14247"/>
                </a:cubicBezTo>
                <a:cubicBezTo>
                  <a:pt x="17718" y="13256"/>
                  <a:pt x="17297" y="11904"/>
                  <a:pt x="16056" y="10398"/>
                </a:cubicBezTo>
                <a:cubicBezTo>
                  <a:pt x="15848" y="10142"/>
                  <a:pt x="15595" y="9889"/>
                  <a:pt x="15351" y="9636"/>
                </a:cubicBezTo>
                <a:cubicBezTo>
                  <a:pt x="15595" y="9383"/>
                  <a:pt x="15848" y="9130"/>
                  <a:pt x="16056" y="8878"/>
                </a:cubicBezTo>
                <a:cubicBezTo>
                  <a:pt x="17261" y="7414"/>
                  <a:pt x="17694" y="6095"/>
                  <a:pt x="17279" y="5044"/>
                </a:cubicBezTo>
                <a:cubicBezTo>
                  <a:pt x="17330" y="4885"/>
                  <a:pt x="17357" y="4722"/>
                  <a:pt x="17360" y="4556"/>
                </a:cubicBezTo>
                <a:cubicBezTo>
                  <a:pt x="17363" y="3792"/>
                  <a:pt x="16851" y="3120"/>
                  <a:pt x="16113" y="2918"/>
                </a:cubicBezTo>
                <a:cubicBezTo>
                  <a:pt x="15967" y="2879"/>
                  <a:pt x="15819" y="2860"/>
                  <a:pt x="15673" y="2860"/>
                </a:cubicBezTo>
                <a:cubicBezTo>
                  <a:pt x="15080" y="2860"/>
                  <a:pt x="14517" y="3173"/>
                  <a:pt x="14210" y="3704"/>
                </a:cubicBezTo>
                <a:cubicBezTo>
                  <a:pt x="13506" y="3743"/>
                  <a:pt x="12810" y="3852"/>
                  <a:pt x="12126" y="4029"/>
                </a:cubicBezTo>
                <a:cubicBezTo>
                  <a:pt x="11473" y="1714"/>
                  <a:pt x="10383" y="0"/>
                  <a:pt x="8889" y="0"/>
                </a:cubicBez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435D74"/>
              </a:solidFill>
            </a:endParaRPr>
          </a:p>
        </p:txBody>
      </p:sp>
      <p:grpSp>
        <p:nvGrpSpPr>
          <p:cNvPr id="66" name="Google Shape;269;p18"/>
          <p:cNvGrpSpPr/>
          <p:nvPr/>
        </p:nvGrpSpPr>
        <p:grpSpPr>
          <a:xfrm>
            <a:off x="4059523" y="1434197"/>
            <a:ext cx="2512800" cy="2112026"/>
            <a:chOff x="4520300" y="620300"/>
            <a:chExt cx="1884600" cy="1584013"/>
          </a:xfrm>
        </p:grpSpPr>
        <p:sp>
          <p:nvSpPr>
            <p:cNvPr id="67" name="Google Shape;270;p18"/>
            <p:cNvSpPr/>
            <p:nvPr/>
          </p:nvSpPr>
          <p:spPr>
            <a:xfrm>
              <a:off x="5223581" y="1475313"/>
              <a:ext cx="486000" cy="729000"/>
            </a:xfrm>
            <a:custGeom>
              <a:avLst/>
              <a:gdLst/>
              <a:ahLst/>
              <a:cxnLst/>
              <a:rect l="l" t="t" r="r" b="b"/>
              <a:pathLst>
                <a:path w="18265" h="27385" extrusionOk="0">
                  <a:moveTo>
                    <a:pt x="9049" y="0"/>
                  </a:moveTo>
                  <a:cubicBezTo>
                    <a:pt x="8871" y="0"/>
                    <a:pt x="8764" y="155"/>
                    <a:pt x="8764" y="334"/>
                  </a:cubicBezTo>
                  <a:lnTo>
                    <a:pt x="8764" y="9132"/>
                  </a:lnTo>
                  <a:cubicBezTo>
                    <a:pt x="3846" y="9335"/>
                    <a:pt x="1" y="13335"/>
                    <a:pt x="1" y="18252"/>
                  </a:cubicBezTo>
                  <a:cubicBezTo>
                    <a:pt x="1" y="23301"/>
                    <a:pt x="4073" y="27385"/>
                    <a:pt x="9121" y="27385"/>
                  </a:cubicBezTo>
                  <a:cubicBezTo>
                    <a:pt x="14169" y="27385"/>
                    <a:pt x="18265" y="23301"/>
                    <a:pt x="18265" y="18252"/>
                  </a:cubicBezTo>
                  <a:cubicBezTo>
                    <a:pt x="18265" y="13323"/>
                    <a:pt x="14419" y="9311"/>
                    <a:pt x="9502" y="9132"/>
                  </a:cubicBezTo>
                  <a:lnTo>
                    <a:pt x="9502" y="334"/>
                  </a:lnTo>
                  <a:cubicBezTo>
                    <a:pt x="9502" y="155"/>
                    <a:pt x="9311" y="0"/>
                    <a:pt x="9121" y="0"/>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68" name="Google Shape;271;p18"/>
            <p:cNvSpPr txBox="1"/>
            <p:nvPr/>
          </p:nvSpPr>
          <p:spPr>
            <a:xfrm>
              <a:off x="4520300" y="620300"/>
              <a:ext cx="1884600" cy="429600"/>
            </a:xfrm>
            <a:prstGeom prst="rect">
              <a:avLst/>
            </a:prstGeom>
            <a:noFill/>
            <a:ln>
              <a:noFill/>
            </a:ln>
          </p:spPr>
          <p:txBody>
            <a:bodyPr spcFirstLastPara="1" wrap="square" lIns="121900" tIns="121900" rIns="121900" bIns="121900" anchor="ctr" anchorCtr="0">
              <a:noAutofit/>
            </a:bodyPr>
            <a:lstStyle/>
            <a:p>
              <a:pPr algn="ctr"/>
              <a:r>
                <a:rPr lang="en" sz="2400" b="1">
                  <a:solidFill>
                    <a:srgbClr val="434343"/>
                  </a:solidFill>
                  <a:latin typeface="Fira Sans Extra Condensed Medium"/>
                  <a:ea typeface="Fira Sans Extra Condensed Medium"/>
                  <a:cs typeface="Fira Sans Extra Condensed Medium"/>
                  <a:sym typeface="Fira Sans Extra Condensed Medium"/>
                </a:rPr>
                <a:t>Research Gaps</a:t>
              </a:r>
              <a:endParaRPr sz="2400" b="1">
                <a:solidFill>
                  <a:srgbClr val="434343"/>
                </a:solidFill>
                <a:latin typeface="Fira Sans Extra Condensed Medium"/>
                <a:ea typeface="Fira Sans Extra Condensed Medium"/>
                <a:cs typeface="Fira Sans Extra Condensed Medium"/>
                <a:sym typeface="Fira Sans Extra Condensed Medium"/>
              </a:endParaRPr>
            </a:p>
          </p:txBody>
        </p:sp>
        <p:sp>
          <p:nvSpPr>
            <p:cNvPr id="69" name="Google Shape;272;p18"/>
            <p:cNvSpPr txBox="1"/>
            <p:nvPr/>
          </p:nvSpPr>
          <p:spPr>
            <a:xfrm>
              <a:off x="4520300" y="967143"/>
              <a:ext cx="1884600" cy="534900"/>
            </a:xfrm>
            <a:prstGeom prst="rect">
              <a:avLst/>
            </a:prstGeom>
            <a:noFill/>
            <a:ln>
              <a:noFill/>
            </a:ln>
          </p:spPr>
          <p:txBody>
            <a:bodyPr spcFirstLastPara="1" wrap="square" lIns="121900" tIns="121900" rIns="121900" bIns="121900" anchor="t" anchorCtr="0">
              <a:noAutofit/>
            </a:bodyPr>
            <a:lstStyle/>
            <a:p>
              <a:pPr algn="ctr"/>
              <a:r>
                <a:rPr lang="en" sz="1600">
                  <a:solidFill>
                    <a:srgbClr val="434343"/>
                  </a:solidFill>
                  <a:latin typeface="Roboto"/>
                  <a:ea typeface="Roboto"/>
                  <a:cs typeface="Roboto"/>
                  <a:sym typeface="Roboto"/>
                </a:rPr>
                <a:t>Key points of this research</a:t>
              </a:r>
              <a:endParaRPr sz="1600">
                <a:solidFill>
                  <a:srgbClr val="434343"/>
                </a:solidFill>
                <a:latin typeface="Roboto"/>
                <a:ea typeface="Roboto"/>
                <a:cs typeface="Roboto"/>
                <a:sym typeface="Roboto"/>
              </a:endParaRPr>
            </a:p>
          </p:txBody>
        </p:sp>
      </p:grpSp>
      <p:grpSp>
        <p:nvGrpSpPr>
          <p:cNvPr id="73" name="Google Shape;254;p18"/>
          <p:cNvGrpSpPr/>
          <p:nvPr/>
        </p:nvGrpSpPr>
        <p:grpSpPr>
          <a:xfrm>
            <a:off x="5414800" y="3346825"/>
            <a:ext cx="2512800" cy="2245607"/>
            <a:chOff x="651888" y="2472489"/>
            <a:chExt cx="1884600" cy="1684207"/>
          </a:xfrm>
        </p:grpSpPr>
        <p:sp>
          <p:nvSpPr>
            <p:cNvPr id="74" name="Google Shape;255;p18"/>
            <p:cNvSpPr/>
            <p:nvPr/>
          </p:nvSpPr>
          <p:spPr>
            <a:xfrm>
              <a:off x="1355163" y="2472489"/>
              <a:ext cx="486000" cy="756000"/>
            </a:xfrm>
            <a:custGeom>
              <a:avLst/>
              <a:gdLst/>
              <a:ahLst/>
              <a:cxnLst/>
              <a:rect l="l" t="t" r="r" b="b"/>
              <a:pathLst>
                <a:path w="18265" h="27385" extrusionOk="0">
                  <a:moveTo>
                    <a:pt x="9133" y="0"/>
                  </a:moveTo>
                  <a:cubicBezTo>
                    <a:pt x="4084" y="0"/>
                    <a:pt x="1" y="4084"/>
                    <a:pt x="1" y="9132"/>
                  </a:cubicBezTo>
                  <a:cubicBezTo>
                    <a:pt x="1" y="14061"/>
                    <a:pt x="3894" y="18074"/>
                    <a:pt x="8775" y="18252"/>
                  </a:cubicBezTo>
                  <a:lnTo>
                    <a:pt x="8775" y="27051"/>
                  </a:lnTo>
                  <a:cubicBezTo>
                    <a:pt x="8775" y="27230"/>
                    <a:pt x="8930" y="27384"/>
                    <a:pt x="9109" y="27384"/>
                  </a:cubicBezTo>
                  <a:lnTo>
                    <a:pt x="9180" y="27384"/>
                  </a:lnTo>
                  <a:cubicBezTo>
                    <a:pt x="9371" y="27384"/>
                    <a:pt x="9526" y="27230"/>
                    <a:pt x="9526" y="27051"/>
                  </a:cubicBezTo>
                  <a:lnTo>
                    <a:pt x="9526" y="18252"/>
                  </a:lnTo>
                  <a:cubicBezTo>
                    <a:pt x="14383" y="18050"/>
                    <a:pt x="18265" y="14049"/>
                    <a:pt x="18265" y="9132"/>
                  </a:cubicBezTo>
                  <a:cubicBezTo>
                    <a:pt x="18265" y="4084"/>
                    <a:pt x="14169" y="0"/>
                    <a:pt x="9133" y="0"/>
                  </a:cubicBezTo>
                  <a:close/>
                </a:path>
              </a:pathLst>
            </a:custGeom>
            <a:solidFill>
              <a:srgbClr val="7030A0"/>
            </a:solidFill>
            <a:ln>
              <a:noFill/>
            </a:ln>
          </p:spPr>
          <p:txBody>
            <a:bodyPr spcFirstLastPara="1" wrap="square" lIns="121900" tIns="121900" rIns="121900" bIns="121900" anchor="ctr" anchorCtr="0">
              <a:noAutofit/>
            </a:bodyPr>
            <a:lstStyle/>
            <a:p>
              <a:endParaRPr sz="2400"/>
            </a:p>
          </p:txBody>
        </p:sp>
        <p:sp>
          <p:nvSpPr>
            <p:cNvPr id="75" name="Google Shape;256;p18"/>
            <p:cNvSpPr txBox="1"/>
            <p:nvPr/>
          </p:nvSpPr>
          <p:spPr>
            <a:xfrm>
              <a:off x="651888" y="3621796"/>
              <a:ext cx="1884600" cy="534900"/>
            </a:xfrm>
            <a:prstGeom prst="rect">
              <a:avLst/>
            </a:prstGeom>
            <a:noFill/>
            <a:ln>
              <a:noFill/>
            </a:ln>
          </p:spPr>
          <p:txBody>
            <a:bodyPr spcFirstLastPara="1" wrap="square" lIns="121900" tIns="121900" rIns="121900" bIns="121900" anchor="t" anchorCtr="0">
              <a:noAutofit/>
            </a:bodyPr>
            <a:lstStyle/>
            <a:p>
              <a:pPr lvl="0" algn="ctr"/>
              <a:endParaRPr lang="en-US" sz="1600" dirty="0">
                <a:solidFill>
                  <a:srgbClr val="434343"/>
                </a:solidFill>
                <a:latin typeface="Roboto"/>
                <a:ea typeface="Roboto"/>
                <a:cs typeface="Roboto"/>
                <a:sym typeface="Roboto"/>
              </a:endParaRPr>
            </a:p>
            <a:p>
              <a:pPr algn="ctr"/>
              <a:r>
                <a:rPr lang="en-US" sz="1600" dirty="0">
                  <a:solidFill>
                    <a:srgbClr val="434343"/>
                  </a:solidFill>
                  <a:latin typeface="Roboto"/>
                  <a:ea typeface="Roboto"/>
                  <a:cs typeface="Roboto"/>
                  <a:sym typeface="Roboto"/>
                </a:rPr>
                <a:t>Based on literature review, conceptual framework is proposed </a:t>
              </a:r>
            </a:p>
          </p:txBody>
        </p:sp>
        <p:sp>
          <p:nvSpPr>
            <p:cNvPr id="76" name="Google Shape;257;p18"/>
            <p:cNvSpPr txBox="1"/>
            <p:nvPr/>
          </p:nvSpPr>
          <p:spPr>
            <a:xfrm>
              <a:off x="651888" y="3274947"/>
              <a:ext cx="1884600" cy="429600"/>
            </a:xfrm>
            <a:prstGeom prst="rect">
              <a:avLst/>
            </a:prstGeom>
            <a:noFill/>
            <a:ln>
              <a:noFill/>
            </a:ln>
          </p:spPr>
          <p:txBody>
            <a:bodyPr spcFirstLastPara="1" wrap="square" lIns="121900" tIns="121900" rIns="121900" bIns="121900" anchor="ctr" anchorCtr="0">
              <a:noAutofit/>
            </a:bodyPr>
            <a:lstStyle/>
            <a:p>
              <a:pPr algn="ctr"/>
              <a:r>
                <a:rPr lang="en-MY" sz="2400" b="1" dirty="0">
                  <a:solidFill>
                    <a:srgbClr val="434343"/>
                  </a:solidFill>
                  <a:latin typeface="Fira Sans Extra Condensed Medium"/>
                  <a:ea typeface="Fira Sans Extra Condensed Medium"/>
                  <a:cs typeface="Fira Sans Extra Condensed Medium"/>
                  <a:sym typeface="Fira Sans Extra Condensed Medium"/>
                </a:rPr>
                <a:t>Conceptual Framework</a:t>
              </a:r>
            </a:p>
          </p:txBody>
        </p:sp>
      </p:grpSp>
      <p:sp>
        <p:nvSpPr>
          <p:cNvPr id="82" name="Google Shape;277;p18"/>
          <p:cNvSpPr/>
          <p:nvPr/>
        </p:nvSpPr>
        <p:spPr>
          <a:xfrm>
            <a:off x="10358997" y="2674572"/>
            <a:ext cx="648000" cy="972003"/>
          </a:xfrm>
          <a:custGeom>
            <a:avLst/>
            <a:gdLst/>
            <a:ahLst/>
            <a:cxnLst/>
            <a:rect l="l" t="t" r="r" b="b"/>
            <a:pathLst>
              <a:path w="18277" h="27385" extrusionOk="0">
                <a:moveTo>
                  <a:pt x="9061" y="0"/>
                </a:moveTo>
                <a:cubicBezTo>
                  <a:pt x="8870" y="0"/>
                  <a:pt x="8763" y="155"/>
                  <a:pt x="8763" y="334"/>
                </a:cubicBezTo>
                <a:lnTo>
                  <a:pt x="8763" y="9132"/>
                </a:lnTo>
                <a:cubicBezTo>
                  <a:pt x="3858" y="9335"/>
                  <a:pt x="0" y="13335"/>
                  <a:pt x="0" y="18252"/>
                </a:cubicBezTo>
                <a:cubicBezTo>
                  <a:pt x="0" y="23301"/>
                  <a:pt x="4084" y="27385"/>
                  <a:pt x="9120" y="27385"/>
                </a:cubicBezTo>
                <a:cubicBezTo>
                  <a:pt x="14169" y="27385"/>
                  <a:pt x="18276" y="23301"/>
                  <a:pt x="18276" y="18252"/>
                </a:cubicBezTo>
                <a:cubicBezTo>
                  <a:pt x="18276" y="13323"/>
                  <a:pt x="14419" y="9311"/>
                  <a:pt x="9513" y="9132"/>
                </a:cubicBezTo>
                <a:lnTo>
                  <a:pt x="9513" y="334"/>
                </a:lnTo>
                <a:cubicBezTo>
                  <a:pt x="9513" y="155"/>
                  <a:pt x="9311" y="0"/>
                  <a:pt x="9132" y="0"/>
                </a:cubicBezTo>
                <a:close/>
              </a:path>
            </a:pathLst>
          </a:custGeom>
          <a:solidFill>
            <a:srgbClr val="E4463A"/>
          </a:solidFill>
          <a:ln>
            <a:noFill/>
          </a:ln>
        </p:spPr>
        <p:txBody>
          <a:bodyPr spcFirstLastPara="1" wrap="square" lIns="121900" tIns="121900" rIns="121900" bIns="121900" anchor="ctr" anchorCtr="0">
            <a:noAutofit/>
          </a:bodyPr>
          <a:lstStyle/>
          <a:p>
            <a:endParaRPr sz="2400"/>
          </a:p>
        </p:txBody>
      </p:sp>
      <p:sp>
        <p:nvSpPr>
          <p:cNvPr id="83" name="Google Shape;278;p18"/>
          <p:cNvSpPr txBox="1"/>
          <p:nvPr/>
        </p:nvSpPr>
        <p:spPr>
          <a:xfrm>
            <a:off x="9421513" y="1270322"/>
            <a:ext cx="2512800" cy="572802"/>
          </a:xfrm>
          <a:prstGeom prst="rect">
            <a:avLst/>
          </a:prstGeom>
          <a:noFill/>
          <a:ln>
            <a:noFill/>
          </a:ln>
        </p:spPr>
        <p:txBody>
          <a:bodyPr spcFirstLastPara="1" wrap="square" lIns="121900" tIns="121900" rIns="121900" bIns="121900" anchor="ctr" anchorCtr="0">
            <a:noAutofit/>
          </a:bodyPr>
          <a:lstStyle/>
          <a:p>
            <a:pPr lvl="0" algn="ctr"/>
            <a:r>
              <a:rPr lang="en-MY" sz="2400" b="1">
                <a:solidFill>
                  <a:srgbClr val="434343"/>
                </a:solidFill>
                <a:latin typeface="Fira Sans Extra Condensed Medium"/>
                <a:ea typeface="Fira Sans Extra Condensed Medium"/>
                <a:cs typeface="Fira Sans Extra Condensed Medium"/>
                <a:sym typeface="Fira Sans Extra Condensed Medium"/>
              </a:rPr>
              <a:t>Conclusion &amp; Recommendation</a:t>
            </a:r>
          </a:p>
        </p:txBody>
      </p:sp>
      <p:sp>
        <p:nvSpPr>
          <p:cNvPr id="84" name="Google Shape;279;p18"/>
          <p:cNvSpPr txBox="1"/>
          <p:nvPr/>
        </p:nvSpPr>
        <p:spPr>
          <a:xfrm>
            <a:off x="9421513" y="1732787"/>
            <a:ext cx="2512800" cy="713202"/>
          </a:xfrm>
          <a:prstGeom prst="rect">
            <a:avLst/>
          </a:prstGeom>
          <a:noFill/>
          <a:ln>
            <a:noFill/>
          </a:ln>
        </p:spPr>
        <p:txBody>
          <a:bodyPr spcFirstLastPara="1" wrap="square" lIns="121900" tIns="121900" rIns="121900" bIns="121900" anchor="t" anchorCtr="0">
            <a:noAutofit/>
          </a:bodyPr>
          <a:lstStyle/>
          <a:p>
            <a:pPr lvl="0" algn="ctr"/>
            <a:r>
              <a:rPr lang="en-US" sz="1600">
                <a:solidFill>
                  <a:srgbClr val="434343"/>
                </a:solidFill>
                <a:latin typeface="Roboto"/>
                <a:ea typeface="Roboto"/>
                <a:cs typeface="Roboto"/>
                <a:sym typeface="Roboto"/>
              </a:rPr>
              <a:t>Future works recommendation for developing TRAI models  </a:t>
            </a:r>
          </a:p>
        </p:txBody>
      </p:sp>
      <p:sp>
        <p:nvSpPr>
          <p:cNvPr id="3" name="Title 1">
            <a:extLst>
              <a:ext uri="{FF2B5EF4-FFF2-40B4-BE49-F238E27FC236}">
                <a16:creationId xmlns:a16="http://schemas.microsoft.com/office/drawing/2014/main" id="{345D9BF2-F2EA-C8CF-7EC6-CA8F40A33A99}"/>
              </a:ext>
            </a:extLst>
          </p:cNvPr>
          <p:cNvSpPr>
            <a:spLocks noGrp="1"/>
          </p:cNvSpPr>
          <p:nvPr>
            <p:ph type="title"/>
          </p:nvPr>
        </p:nvSpPr>
        <p:spPr>
          <a:xfrm>
            <a:off x="1558800" y="403200"/>
            <a:ext cx="10224000" cy="864000"/>
          </a:xfrm>
        </p:spPr>
        <p:txBody>
          <a:bodyPr/>
          <a:lstStyle/>
          <a:p>
            <a:r>
              <a:rPr lang="en-US" dirty="0"/>
              <a:t>CONTENTS</a:t>
            </a:r>
            <a:endParaRPr lang="en-MY" dirty="0"/>
          </a:p>
        </p:txBody>
      </p:sp>
      <p:sp>
        <p:nvSpPr>
          <p:cNvPr id="4" name="TextBox 3">
            <a:extLst>
              <a:ext uri="{FF2B5EF4-FFF2-40B4-BE49-F238E27FC236}">
                <a16:creationId xmlns:a16="http://schemas.microsoft.com/office/drawing/2014/main" id="{55101F49-A939-0047-8B72-386D6A6126B4}"/>
              </a:ext>
            </a:extLst>
          </p:cNvPr>
          <p:cNvSpPr txBox="1"/>
          <p:nvPr/>
        </p:nvSpPr>
        <p:spPr>
          <a:xfrm>
            <a:off x="1216196" y="3309895"/>
            <a:ext cx="280202" cy="584775"/>
          </a:xfrm>
          <a:prstGeom prst="rect">
            <a:avLst/>
          </a:prstGeom>
          <a:noFill/>
        </p:spPr>
        <p:txBody>
          <a:bodyPr wrap="square" rtlCol="0">
            <a:spAutoFit/>
          </a:bodyPr>
          <a:lstStyle/>
          <a:p>
            <a:r>
              <a:rPr lang="en-US" sz="3200"/>
              <a:t>1</a:t>
            </a:r>
            <a:endParaRPr lang="en-MY" sz="3200"/>
          </a:p>
        </p:txBody>
      </p:sp>
      <p:sp>
        <p:nvSpPr>
          <p:cNvPr id="5" name="TextBox 4">
            <a:extLst>
              <a:ext uri="{FF2B5EF4-FFF2-40B4-BE49-F238E27FC236}">
                <a16:creationId xmlns:a16="http://schemas.microsoft.com/office/drawing/2014/main" id="{282EE51C-A4F5-F7F8-87EF-04BE3E097F19}"/>
              </a:ext>
            </a:extLst>
          </p:cNvPr>
          <p:cNvSpPr txBox="1"/>
          <p:nvPr/>
        </p:nvSpPr>
        <p:spPr>
          <a:xfrm>
            <a:off x="2504391" y="2955214"/>
            <a:ext cx="280202" cy="584775"/>
          </a:xfrm>
          <a:prstGeom prst="rect">
            <a:avLst/>
          </a:prstGeom>
          <a:noFill/>
        </p:spPr>
        <p:txBody>
          <a:bodyPr wrap="square" rtlCol="0">
            <a:spAutoFit/>
          </a:bodyPr>
          <a:lstStyle/>
          <a:p>
            <a:r>
              <a:rPr lang="en-US" sz="3200"/>
              <a:t>2</a:t>
            </a:r>
            <a:endParaRPr lang="en-MY" sz="3200"/>
          </a:p>
        </p:txBody>
      </p:sp>
      <p:sp>
        <p:nvSpPr>
          <p:cNvPr id="6" name="TextBox 5">
            <a:extLst>
              <a:ext uri="{FF2B5EF4-FFF2-40B4-BE49-F238E27FC236}">
                <a16:creationId xmlns:a16="http://schemas.microsoft.com/office/drawing/2014/main" id="{EF827217-BDA2-B66E-4663-C7E9E7C17301}"/>
              </a:ext>
            </a:extLst>
          </p:cNvPr>
          <p:cNvSpPr txBox="1"/>
          <p:nvPr/>
        </p:nvSpPr>
        <p:spPr>
          <a:xfrm>
            <a:off x="3791952" y="3349102"/>
            <a:ext cx="280202" cy="584775"/>
          </a:xfrm>
          <a:prstGeom prst="rect">
            <a:avLst/>
          </a:prstGeom>
          <a:noFill/>
        </p:spPr>
        <p:txBody>
          <a:bodyPr wrap="square" rtlCol="0">
            <a:spAutoFit/>
          </a:bodyPr>
          <a:lstStyle/>
          <a:p>
            <a:r>
              <a:rPr lang="en-US" sz="3200"/>
              <a:t>3</a:t>
            </a:r>
            <a:endParaRPr lang="en-MY" sz="3200"/>
          </a:p>
        </p:txBody>
      </p:sp>
      <p:sp>
        <p:nvSpPr>
          <p:cNvPr id="7" name="TextBox 6">
            <a:extLst>
              <a:ext uri="{FF2B5EF4-FFF2-40B4-BE49-F238E27FC236}">
                <a16:creationId xmlns:a16="http://schemas.microsoft.com/office/drawing/2014/main" id="{2AF79A7D-1647-FAAD-9611-95DDD309913A}"/>
              </a:ext>
            </a:extLst>
          </p:cNvPr>
          <p:cNvSpPr txBox="1"/>
          <p:nvPr/>
        </p:nvSpPr>
        <p:spPr>
          <a:xfrm>
            <a:off x="5114356" y="2913431"/>
            <a:ext cx="280202" cy="584775"/>
          </a:xfrm>
          <a:prstGeom prst="rect">
            <a:avLst/>
          </a:prstGeom>
          <a:noFill/>
        </p:spPr>
        <p:txBody>
          <a:bodyPr wrap="square" rtlCol="0">
            <a:spAutoFit/>
          </a:bodyPr>
          <a:lstStyle/>
          <a:p>
            <a:r>
              <a:rPr lang="en-US" sz="3200"/>
              <a:t>4</a:t>
            </a:r>
            <a:endParaRPr lang="en-MY" sz="3200"/>
          </a:p>
        </p:txBody>
      </p:sp>
      <p:sp>
        <p:nvSpPr>
          <p:cNvPr id="8" name="TextBox 7">
            <a:extLst>
              <a:ext uri="{FF2B5EF4-FFF2-40B4-BE49-F238E27FC236}">
                <a16:creationId xmlns:a16="http://schemas.microsoft.com/office/drawing/2014/main" id="{BDDFFE9D-8FB8-353B-6777-1264335EB34E}"/>
              </a:ext>
            </a:extLst>
          </p:cNvPr>
          <p:cNvSpPr txBox="1"/>
          <p:nvPr/>
        </p:nvSpPr>
        <p:spPr>
          <a:xfrm>
            <a:off x="6490235" y="3385786"/>
            <a:ext cx="280202" cy="584775"/>
          </a:xfrm>
          <a:prstGeom prst="rect">
            <a:avLst/>
          </a:prstGeom>
          <a:noFill/>
        </p:spPr>
        <p:txBody>
          <a:bodyPr wrap="square" rtlCol="0">
            <a:spAutoFit/>
          </a:bodyPr>
          <a:lstStyle/>
          <a:p>
            <a:r>
              <a:rPr lang="en-US" sz="3200"/>
              <a:t>5</a:t>
            </a:r>
            <a:endParaRPr lang="en-MY" sz="3200"/>
          </a:p>
        </p:txBody>
      </p:sp>
      <p:sp>
        <p:nvSpPr>
          <p:cNvPr id="9" name="TextBox 8">
            <a:extLst>
              <a:ext uri="{FF2B5EF4-FFF2-40B4-BE49-F238E27FC236}">
                <a16:creationId xmlns:a16="http://schemas.microsoft.com/office/drawing/2014/main" id="{4C2A5969-221B-A68D-D1C0-567615622471}"/>
              </a:ext>
            </a:extLst>
          </p:cNvPr>
          <p:cNvSpPr txBox="1"/>
          <p:nvPr/>
        </p:nvSpPr>
        <p:spPr>
          <a:xfrm>
            <a:off x="7770509" y="2913431"/>
            <a:ext cx="280202" cy="584775"/>
          </a:xfrm>
          <a:prstGeom prst="rect">
            <a:avLst/>
          </a:prstGeom>
          <a:noFill/>
        </p:spPr>
        <p:txBody>
          <a:bodyPr wrap="square" rtlCol="0">
            <a:spAutoFit/>
          </a:bodyPr>
          <a:lstStyle/>
          <a:p>
            <a:r>
              <a:rPr lang="en-US" sz="3200"/>
              <a:t>6</a:t>
            </a:r>
            <a:endParaRPr lang="en-MY" sz="3200"/>
          </a:p>
        </p:txBody>
      </p:sp>
      <p:sp>
        <p:nvSpPr>
          <p:cNvPr id="10" name="TextBox 9">
            <a:extLst>
              <a:ext uri="{FF2B5EF4-FFF2-40B4-BE49-F238E27FC236}">
                <a16:creationId xmlns:a16="http://schemas.microsoft.com/office/drawing/2014/main" id="{2BEA41AD-9A6B-7519-8805-35119F1F21F6}"/>
              </a:ext>
            </a:extLst>
          </p:cNvPr>
          <p:cNvSpPr txBox="1"/>
          <p:nvPr/>
        </p:nvSpPr>
        <p:spPr>
          <a:xfrm>
            <a:off x="9095543" y="3332479"/>
            <a:ext cx="280202" cy="584775"/>
          </a:xfrm>
          <a:prstGeom prst="rect">
            <a:avLst/>
          </a:prstGeom>
          <a:noFill/>
        </p:spPr>
        <p:txBody>
          <a:bodyPr wrap="square" rtlCol="0">
            <a:spAutoFit/>
          </a:bodyPr>
          <a:lstStyle/>
          <a:p>
            <a:r>
              <a:rPr lang="en-US" sz="3200"/>
              <a:t>7</a:t>
            </a:r>
            <a:endParaRPr lang="en-MY" sz="3200"/>
          </a:p>
        </p:txBody>
      </p:sp>
      <p:sp>
        <p:nvSpPr>
          <p:cNvPr id="11" name="TextBox 10">
            <a:extLst>
              <a:ext uri="{FF2B5EF4-FFF2-40B4-BE49-F238E27FC236}">
                <a16:creationId xmlns:a16="http://schemas.microsoft.com/office/drawing/2014/main" id="{417E82C9-6AB2-BE21-045D-EF187B7A3539}"/>
              </a:ext>
            </a:extLst>
          </p:cNvPr>
          <p:cNvSpPr txBox="1"/>
          <p:nvPr/>
        </p:nvSpPr>
        <p:spPr>
          <a:xfrm>
            <a:off x="10504070" y="3013261"/>
            <a:ext cx="280202" cy="584775"/>
          </a:xfrm>
          <a:prstGeom prst="rect">
            <a:avLst/>
          </a:prstGeom>
          <a:noFill/>
        </p:spPr>
        <p:txBody>
          <a:bodyPr wrap="square" rtlCol="0">
            <a:spAutoFit/>
          </a:bodyPr>
          <a:lstStyle/>
          <a:p>
            <a:r>
              <a:rPr lang="en-US" sz="3200"/>
              <a:t>8</a:t>
            </a:r>
            <a:endParaRPr lang="en-MY" sz="3200"/>
          </a:p>
        </p:txBody>
      </p:sp>
    </p:spTree>
    <p:extLst>
      <p:ext uri="{BB962C8B-B14F-4D97-AF65-F5344CB8AC3E}">
        <p14:creationId xmlns:p14="http://schemas.microsoft.com/office/powerpoint/2010/main" val="2149923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83FE0-B67B-9DC4-70C6-6D5B3C74C327}"/>
              </a:ext>
            </a:extLst>
          </p:cNvPr>
          <p:cNvSpPr>
            <a:spLocks noGrp="1"/>
          </p:cNvSpPr>
          <p:nvPr>
            <p:ph type="title"/>
          </p:nvPr>
        </p:nvSpPr>
        <p:spPr/>
        <p:txBody>
          <a:bodyPr/>
          <a:lstStyle/>
          <a:p>
            <a:r>
              <a:rPr lang="en-IN" dirty="0"/>
              <a:t>Introduction</a:t>
            </a:r>
            <a:endParaRPr lang="en-US" dirty="0"/>
          </a:p>
        </p:txBody>
      </p:sp>
      <p:sp>
        <p:nvSpPr>
          <p:cNvPr id="3" name="TextBox 2">
            <a:extLst>
              <a:ext uri="{FF2B5EF4-FFF2-40B4-BE49-F238E27FC236}">
                <a16:creationId xmlns:a16="http://schemas.microsoft.com/office/drawing/2014/main" id="{8EFF7728-ECC0-9077-43A7-FC3BBBFCF95E}"/>
              </a:ext>
            </a:extLst>
          </p:cNvPr>
          <p:cNvSpPr txBox="1"/>
          <p:nvPr/>
        </p:nvSpPr>
        <p:spPr>
          <a:xfrm>
            <a:off x="772704" y="1604925"/>
            <a:ext cx="10737424" cy="4832092"/>
          </a:xfrm>
          <a:prstGeom prst="rect">
            <a:avLst/>
          </a:prstGeom>
          <a:noFill/>
        </p:spPr>
        <p:txBody>
          <a:bodyPr wrap="square" lIns="91440" tIns="45720" rIns="91440" bIns="45720" rtlCol="0" anchor="t">
            <a:spAutoFit/>
          </a:bodyPr>
          <a:lstStyle/>
          <a:p>
            <a:pPr algn="ctr"/>
            <a:r>
              <a:rPr lang="en-US" sz="2000" dirty="0">
                <a:latin typeface="Roboto" panose="02000000000000000000" pitchFamily="2" charset="0"/>
                <a:ea typeface="Roboto" panose="02000000000000000000" pitchFamily="2" charset="0"/>
                <a:cs typeface="Roboto" panose="02000000000000000000" pitchFamily="2" charset="0"/>
              </a:rPr>
              <a:t>The construction sector, </a:t>
            </a:r>
            <a:r>
              <a:rPr lang="en-US" sz="2800" b="1" dirty="0">
                <a:solidFill>
                  <a:srgbClr val="0C406D"/>
                </a:solidFill>
                <a:latin typeface="Roboto" panose="02000000000000000000" pitchFamily="2" charset="0"/>
                <a:ea typeface="Roboto" panose="02000000000000000000" pitchFamily="2" charset="0"/>
                <a:cs typeface="Roboto" panose="02000000000000000000" pitchFamily="2" charset="0"/>
              </a:rPr>
              <a:t>traditionally conservative</a:t>
            </a:r>
            <a:r>
              <a:rPr lang="en-US" sz="2000" dirty="0">
                <a:latin typeface="Roboto" panose="02000000000000000000" pitchFamily="2" charset="0"/>
                <a:ea typeface="Roboto" panose="02000000000000000000" pitchFamily="2" charset="0"/>
                <a:cs typeface="Roboto" panose="02000000000000000000" pitchFamily="2" charset="0"/>
              </a:rPr>
              <a:t>, exhibits a hesitancy towards new technologies. The digital transformation of the construction industry marks a significant leap towards innovation and sustainability, driven by the adoption of sophisticated tools such as </a:t>
            </a:r>
            <a:r>
              <a:rPr lang="en-US" sz="2800" b="1" dirty="0">
                <a:solidFill>
                  <a:srgbClr val="0C406D"/>
                </a:solidFill>
                <a:latin typeface="Roboto" panose="02000000000000000000" pitchFamily="2" charset="0"/>
                <a:ea typeface="Roboto" panose="02000000000000000000" pitchFamily="2" charset="0"/>
                <a:cs typeface="Roboto" panose="02000000000000000000" pitchFamily="2" charset="0"/>
              </a:rPr>
              <a:t>artificial intelligence (AI)</a:t>
            </a:r>
            <a:r>
              <a:rPr lang="en-US" sz="2400" b="1" dirty="0">
                <a:latin typeface="Roboto" panose="02000000000000000000" pitchFamily="2" charset="0"/>
                <a:ea typeface="Roboto" panose="02000000000000000000" pitchFamily="2" charset="0"/>
                <a:cs typeface="Roboto" panose="02000000000000000000" pitchFamily="2" charset="0"/>
              </a:rPr>
              <a:t>.</a:t>
            </a:r>
          </a:p>
          <a:p>
            <a:pPr algn="ctr"/>
            <a:endParaRPr lang="en-US" sz="2000" dirty="0">
              <a:latin typeface="Roboto" panose="02000000000000000000" pitchFamily="2" charset="0"/>
              <a:ea typeface="Roboto" panose="02000000000000000000" pitchFamily="2" charset="0"/>
              <a:cs typeface="Roboto" panose="02000000000000000000" pitchFamily="2" charset="0"/>
            </a:endParaRPr>
          </a:p>
          <a:p>
            <a:pPr algn="ctr"/>
            <a:r>
              <a:rPr lang="en-US" sz="2000" dirty="0">
                <a:latin typeface="Roboto" panose="02000000000000000000" pitchFamily="2" charset="0"/>
                <a:ea typeface="Roboto" panose="02000000000000000000" pitchFamily="2" charset="0"/>
                <a:cs typeface="Roboto" panose="02000000000000000000" pitchFamily="2" charset="0"/>
              </a:rPr>
              <a:t>As the industry embraces this profound change, it faces the </a:t>
            </a:r>
            <a:r>
              <a:rPr lang="en-US" sz="2800" b="1" dirty="0">
                <a:solidFill>
                  <a:srgbClr val="0C406D"/>
                </a:solidFill>
                <a:latin typeface="Roboto" panose="02000000000000000000" pitchFamily="2" charset="0"/>
                <a:ea typeface="Roboto" panose="02000000000000000000" pitchFamily="2" charset="0"/>
                <a:cs typeface="Roboto" panose="02000000000000000000" pitchFamily="2" charset="0"/>
              </a:rPr>
              <a:t>challenges</a:t>
            </a:r>
            <a:r>
              <a:rPr lang="en-US" sz="2000" dirty="0">
                <a:latin typeface="Roboto" panose="02000000000000000000" pitchFamily="2" charset="0"/>
                <a:ea typeface="Roboto" panose="02000000000000000000" pitchFamily="2" charset="0"/>
                <a:cs typeface="Roboto" panose="02000000000000000000" pitchFamily="2" charset="0"/>
              </a:rPr>
              <a:t> of ensuring data security, maintaining privacy, and boosting operational efficiency. </a:t>
            </a:r>
          </a:p>
          <a:p>
            <a:pPr algn="ctr"/>
            <a:endParaRPr lang="en-US" sz="2000" dirty="0">
              <a:latin typeface="Roboto" panose="02000000000000000000" pitchFamily="2" charset="0"/>
              <a:ea typeface="Roboto" panose="02000000000000000000" pitchFamily="2" charset="0"/>
              <a:cs typeface="Roboto" panose="02000000000000000000" pitchFamily="2" charset="0"/>
            </a:endParaRPr>
          </a:p>
          <a:p>
            <a:pPr algn="ctr"/>
            <a:r>
              <a:rPr lang="en-US" sz="2000" dirty="0">
                <a:latin typeface="Roboto" panose="02000000000000000000" pitchFamily="2" charset="0"/>
                <a:ea typeface="Roboto" panose="02000000000000000000" pitchFamily="2" charset="0"/>
                <a:cs typeface="Roboto" panose="02000000000000000000" pitchFamily="2" charset="0"/>
              </a:rPr>
              <a:t>The integration of AI into construction processes presents a promising avenue to address these challenges, providing </a:t>
            </a:r>
            <a:r>
              <a:rPr lang="en-US" sz="2800" b="1" dirty="0">
                <a:solidFill>
                  <a:srgbClr val="0C406D"/>
                </a:solidFill>
                <a:latin typeface="Roboto" panose="02000000000000000000" pitchFamily="2" charset="0"/>
                <a:ea typeface="Roboto" panose="02000000000000000000" pitchFamily="2" charset="0"/>
                <a:cs typeface="Roboto" panose="02000000000000000000" pitchFamily="2" charset="0"/>
              </a:rPr>
              <a:t>innovative solutions </a:t>
            </a:r>
            <a:r>
              <a:rPr lang="en-US" sz="2000" dirty="0">
                <a:latin typeface="Roboto" panose="02000000000000000000" pitchFamily="2" charset="0"/>
                <a:ea typeface="Roboto" panose="02000000000000000000" pitchFamily="2" charset="0"/>
                <a:cs typeface="Roboto" panose="02000000000000000000" pitchFamily="2" charset="0"/>
              </a:rPr>
              <a:t>that could </a:t>
            </a:r>
            <a:r>
              <a:rPr lang="en-US" sz="2800" b="1" dirty="0">
                <a:solidFill>
                  <a:srgbClr val="0C406D"/>
                </a:solidFill>
                <a:latin typeface="Roboto" panose="02000000000000000000" pitchFamily="2" charset="0"/>
                <a:ea typeface="Roboto" panose="02000000000000000000" pitchFamily="2" charset="0"/>
                <a:cs typeface="Roboto" panose="02000000000000000000" pitchFamily="2" charset="0"/>
              </a:rPr>
              <a:t>revolutionize</a:t>
            </a:r>
            <a:r>
              <a:rPr lang="en-US" sz="2000" dirty="0">
                <a:latin typeface="Roboto" panose="02000000000000000000" pitchFamily="2" charset="0"/>
                <a:ea typeface="Roboto" panose="02000000000000000000" pitchFamily="2" charset="0"/>
                <a:cs typeface="Roboto" panose="02000000000000000000" pitchFamily="2" charset="0"/>
              </a:rPr>
              <a:t> the sector. Yet, deploying AI technologies introduces complex questions regarding </a:t>
            </a:r>
            <a:r>
              <a:rPr lang="en-US" sz="2800" b="1" dirty="0">
                <a:solidFill>
                  <a:srgbClr val="0C406D"/>
                </a:solidFill>
                <a:latin typeface="Roboto" panose="02000000000000000000" pitchFamily="2" charset="0"/>
                <a:ea typeface="Roboto" panose="02000000000000000000" pitchFamily="2" charset="0"/>
                <a:cs typeface="Roboto" panose="02000000000000000000" pitchFamily="2" charset="0"/>
              </a:rPr>
              <a:t>trust, responsibility, and transparency </a:t>
            </a:r>
            <a:r>
              <a:rPr lang="en-US" sz="2000" dirty="0">
                <a:latin typeface="Roboto" panose="02000000000000000000" pitchFamily="2" charset="0"/>
                <a:ea typeface="Roboto" panose="02000000000000000000" pitchFamily="2" charset="0"/>
                <a:cs typeface="Roboto" panose="02000000000000000000" pitchFamily="2" charset="0"/>
              </a:rPr>
              <a:t>in decision-making.</a:t>
            </a:r>
          </a:p>
          <a:p>
            <a:endParaRPr lang="en-IN" sz="20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319E63F-0E80-C52E-A05F-17168EFDC989}"/>
              </a:ext>
            </a:extLst>
          </p:cNvPr>
          <p:cNvSpPr txBox="1"/>
          <p:nvPr/>
        </p:nvSpPr>
        <p:spPr>
          <a:xfrm>
            <a:off x="11277600" y="6105525"/>
            <a:ext cx="505200" cy="400110"/>
          </a:xfrm>
          <a:prstGeom prst="rect">
            <a:avLst/>
          </a:prstGeom>
          <a:noFill/>
        </p:spPr>
        <p:txBody>
          <a:bodyPr wrap="square" rtlCol="0">
            <a:spAutoFit/>
          </a:bodyPr>
          <a:lstStyle/>
          <a:p>
            <a:r>
              <a:rPr lang="en-US" sz="2000" dirty="0"/>
              <a:t>3</a:t>
            </a:r>
            <a:endParaRPr lang="en-MY" sz="2000" dirty="0"/>
          </a:p>
        </p:txBody>
      </p:sp>
    </p:spTree>
    <p:extLst>
      <p:ext uri="{BB962C8B-B14F-4D97-AF65-F5344CB8AC3E}">
        <p14:creationId xmlns:p14="http://schemas.microsoft.com/office/powerpoint/2010/main" val="2884307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6377-7330-B753-59C7-413FD020B459}"/>
              </a:ext>
            </a:extLst>
          </p:cNvPr>
          <p:cNvSpPr>
            <a:spLocks noGrp="1"/>
          </p:cNvSpPr>
          <p:nvPr>
            <p:ph type="title"/>
          </p:nvPr>
        </p:nvSpPr>
        <p:spPr/>
        <p:txBody>
          <a:bodyPr/>
          <a:lstStyle/>
          <a:p>
            <a:r>
              <a:rPr lang="en-US" dirty="0"/>
              <a:t>Aim</a:t>
            </a:r>
            <a:endParaRPr lang="en-IN" dirty="0"/>
          </a:p>
        </p:txBody>
      </p:sp>
      <p:sp>
        <p:nvSpPr>
          <p:cNvPr id="3" name="TextBox 2">
            <a:extLst>
              <a:ext uri="{FF2B5EF4-FFF2-40B4-BE49-F238E27FC236}">
                <a16:creationId xmlns:a16="http://schemas.microsoft.com/office/drawing/2014/main" id="{E004605B-36E7-7EB3-609E-365A17F3E6DB}"/>
              </a:ext>
            </a:extLst>
          </p:cNvPr>
          <p:cNvSpPr txBox="1"/>
          <p:nvPr/>
        </p:nvSpPr>
        <p:spPr>
          <a:xfrm>
            <a:off x="1558800" y="1123261"/>
            <a:ext cx="9074400" cy="878574"/>
          </a:xfrm>
          <a:prstGeom prst="rect">
            <a:avLst/>
          </a:prstGeom>
          <a:noFill/>
        </p:spPr>
        <p:txBody>
          <a:bodyPr wrap="square" rtlCol="0">
            <a:spAutoFit/>
          </a:bodyPr>
          <a:lstStyle/>
          <a:p>
            <a:pPr algn="just">
              <a:lnSpc>
                <a:spcPct val="150000"/>
              </a:lnSpc>
            </a:pPr>
            <a:r>
              <a:rPr lang="en-GB" sz="18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Develop a conceptual framework for managing trusted and responsible of AI specifically tailored for construction industry. </a:t>
            </a:r>
            <a:r>
              <a:rPr lang="en-US" sz="18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4" name="Title 1">
            <a:extLst>
              <a:ext uri="{FF2B5EF4-FFF2-40B4-BE49-F238E27FC236}">
                <a16:creationId xmlns:a16="http://schemas.microsoft.com/office/drawing/2014/main" id="{A8778C01-653E-B821-C955-8A041AB8829B}"/>
              </a:ext>
            </a:extLst>
          </p:cNvPr>
          <p:cNvSpPr txBox="1">
            <a:spLocks/>
          </p:cNvSpPr>
          <p:nvPr/>
        </p:nvSpPr>
        <p:spPr>
          <a:xfrm>
            <a:off x="1558800" y="2342067"/>
            <a:ext cx="10224000" cy="86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baseline="0">
                <a:solidFill>
                  <a:srgbClr val="0C406D"/>
                </a:solidFill>
                <a:latin typeface="Arial" panose="020B0604020202020204" pitchFamily="34" charset="0"/>
                <a:ea typeface="+mj-ea"/>
                <a:cs typeface="Arial" panose="020B0604020202020204" pitchFamily="34" charset="0"/>
              </a:defRPr>
            </a:lvl1pPr>
          </a:lstStyle>
          <a:p>
            <a:r>
              <a:rPr lang="en-US" dirty="0"/>
              <a:t>Objectives</a:t>
            </a:r>
            <a:endParaRPr lang="en-IN" dirty="0"/>
          </a:p>
        </p:txBody>
      </p:sp>
      <p:sp>
        <p:nvSpPr>
          <p:cNvPr id="5" name="TextBox 4">
            <a:extLst>
              <a:ext uri="{FF2B5EF4-FFF2-40B4-BE49-F238E27FC236}">
                <a16:creationId xmlns:a16="http://schemas.microsoft.com/office/drawing/2014/main" id="{43F81DD2-FF0D-CE5E-C200-01473AB1E117}"/>
              </a:ext>
            </a:extLst>
          </p:cNvPr>
          <p:cNvSpPr txBox="1"/>
          <p:nvPr/>
        </p:nvSpPr>
        <p:spPr>
          <a:xfrm>
            <a:off x="1558800" y="3138331"/>
            <a:ext cx="9074400" cy="3372655"/>
          </a:xfrm>
          <a:prstGeom prst="rect">
            <a:avLst/>
          </a:prstGeom>
          <a:noFill/>
        </p:spPr>
        <p:txBody>
          <a:bodyPr wrap="square" rtlCol="0">
            <a:spAutoFit/>
          </a:bodyPr>
          <a:lstStyle/>
          <a:p>
            <a:pPr marL="342900" indent="-342900" algn="just" rtl="0" fontAlgn="base">
              <a:lnSpc>
                <a:spcPct val="150000"/>
              </a:lnSpc>
              <a:buFont typeface="+mj-lt"/>
              <a:buAutoNum type="arabicPeriod"/>
            </a:pPr>
            <a:r>
              <a:rPr lang="en-GB" sz="18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Understand and define the concept of trusted and responsible AI in construction industry</a:t>
            </a:r>
            <a:r>
              <a:rPr lang="en-US" sz="18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a:t>
            </a:r>
            <a:endParaRPr lang="en-US" b="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marL="342900" indent="-342900" algn="just" rtl="0" fontAlgn="base">
              <a:lnSpc>
                <a:spcPct val="150000"/>
              </a:lnSpc>
              <a:buFont typeface="+mj-lt"/>
              <a:buAutoNum type="arabicPeriod"/>
            </a:pPr>
            <a:r>
              <a:rPr lang="en-GB" sz="18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Extensive literature review of the challenges of trusted &amp; responsible AI in the construction sector</a:t>
            </a:r>
            <a:r>
              <a:rPr lang="en-US" sz="18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a:t>
            </a:r>
            <a:r>
              <a:rPr lang="en-US" sz="18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a:t>
            </a:r>
            <a:endParaRPr lang="en-US" b="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marL="342900" indent="-342900" algn="just" rtl="0" fontAlgn="base">
              <a:lnSpc>
                <a:spcPct val="150000"/>
              </a:lnSpc>
              <a:buFont typeface="+mj-lt"/>
              <a:buAutoNum type="arabicPeriod"/>
            </a:pPr>
            <a:r>
              <a:rPr lang="en-GB" sz="18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Create a conceptual framework for deploying trusted and responsible AI solutions for construction.</a:t>
            </a:r>
            <a:r>
              <a:rPr lang="en-US" sz="18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a:t>
            </a:r>
          </a:p>
          <a:p>
            <a:pPr marL="342900" indent="-342900" algn="just" rtl="0" fontAlgn="base">
              <a:lnSpc>
                <a:spcPct val="150000"/>
              </a:lnSpc>
              <a:buFont typeface="+mj-lt"/>
              <a:buAutoNum type="arabicPeriod"/>
            </a:pPr>
            <a:r>
              <a:rPr lang="en-US" dirty="0">
                <a:solidFill>
                  <a:srgbClr val="000000"/>
                </a:solidFill>
                <a:latin typeface="Roboto" panose="02000000000000000000" pitchFamily="2" charset="0"/>
                <a:ea typeface="Roboto" panose="02000000000000000000" pitchFamily="2" charset="0"/>
                <a:cs typeface="Roboto" panose="02000000000000000000" pitchFamily="2" charset="0"/>
              </a:rPr>
              <a:t>Implement </a:t>
            </a: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the proposed conceptual framework in an AI application for site monitoring in construction.</a:t>
            </a:r>
            <a:endParaRPr lang="en-US" b="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p:txBody>
      </p:sp>
      <p:sp>
        <p:nvSpPr>
          <p:cNvPr id="6" name="Rectangle 5">
            <a:extLst>
              <a:ext uri="{FF2B5EF4-FFF2-40B4-BE49-F238E27FC236}">
                <a16:creationId xmlns:a16="http://schemas.microsoft.com/office/drawing/2014/main" id="{C3B4B763-F177-1031-6769-2FF2DFD8ED26}"/>
              </a:ext>
            </a:extLst>
          </p:cNvPr>
          <p:cNvSpPr/>
          <p:nvPr/>
        </p:nvSpPr>
        <p:spPr>
          <a:xfrm>
            <a:off x="1498599" y="1123261"/>
            <a:ext cx="9180000" cy="972000"/>
          </a:xfrm>
          <a:prstGeom prst="rect">
            <a:avLst/>
          </a:prstGeom>
          <a:noFill/>
          <a:ln w="38100">
            <a:solidFill>
              <a:srgbClr val="0C406D"/>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Rectangle 6">
            <a:extLst>
              <a:ext uri="{FF2B5EF4-FFF2-40B4-BE49-F238E27FC236}">
                <a16:creationId xmlns:a16="http://schemas.microsoft.com/office/drawing/2014/main" id="{3B34BE12-DAAB-7DC9-A37C-E900063DCF0D}"/>
              </a:ext>
            </a:extLst>
          </p:cNvPr>
          <p:cNvSpPr/>
          <p:nvPr/>
        </p:nvSpPr>
        <p:spPr>
          <a:xfrm>
            <a:off x="1498599" y="3089166"/>
            <a:ext cx="9180000" cy="3420000"/>
          </a:xfrm>
          <a:prstGeom prst="rect">
            <a:avLst/>
          </a:prstGeom>
          <a:noFill/>
          <a:ln w="38100">
            <a:solidFill>
              <a:srgbClr val="0C406D"/>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TextBox 7">
            <a:extLst>
              <a:ext uri="{FF2B5EF4-FFF2-40B4-BE49-F238E27FC236}">
                <a16:creationId xmlns:a16="http://schemas.microsoft.com/office/drawing/2014/main" id="{9D7ACBAC-45A0-CDAF-F788-C18C040848EB}"/>
              </a:ext>
            </a:extLst>
          </p:cNvPr>
          <p:cNvSpPr txBox="1"/>
          <p:nvPr/>
        </p:nvSpPr>
        <p:spPr>
          <a:xfrm>
            <a:off x="11277600" y="6105525"/>
            <a:ext cx="505200" cy="400110"/>
          </a:xfrm>
          <a:prstGeom prst="rect">
            <a:avLst/>
          </a:prstGeom>
          <a:noFill/>
        </p:spPr>
        <p:txBody>
          <a:bodyPr wrap="square" rtlCol="0">
            <a:spAutoFit/>
          </a:bodyPr>
          <a:lstStyle/>
          <a:p>
            <a:r>
              <a:rPr lang="en-US" sz="2000" dirty="0"/>
              <a:t>4</a:t>
            </a:r>
            <a:endParaRPr lang="en-MY" sz="2000" dirty="0"/>
          </a:p>
        </p:txBody>
      </p:sp>
    </p:spTree>
    <p:extLst>
      <p:ext uri="{BB962C8B-B14F-4D97-AF65-F5344CB8AC3E}">
        <p14:creationId xmlns:p14="http://schemas.microsoft.com/office/powerpoint/2010/main" val="2037779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D8EECC15-596A-2460-F5E3-8834EDA229FB}"/>
              </a:ext>
            </a:extLst>
          </p:cNvPr>
          <p:cNvSpPr>
            <a:spLocks noGrp="1"/>
          </p:cNvSpPr>
          <p:nvPr>
            <p:ph type="title"/>
          </p:nvPr>
        </p:nvSpPr>
        <p:spPr>
          <a:xfrm>
            <a:off x="1518926" y="236000"/>
            <a:ext cx="4607052" cy="1106424"/>
          </a:xfrm>
        </p:spPr>
        <p:txBody>
          <a:bodyPr vert="horz" lIns="91440" tIns="45720" rIns="91440" bIns="45720" rtlCol="0" anchor="ctr">
            <a:noAutofit/>
          </a:bodyPr>
          <a:lstStyle/>
          <a:p>
            <a:r>
              <a:rPr lang="en-US" kern="1200" dirty="0"/>
              <a:t>Trusted and Responsible Artificial Intelligence (TRAI)</a:t>
            </a:r>
          </a:p>
        </p:txBody>
      </p:sp>
      <p:sp>
        <p:nvSpPr>
          <p:cNvPr id="14" name="Text Placeholder 2">
            <a:extLst>
              <a:ext uri="{FF2B5EF4-FFF2-40B4-BE49-F238E27FC236}">
                <a16:creationId xmlns:a16="http://schemas.microsoft.com/office/drawing/2014/main" id="{E5DC55EB-EC0E-7675-65AD-BB13575D02A7}"/>
              </a:ext>
            </a:extLst>
          </p:cNvPr>
          <p:cNvSpPr txBox="1">
            <a:spLocks/>
          </p:cNvSpPr>
          <p:nvPr/>
        </p:nvSpPr>
        <p:spPr>
          <a:xfrm>
            <a:off x="1461776" y="1828199"/>
            <a:ext cx="4346700" cy="440397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70000"/>
              </a:lnSpc>
              <a:spcAft>
                <a:spcPts val="600"/>
              </a:spcAft>
              <a:buNone/>
            </a:pPr>
            <a:r>
              <a:rPr lang="en-US" sz="2100" dirty="0">
                <a:latin typeface="Roboto" panose="02000000000000000000" pitchFamily="2" charset="0"/>
                <a:ea typeface="Roboto" panose="02000000000000000000" pitchFamily="2" charset="0"/>
                <a:cs typeface="Roboto" panose="02000000000000000000" pitchFamily="2" charset="0"/>
              </a:rPr>
              <a:t>DEFINITION:</a:t>
            </a:r>
          </a:p>
          <a:p>
            <a:pPr marL="0" indent="0" algn="just">
              <a:lnSpc>
                <a:spcPct val="170000"/>
              </a:lnSpc>
              <a:buNone/>
            </a:pPr>
            <a:r>
              <a:rPr lang="en-US" sz="2100" dirty="0">
                <a:latin typeface="Roboto" panose="02000000000000000000" pitchFamily="2" charset="0"/>
                <a:ea typeface="Roboto" panose="02000000000000000000" pitchFamily="2" charset="0"/>
                <a:cs typeface="Roboto" panose="02000000000000000000" pitchFamily="2" charset="0"/>
              </a:rPr>
              <a:t>Trusted and responsible Artificial Intelligence (TRAI) in the construction industry refers to the ethical and reliable use of AI technologies to enhance productivity, safety, and efficiency while ensuring transparency, accountability, and fairness in decision-making processes (</a:t>
            </a:r>
            <a:r>
              <a:rPr lang="en-US" sz="2100" dirty="0" err="1">
                <a:latin typeface="Roboto" panose="02000000000000000000" pitchFamily="2" charset="0"/>
                <a:ea typeface="Roboto" panose="02000000000000000000" pitchFamily="2" charset="0"/>
                <a:cs typeface="Roboto" panose="02000000000000000000" pitchFamily="2" charset="0"/>
              </a:rPr>
              <a:t>Abioye</a:t>
            </a:r>
            <a:r>
              <a:rPr lang="en-US" sz="2100" dirty="0">
                <a:latin typeface="Roboto" panose="02000000000000000000" pitchFamily="2" charset="0"/>
                <a:ea typeface="Roboto" panose="02000000000000000000" pitchFamily="2" charset="0"/>
                <a:cs typeface="Roboto" panose="02000000000000000000" pitchFamily="2" charset="0"/>
              </a:rPr>
              <a:t> et al., 2020). </a:t>
            </a:r>
          </a:p>
          <a:p>
            <a:endParaRPr lang="en-US" sz="1800" dirty="0">
              <a:latin typeface="+mn-lt"/>
              <a:cs typeface="+mn-cs"/>
            </a:endParaRPr>
          </a:p>
        </p:txBody>
      </p:sp>
      <p:sp>
        <p:nvSpPr>
          <p:cNvPr id="16" name="Rectangle 15">
            <a:extLst>
              <a:ext uri="{FF2B5EF4-FFF2-40B4-BE49-F238E27FC236}">
                <a16:creationId xmlns:a16="http://schemas.microsoft.com/office/drawing/2014/main" id="{0CC81B46-6249-F598-E4F3-345A3C8B0159}"/>
              </a:ext>
            </a:extLst>
          </p:cNvPr>
          <p:cNvSpPr/>
          <p:nvPr/>
        </p:nvSpPr>
        <p:spPr>
          <a:xfrm>
            <a:off x="1288791" y="1704372"/>
            <a:ext cx="4680000" cy="4680000"/>
          </a:xfrm>
          <a:prstGeom prst="rect">
            <a:avLst/>
          </a:prstGeom>
          <a:noFill/>
          <a:ln w="38100">
            <a:solidFill>
              <a:srgbClr val="0C406D"/>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7" name="Picture 16" descr="A construction site with people and a bulldozer&#10;&#10;Description automatically generated">
            <a:extLst>
              <a:ext uri="{FF2B5EF4-FFF2-40B4-BE49-F238E27FC236}">
                <a16:creationId xmlns:a16="http://schemas.microsoft.com/office/drawing/2014/main" id="{7D97E0A4-8589-4424-165D-7D00344DC1A7}"/>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3" b="12643"/>
          <a:stretch/>
        </p:blipFill>
        <p:spPr>
          <a:xfrm>
            <a:off x="6324599" y="10"/>
            <a:ext cx="5457817" cy="3337549"/>
          </a:xfrm>
          <a:prstGeom prst="rect">
            <a:avLst/>
          </a:prstGeom>
        </p:spPr>
      </p:pic>
      <p:pic>
        <p:nvPicPr>
          <p:cNvPr id="1026" name="Picture 2" descr="Computer Vision in Construction: 3 Use Cases with Real-Life Examples">
            <a:extLst>
              <a:ext uri="{FF2B5EF4-FFF2-40B4-BE49-F238E27FC236}">
                <a16:creationId xmlns:a16="http://schemas.microsoft.com/office/drawing/2014/main" id="{758443BE-A6B1-2A20-3F3E-0E1E2A6145A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6580"/>
          <a:stretch/>
        </p:blipFill>
        <p:spPr bwMode="auto">
          <a:xfrm>
            <a:off x="6334026" y="3520936"/>
            <a:ext cx="5457817" cy="33370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204870-0B8E-0A37-53DD-326EDF14F6D2}"/>
              </a:ext>
            </a:extLst>
          </p:cNvPr>
          <p:cNvSpPr txBox="1"/>
          <p:nvPr/>
        </p:nvSpPr>
        <p:spPr>
          <a:xfrm>
            <a:off x="11277600" y="6105525"/>
            <a:ext cx="505200" cy="400110"/>
          </a:xfrm>
          <a:prstGeom prst="rect">
            <a:avLst/>
          </a:prstGeom>
          <a:noFill/>
        </p:spPr>
        <p:txBody>
          <a:bodyPr wrap="square" rtlCol="0">
            <a:spAutoFit/>
          </a:bodyPr>
          <a:lstStyle/>
          <a:p>
            <a:r>
              <a:rPr lang="en-US" sz="2000" dirty="0"/>
              <a:t>5</a:t>
            </a:r>
            <a:endParaRPr lang="en-MY" sz="2000" dirty="0"/>
          </a:p>
        </p:txBody>
      </p:sp>
    </p:spTree>
    <p:extLst>
      <p:ext uri="{BB962C8B-B14F-4D97-AF65-F5344CB8AC3E}">
        <p14:creationId xmlns:p14="http://schemas.microsoft.com/office/powerpoint/2010/main" val="2722488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D1B136B-48B4-5BA3-0248-E0D1C8DBF1D9}"/>
              </a:ext>
            </a:extLst>
          </p:cNvPr>
          <p:cNvGraphicFramePr/>
          <p:nvPr>
            <p:extLst>
              <p:ext uri="{D42A27DB-BD31-4B8C-83A1-F6EECF244321}">
                <p14:modId xmlns:p14="http://schemas.microsoft.com/office/powerpoint/2010/main" val="1256997106"/>
              </p:ext>
            </p:extLst>
          </p:nvPr>
        </p:nvGraphicFramePr>
        <p:xfrm>
          <a:off x="647566" y="654386"/>
          <a:ext cx="11087234" cy="6120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0" name="Title 1">
            <a:extLst>
              <a:ext uri="{FF2B5EF4-FFF2-40B4-BE49-F238E27FC236}">
                <a16:creationId xmlns:a16="http://schemas.microsoft.com/office/drawing/2014/main" id="{352B3CBE-35AA-AF8D-9FBB-99F07C1EC09B}"/>
              </a:ext>
            </a:extLst>
          </p:cNvPr>
          <p:cNvSpPr>
            <a:spLocks noGrp="1"/>
          </p:cNvSpPr>
          <p:nvPr>
            <p:ph type="title"/>
          </p:nvPr>
        </p:nvSpPr>
        <p:spPr>
          <a:xfrm>
            <a:off x="1484593" y="254384"/>
            <a:ext cx="8684817" cy="782955"/>
          </a:xfrm>
        </p:spPr>
        <p:txBody>
          <a:bodyPr vert="horz" lIns="91440" tIns="45720" rIns="91440" bIns="45720" rtlCol="0" anchor="b">
            <a:normAutofit/>
          </a:bodyPr>
          <a:lstStyle/>
          <a:p>
            <a:r>
              <a:rPr lang="en-US" dirty="0"/>
              <a:t>Trusted &amp; Responsible AI Elements</a:t>
            </a:r>
            <a:endParaRPr lang="en-US" b="0" dirty="0"/>
          </a:p>
        </p:txBody>
      </p:sp>
      <p:sp>
        <p:nvSpPr>
          <p:cNvPr id="2" name="TextBox 1">
            <a:extLst>
              <a:ext uri="{FF2B5EF4-FFF2-40B4-BE49-F238E27FC236}">
                <a16:creationId xmlns:a16="http://schemas.microsoft.com/office/drawing/2014/main" id="{564A715E-76EE-6906-4DFC-5AB3B9742855}"/>
              </a:ext>
            </a:extLst>
          </p:cNvPr>
          <p:cNvSpPr txBox="1"/>
          <p:nvPr/>
        </p:nvSpPr>
        <p:spPr>
          <a:xfrm>
            <a:off x="11277600" y="6105525"/>
            <a:ext cx="505200" cy="400110"/>
          </a:xfrm>
          <a:prstGeom prst="rect">
            <a:avLst/>
          </a:prstGeom>
          <a:noFill/>
        </p:spPr>
        <p:txBody>
          <a:bodyPr wrap="square" rtlCol="0">
            <a:spAutoFit/>
          </a:bodyPr>
          <a:lstStyle/>
          <a:p>
            <a:r>
              <a:rPr lang="en-US" sz="2000" dirty="0"/>
              <a:t>6</a:t>
            </a:r>
            <a:endParaRPr lang="en-MY" sz="2000" dirty="0"/>
          </a:p>
        </p:txBody>
      </p:sp>
    </p:spTree>
    <p:extLst>
      <p:ext uri="{BB962C8B-B14F-4D97-AF65-F5344CB8AC3E}">
        <p14:creationId xmlns:p14="http://schemas.microsoft.com/office/powerpoint/2010/main" val="2334761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D1B136B-48B4-5BA3-0248-E0D1C8DBF1D9}"/>
              </a:ext>
            </a:extLst>
          </p:cNvPr>
          <p:cNvGraphicFramePr/>
          <p:nvPr>
            <p:extLst>
              <p:ext uri="{D42A27DB-BD31-4B8C-83A1-F6EECF244321}">
                <p14:modId xmlns:p14="http://schemas.microsoft.com/office/powerpoint/2010/main" val="187519270"/>
              </p:ext>
            </p:extLst>
          </p:nvPr>
        </p:nvGraphicFramePr>
        <p:xfrm>
          <a:off x="638041" y="1037339"/>
          <a:ext cx="11087234" cy="51463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0" name="Title 1">
            <a:extLst>
              <a:ext uri="{FF2B5EF4-FFF2-40B4-BE49-F238E27FC236}">
                <a16:creationId xmlns:a16="http://schemas.microsoft.com/office/drawing/2014/main" id="{352B3CBE-35AA-AF8D-9FBB-99F07C1EC09B}"/>
              </a:ext>
            </a:extLst>
          </p:cNvPr>
          <p:cNvSpPr>
            <a:spLocks noGrp="1"/>
          </p:cNvSpPr>
          <p:nvPr>
            <p:ph type="title"/>
          </p:nvPr>
        </p:nvSpPr>
        <p:spPr>
          <a:xfrm>
            <a:off x="1484593" y="254384"/>
            <a:ext cx="10459757" cy="782955"/>
          </a:xfrm>
        </p:spPr>
        <p:txBody>
          <a:bodyPr vert="horz" lIns="91440" tIns="45720" rIns="91440" bIns="45720" rtlCol="0" anchor="b">
            <a:normAutofit/>
          </a:bodyPr>
          <a:lstStyle/>
          <a:p>
            <a:r>
              <a:rPr lang="en-US" dirty="0"/>
              <a:t>Literature Review: </a:t>
            </a:r>
            <a:r>
              <a:rPr lang="en-IN" sz="2800" b="1" i="0" dirty="0">
                <a:effectLst/>
              </a:rPr>
              <a:t>P</a:t>
            </a:r>
            <a:r>
              <a:rPr lang="en-IN" sz="2800" b="1" i="0" dirty="0">
                <a:effectLst/>
                <a:ea typeface="Calibri"/>
              </a:rPr>
              <a:t>rimary AI Applications in Construction</a:t>
            </a:r>
            <a:endParaRPr lang="en-US" b="0" dirty="0"/>
          </a:p>
        </p:txBody>
      </p:sp>
      <p:pic>
        <p:nvPicPr>
          <p:cNvPr id="2" name="Picture 1" descr="Generative AI In The Construction Sector: Taking Building Technology To New  Heights">
            <a:extLst>
              <a:ext uri="{FF2B5EF4-FFF2-40B4-BE49-F238E27FC236}">
                <a16:creationId xmlns:a16="http://schemas.microsoft.com/office/drawing/2014/main" id="{97444395-0D27-763D-D996-4A5A03C7794F}"/>
              </a:ext>
            </a:extLst>
          </p:cNvPr>
          <p:cNvPicPr>
            <a:picLocks noChangeAspect="1"/>
          </p:cNvPicPr>
          <p:nvPr/>
        </p:nvPicPr>
        <p:blipFill rotWithShape="1">
          <a:blip r:embed="rId8"/>
          <a:srcRect l="721" t="5395" r="10952" b="3419"/>
          <a:stretch/>
        </p:blipFill>
        <p:spPr>
          <a:xfrm>
            <a:off x="6559207" y="3600997"/>
            <a:ext cx="2160000" cy="1207361"/>
          </a:xfrm>
          <a:prstGeom prst="rect">
            <a:avLst/>
          </a:prstGeom>
        </p:spPr>
      </p:pic>
      <p:pic>
        <p:nvPicPr>
          <p:cNvPr id="4" name="Picture 3" descr="6 Applications of AI in Construction Industry | Analytics Steps">
            <a:extLst>
              <a:ext uri="{FF2B5EF4-FFF2-40B4-BE49-F238E27FC236}">
                <a16:creationId xmlns:a16="http://schemas.microsoft.com/office/drawing/2014/main" id="{C8C51FF3-7F9F-35FF-0624-AFB18B2D2F61}"/>
              </a:ext>
            </a:extLst>
          </p:cNvPr>
          <p:cNvPicPr>
            <a:picLocks noChangeAspect="1"/>
          </p:cNvPicPr>
          <p:nvPr/>
        </p:nvPicPr>
        <p:blipFill>
          <a:blip r:embed="rId9"/>
          <a:stretch>
            <a:fillRect/>
          </a:stretch>
        </p:blipFill>
        <p:spPr>
          <a:xfrm>
            <a:off x="8869777" y="5247450"/>
            <a:ext cx="2160000" cy="1214836"/>
          </a:xfrm>
          <a:prstGeom prst="rect">
            <a:avLst/>
          </a:prstGeom>
        </p:spPr>
      </p:pic>
      <p:pic>
        <p:nvPicPr>
          <p:cNvPr id="5" name="Picture 4" descr="A diagram of a building process&#10;&#10;Description automatically generated">
            <a:extLst>
              <a:ext uri="{FF2B5EF4-FFF2-40B4-BE49-F238E27FC236}">
                <a16:creationId xmlns:a16="http://schemas.microsoft.com/office/drawing/2014/main" id="{22B36B26-127C-7E8B-7D58-C42B32A537D2}"/>
              </a:ext>
            </a:extLst>
          </p:cNvPr>
          <p:cNvPicPr>
            <a:picLocks noChangeAspect="1"/>
          </p:cNvPicPr>
          <p:nvPr/>
        </p:nvPicPr>
        <p:blipFill>
          <a:blip r:embed="rId10"/>
          <a:stretch>
            <a:fillRect/>
          </a:stretch>
        </p:blipFill>
        <p:spPr>
          <a:xfrm>
            <a:off x="6567181" y="5245711"/>
            <a:ext cx="2144052" cy="1188000"/>
          </a:xfrm>
          <a:prstGeom prst="rect">
            <a:avLst/>
          </a:prstGeom>
        </p:spPr>
      </p:pic>
      <p:pic>
        <p:nvPicPr>
          <p:cNvPr id="6" name="Picture 5" descr="A person wearing a hard hat and a tablet&#10;&#10;Description automatically generated">
            <a:extLst>
              <a:ext uri="{FF2B5EF4-FFF2-40B4-BE49-F238E27FC236}">
                <a16:creationId xmlns:a16="http://schemas.microsoft.com/office/drawing/2014/main" id="{AC0672C9-F1B6-68C1-4E8D-9E0E71769F52}"/>
              </a:ext>
            </a:extLst>
          </p:cNvPr>
          <p:cNvPicPr>
            <a:picLocks noChangeAspect="1"/>
          </p:cNvPicPr>
          <p:nvPr/>
        </p:nvPicPr>
        <p:blipFill rotWithShape="1">
          <a:blip r:embed="rId11"/>
          <a:srcRect r="5337"/>
          <a:stretch/>
        </p:blipFill>
        <p:spPr>
          <a:xfrm>
            <a:off x="8869777" y="3592131"/>
            <a:ext cx="2160000" cy="1208253"/>
          </a:xfrm>
          <a:prstGeom prst="rect">
            <a:avLst/>
          </a:prstGeom>
        </p:spPr>
      </p:pic>
      <p:sp>
        <p:nvSpPr>
          <p:cNvPr id="7" name="TextBox 6">
            <a:extLst>
              <a:ext uri="{FF2B5EF4-FFF2-40B4-BE49-F238E27FC236}">
                <a16:creationId xmlns:a16="http://schemas.microsoft.com/office/drawing/2014/main" id="{EA9030F5-7DF0-AB60-D997-42610B75F111}"/>
              </a:ext>
            </a:extLst>
          </p:cNvPr>
          <p:cNvSpPr txBox="1"/>
          <p:nvPr/>
        </p:nvSpPr>
        <p:spPr>
          <a:xfrm>
            <a:off x="6506650" y="4808358"/>
            <a:ext cx="2144052" cy="461665"/>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Project Planning &amp; Design Optimization</a:t>
            </a:r>
          </a:p>
        </p:txBody>
      </p:sp>
      <p:sp>
        <p:nvSpPr>
          <p:cNvPr id="8" name="TextBox 7">
            <a:extLst>
              <a:ext uri="{FF2B5EF4-FFF2-40B4-BE49-F238E27FC236}">
                <a16:creationId xmlns:a16="http://schemas.microsoft.com/office/drawing/2014/main" id="{25B77166-4B3A-172F-29CC-FB379D2D1BD5}"/>
              </a:ext>
            </a:extLst>
          </p:cNvPr>
          <p:cNvSpPr txBox="1"/>
          <p:nvPr/>
        </p:nvSpPr>
        <p:spPr>
          <a:xfrm>
            <a:off x="8809246" y="4808358"/>
            <a:ext cx="2144052"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Site Monitoring &amp; Management Information</a:t>
            </a:r>
          </a:p>
        </p:txBody>
      </p:sp>
      <p:sp>
        <p:nvSpPr>
          <p:cNvPr id="9" name="TextBox 8">
            <a:extLst>
              <a:ext uri="{FF2B5EF4-FFF2-40B4-BE49-F238E27FC236}">
                <a16:creationId xmlns:a16="http://schemas.microsoft.com/office/drawing/2014/main" id="{63FD7606-2038-FBF5-3A51-1CC325246ABA}"/>
              </a:ext>
            </a:extLst>
          </p:cNvPr>
          <p:cNvSpPr txBox="1"/>
          <p:nvPr/>
        </p:nvSpPr>
        <p:spPr>
          <a:xfrm>
            <a:off x="6506650" y="6424077"/>
            <a:ext cx="2144052"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Building Information Modelling (BIM)</a:t>
            </a:r>
          </a:p>
        </p:txBody>
      </p:sp>
      <p:sp>
        <p:nvSpPr>
          <p:cNvPr id="10" name="TextBox 9">
            <a:extLst>
              <a:ext uri="{FF2B5EF4-FFF2-40B4-BE49-F238E27FC236}">
                <a16:creationId xmlns:a16="http://schemas.microsoft.com/office/drawing/2014/main" id="{36956B07-4F17-0A8D-E301-4CC7C9B90B23}"/>
              </a:ext>
            </a:extLst>
          </p:cNvPr>
          <p:cNvSpPr txBox="1"/>
          <p:nvPr/>
        </p:nvSpPr>
        <p:spPr>
          <a:xfrm>
            <a:off x="8869777" y="6445397"/>
            <a:ext cx="2144052"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Predictive Maintenance</a:t>
            </a:r>
          </a:p>
        </p:txBody>
      </p:sp>
      <p:sp>
        <p:nvSpPr>
          <p:cNvPr id="11" name="TextBox 10">
            <a:extLst>
              <a:ext uri="{FF2B5EF4-FFF2-40B4-BE49-F238E27FC236}">
                <a16:creationId xmlns:a16="http://schemas.microsoft.com/office/drawing/2014/main" id="{423A8159-15DE-1B9A-B9B2-F53112992752}"/>
              </a:ext>
            </a:extLst>
          </p:cNvPr>
          <p:cNvSpPr txBox="1"/>
          <p:nvPr/>
        </p:nvSpPr>
        <p:spPr>
          <a:xfrm>
            <a:off x="11277600" y="6105525"/>
            <a:ext cx="505200" cy="400110"/>
          </a:xfrm>
          <a:prstGeom prst="rect">
            <a:avLst/>
          </a:prstGeom>
          <a:noFill/>
        </p:spPr>
        <p:txBody>
          <a:bodyPr wrap="square" rtlCol="0">
            <a:spAutoFit/>
          </a:bodyPr>
          <a:lstStyle/>
          <a:p>
            <a:r>
              <a:rPr lang="en-US" sz="2000" dirty="0"/>
              <a:t>7</a:t>
            </a:r>
            <a:endParaRPr lang="en-MY" sz="2000" dirty="0"/>
          </a:p>
        </p:txBody>
      </p:sp>
    </p:spTree>
    <p:extLst>
      <p:ext uri="{BB962C8B-B14F-4D97-AF65-F5344CB8AC3E}">
        <p14:creationId xmlns:p14="http://schemas.microsoft.com/office/powerpoint/2010/main" val="2542625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23DA9-84CC-DC5D-92BF-07D6CEA384A3}"/>
              </a:ext>
            </a:extLst>
          </p:cNvPr>
          <p:cNvSpPr>
            <a:spLocks noGrp="1"/>
          </p:cNvSpPr>
          <p:nvPr>
            <p:ph type="title"/>
          </p:nvPr>
        </p:nvSpPr>
        <p:spPr/>
        <p:txBody>
          <a:bodyPr/>
          <a:lstStyle/>
          <a:p>
            <a:r>
              <a:rPr lang="en-US" sz="2800" kern="1200" dirty="0"/>
              <a:t>Literature Review: Challenges in Trusted &amp; Responsible AI</a:t>
            </a:r>
            <a:endParaRPr lang="en-MY" dirty="0"/>
          </a:p>
        </p:txBody>
      </p:sp>
      <p:graphicFrame>
        <p:nvGraphicFramePr>
          <p:cNvPr id="3" name="TextBox 2">
            <a:extLst>
              <a:ext uri="{FF2B5EF4-FFF2-40B4-BE49-F238E27FC236}">
                <a16:creationId xmlns:a16="http://schemas.microsoft.com/office/drawing/2014/main" id="{3261BFE7-7D8A-DD84-63F0-19FF84A1CF3C}"/>
              </a:ext>
            </a:extLst>
          </p:cNvPr>
          <p:cNvGraphicFramePr/>
          <p:nvPr>
            <p:extLst>
              <p:ext uri="{D42A27DB-BD31-4B8C-83A1-F6EECF244321}">
                <p14:modId xmlns:p14="http://schemas.microsoft.com/office/powerpoint/2010/main" val="2020135234"/>
              </p:ext>
            </p:extLst>
          </p:nvPr>
        </p:nvGraphicFramePr>
        <p:xfrm>
          <a:off x="842772" y="1267200"/>
          <a:ext cx="10506456"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16C81935-56B2-F1FB-1C2E-2834B243DDA1}"/>
              </a:ext>
            </a:extLst>
          </p:cNvPr>
          <p:cNvSpPr txBox="1"/>
          <p:nvPr/>
        </p:nvSpPr>
        <p:spPr>
          <a:xfrm>
            <a:off x="11277600" y="6105525"/>
            <a:ext cx="505200" cy="400110"/>
          </a:xfrm>
          <a:prstGeom prst="rect">
            <a:avLst/>
          </a:prstGeom>
          <a:noFill/>
        </p:spPr>
        <p:txBody>
          <a:bodyPr wrap="square" rtlCol="0">
            <a:spAutoFit/>
          </a:bodyPr>
          <a:lstStyle/>
          <a:p>
            <a:r>
              <a:rPr lang="en-US" sz="2000" dirty="0"/>
              <a:t>8</a:t>
            </a:r>
            <a:endParaRPr lang="en-MY" sz="2000" dirty="0"/>
          </a:p>
        </p:txBody>
      </p:sp>
    </p:spTree>
    <p:extLst>
      <p:ext uri="{BB962C8B-B14F-4D97-AF65-F5344CB8AC3E}">
        <p14:creationId xmlns:p14="http://schemas.microsoft.com/office/powerpoint/2010/main" val="199065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705D3-4209-1C26-2DED-5DB512940EEA}"/>
              </a:ext>
            </a:extLst>
          </p:cNvPr>
          <p:cNvSpPr>
            <a:spLocks noGrp="1"/>
          </p:cNvSpPr>
          <p:nvPr>
            <p:ph type="title"/>
          </p:nvPr>
        </p:nvSpPr>
        <p:spPr/>
        <p:txBody>
          <a:bodyPr/>
          <a:lstStyle/>
          <a:p>
            <a:r>
              <a:rPr lang="en-US"/>
              <a:t>Research Gaps</a:t>
            </a:r>
            <a:endParaRPr lang="en-IN"/>
          </a:p>
        </p:txBody>
      </p:sp>
      <p:graphicFrame>
        <p:nvGraphicFramePr>
          <p:cNvPr id="7" name="TextBox 2">
            <a:extLst>
              <a:ext uri="{FF2B5EF4-FFF2-40B4-BE49-F238E27FC236}">
                <a16:creationId xmlns:a16="http://schemas.microsoft.com/office/drawing/2014/main" id="{FD3C2438-FDA0-FF14-362C-A307734BEB60}"/>
              </a:ext>
            </a:extLst>
          </p:cNvPr>
          <p:cNvGraphicFramePr/>
          <p:nvPr>
            <p:extLst>
              <p:ext uri="{D42A27DB-BD31-4B8C-83A1-F6EECF244321}">
                <p14:modId xmlns:p14="http://schemas.microsoft.com/office/powerpoint/2010/main" val="2891171250"/>
              </p:ext>
            </p:extLst>
          </p:nvPr>
        </p:nvGraphicFramePr>
        <p:xfrm>
          <a:off x="911424" y="1772816"/>
          <a:ext cx="10513168" cy="4032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DCDB8A55-2947-7326-7513-6E1B33651440}"/>
              </a:ext>
            </a:extLst>
          </p:cNvPr>
          <p:cNvSpPr txBox="1"/>
          <p:nvPr/>
        </p:nvSpPr>
        <p:spPr>
          <a:xfrm>
            <a:off x="11277600" y="6105525"/>
            <a:ext cx="505200" cy="400110"/>
          </a:xfrm>
          <a:prstGeom prst="rect">
            <a:avLst/>
          </a:prstGeom>
          <a:noFill/>
        </p:spPr>
        <p:txBody>
          <a:bodyPr wrap="square" rtlCol="0">
            <a:spAutoFit/>
          </a:bodyPr>
          <a:lstStyle/>
          <a:p>
            <a:r>
              <a:rPr lang="en-US" sz="2000" dirty="0"/>
              <a:t>9</a:t>
            </a:r>
            <a:endParaRPr lang="en-MY" sz="2000" dirty="0"/>
          </a:p>
        </p:txBody>
      </p:sp>
    </p:spTree>
    <p:extLst>
      <p:ext uri="{BB962C8B-B14F-4D97-AF65-F5344CB8AC3E}">
        <p14:creationId xmlns:p14="http://schemas.microsoft.com/office/powerpoint/2010/main" val="26164777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TJiZTYyMGQwNDEwZWQxMzI1Y2RiMWIwYmM3MzBhOGI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UNIT_TEXT_FILL_FORE_SCHEMECOLOR_INDEX_BRIGHTNESS" val="0"/>
  <p:tag name="KSO_WM_UNIT_TEXT_FILL_FORE_SCHEMECOLOR_INDEX" val="13"/>
  <p:tag name="KSO_WM_UNIT_TEXT_FILL_TYPE" val="1"/>
  <p:tag name="KSO_WM_UNIT_HIGHLIGHT" val="0"/>
  <p:tag name="KSO_WM_UNIT_COMPATIBLE" val="0"/>
  <p:tag name="KSO_WM_UNIT_DIAGRAM_ISNUMVISUAL" val="0"/>
  <p:tag name="KSO_WM_UNIT_DIAGRAM_ISREFERUNIT" val="0"/>
  <p:tag name="KSO_WM_UNIT_ID" val="diagram20231114_4*n_h_i*1_2_1"/>
  <p:tag name="KSO_WM_TEMPLATE_CATEGORY" val="diagram"/>
  <p:tag name="KSO_WM_TEMPLATE_INDEX" val="20231114"/>
  <p:tag name="KSO_WM_UNIT_LAYERLEVEL" val="1_1_1"/>
  <p:tag name="KSO_WM_TAG_VERSION" val="3.0"/>
  <p:tag name="KSO_WM_DIAGRAM_GROUP_CODE" val="n1-1"/>
  <p:tag name="KSO_WM_UNIT_TYPE" val="n_h_i"/>
  <p:tag name="KSO_WM_UNIT_INDEX" val="1_2_1"/>
  <p:tag name="KSO_WM_DIAGRAM_VERSION" val="3"/>
  <p:tag name="KSO_WM_DIAGRAM_COLOR_TRICK" val="1"/>
  <p:tag name="KSO_WM_DIAGRAM_COLOR_TEXT_CAN_REMOVE" val="n"/>
  <p:tag name="KSO_WM_DIAGRAM_MAX_ITEMCNT" val="6"/>
  <p:tag name="KSO_WM_DIAGRAM_MIN_ITEMCNT" val="3"/>
  <p:tag name="KSO_WM_DIAGRAM_VIRTUALLY_FRAME" val="{&quot;height&quot;:398.3,&quot;left&quot;:79.52503937007872,&quot;top&quot;:109.8,&quot;width&quot;:815.7749606299213}"/>
  <p:tag name="KSO_WM_DIAGRAM_COLOR_MATCH_VALUE" val="{&quot;shape&quot;:{&quot;fill&quot;:{&quot;solid&quot;:{&quot;brightness&quot;:0.800000011920929,&quot;colorType&quot;:1,&quot;foreColorIndex&quot;:5,&quot;transparency&quot;:0.69999998807907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8"/>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2"/>
  <p:tag name="KSO_WM_UNIT_FILL_FORE_SCHEMECOLOR_INDEX_2" val="5"/>
  <p:tag name="KSO_WM_UNIT_FILL_FORE_SCHEMECOLOR_INDEX_2_POS" val="1"/>
  <p:tag name="KSO_WM_UNIT_FILL_FORE_SCHEMECOLOR_INDEX_2_TRANS" val="0"/>
  <p:tag name="KSO_WM_UNIT_FILL_GRADIENT_TYPE" val="2"/>
  <p:tag name="KSO_WM_UNIT_FILL_GRADIENT_ANGLE" val="0"/>
  <p:tag name="KSO_WM_UNIT_FILL_GRADIENT_DIRECTION" val="10"/>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ID" val="diagram20231114_4*n_h_h_i*1_2_1_1"/>
  <p:tag name="KSO_WM_TEMPLATE_CATEGORY" val="diagram"/>
  <p:tag name="KSO_WM_TEMPLATE_INDEX" val="20231114"/>
  <p:tag name="KSO_WM_UNIT_LAYERLEVEL" val="1_1_1_1"/>
  <p:tag name="KSO_WM_TAG_VERSION" val="3.0"/>
  <p:tag name="KSO_WM_DIAGRAM_GROUP_CODE" val="n1-1"/>
  <p:tag name="KSO_WM_UNIT_TYPE" val="n_h_h_i"/>
  <p:tag name="KSO_WM_UNIT_INDEX" val="1_2_1_1"/>
  <p:tag name="KSO_WM_DIAGRAM_VERSION" val="3"/>
  <p:tag name="KSO_WM_DIAGRAM_COLOR_TRICK" val="1"/>
  <p:tag name="KSO_WM_DIAGRAM_COLOR_TEXT_CAN_REMOVE" val="n"/>
  <p:tag name="KSO_WM_DIAGRAM_MAX_ITEMCNT" val="6"/>
  <p:tag name="KSO_WM_DIAGRAM_MIN_ITEMCNT" val="3"/>
  <p:tag name="KSO_WM_DIAGRAM_VIRTUALLY_FRAME" val="{&quot;height&quot;:398.3,&quot;left&quot;:79.52503937007872,&quot;top&quot;:109.8,&quot;width&quot;:815.7749606299213}"/>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2"/>
  <p:tag name="KSO_WM_UNIT_FILL_FORE_SCHEMECOLOR_INDEX_2" val="5"/>
  <p:tag name="KSO_WM_UNIT_FILL_FORE_SCHEMECOLOR_INDEX_2_POS" val="1"/>
  <p:tag name="KSO_WM_UNIT_FILL_FORE_SCHEMECOLOR_INDEX_2_TRANS" val="0"/>
  <p:tag name="KSO_WM_UNIT_FILL_GRADIENT_TYPE" val="2"/>
  <p:tag name="KSO_WM_UNIT_FILL_GRADIENT_ANGLE" val="0"/>
  <p:tag name="KSO_WM_UNIT_FILL_GRADIENT_DIRECTION" val="10"/>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ID" val="diagram20231114_4*n_h_h_i*1_2_3_1"/>
  <p:tag name="KSO_WM_TEMPLATE_CATEGORY" val="diagram"/>
  <p:tag name="KSO_WM_TEMPLATE_INDEX" val="20231114"/>
  <p:tag name="KSO_WM_UNIT_LAYERLEVEL" val="1_1_1_1"/>
  <p:tag name="KSO_WM_TAG_VERSION" val="3.0"/>
  <p:tag name="KSO_WM_DIAGRAM_GROUP_CODE" val="n1-1"/>
  <p:tag name="KSO_WM_UNIT_TYPE" val="n_h_h_i"/>
  <p:tag name="KSO_WM_UNIT_INDEX" val="1_2_3_1"/>
  <p:tag name="KSO_WM_DIAGRAM_VERSION" val="3"/>
  <p:tag name="KSO_WM_DIAGRAM_COLOR_TRICK" val="1"/>
  <p:tag name="KSO_WM_DIAGRAM_COLOR_TEXT_CAN_REMOVE" val="n"/>
  <p:tag name="KSO_WM_DIAGRAM_MAX_ITEMCNT" val="6"/>
  <p:tag name="KSO_WM_DIAGRAM_MIN_ITEMCNT" val="3"/>
  <p:tag name="KSO_WM_DIAGRAM_VIRTUALLY_FRAME" val="{&quot;height&quot;:398.3,&quot;left&quot;:79.52503937007872,&quot;top&quot;:109.8,&quot;width&quot;:815.7749606299213}"/>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2"/>
  <p:tag name="KSO_WM_UNIT_FILL_FORE_SCHEMECOLOR_INDEX_2" val="5"/>
  <p:tag name="KSO_WM_UNIT_FILL_FORE_SCHEMECOLOR_INDEX_2_POS" val="1"/>
  <p:tag name="KSO_WM_UNIT_FILL_FORE_SCHEMECOLOR_INDEX_2_TRANS" val="0"/>
  <p:tag name="KSO_WM_UNIT_FILL_GRADIENT_TYPE" val="2"/>
  <p:tag name="KSO_WM_UNIT_FILL_GRADIENT_ANGLE" val="0"/>
  <p:tag name="KSO_WM_UNIT_FILL_GRADIENT_DIRECTION" val="10"/>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ID" val="diagram20231114_4*n_h_h_i*1_2_5_1"/>
  <p:tag name="KSO_WM_TEMPLATE_CATEGORY" val="diagram"/>
  <p:tag name="KSO_WM_TEMPLATE_INDEX" val="20231114"/>
  <p:tag name="KSO_WM_UNIT_LAYERLEVEL" val="1_1_1_1"/>
  <p:tag name="KSO_WM_TAG_VERSION" val="3.0"/>
  <p:tag name="KSO_WM_DIAGRAM_GROUP_CODE" val="n1-1"/>
  <p:tag name="KSO_WM_UNIT_TYPE" val="n_h_h_i"/>
  <p:tag name="KSO_WM_UNIT_INDEX" val="1_2_5_1"/>
  <p:tag name="KSO_WM_DIAGRAM_VERSION" val="3"/>
  <p:tag name="KSO_WM_DIAGRAM_COLOR_TRICK" val="1"/>
  <p:tag name="KSO_WM_DIAGRAM_COLOR_TEXT_CAN_REMOVE" val="n"/>
  <p:tag name="KSO_WM_DIAGRAM_MAX_ITEMCNT" val="6"/>
  <p:tag name="KSO_WM_DIAGRAM_MIN_ITEMCNT" val="3"/>
  <p:tag name="KSO_WM_DIAGRAM_VIRTUALLY_FRAME" val="{&quot;height&quot;:398.3,&quot;left&quot;:79.52503937007872,&quot;top&quot;:109.8,&quot;width&quot;:815.7749606299213}"/>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2"/>
  <p:tag name="KSO_WM_UNIT_FILL_FORE_SCHEMECOLOR_INDEX_2" val="5"/>
  <p:tag name="KSO_WM_UNIT_FILL_FORE_SCHEMECOLOR_INDEX_2_POS" val="1"/>
  <p:tag name="KSO_WM_UNIT_FILL_FORE_SCHEMECOLOR_INDEX_2_TRANS" val="0"/>
  <p:tag name="KSO_WM_UNIT_FILL_GRADIENT_TYPE" val="2"/>
  <p:tag name="KSO_WM_UNIT_FILL_GRADIENT_ANGLE" val="0"/>
  <p:tag name="KSO_WM_UNIT_FILL_GRADIENT_DIRECTION" val="10"/>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ID" val="diagram20231114_4*n_h_h_i*1_2_6_1"/>
  <p:tag name="KSO_WM_TEMPLATE_CATEGORY" val="diagram"/>
  <p:tag name="KSO_WM_TEMPLATE_INDEX" val="20231114"/>
  <p:tag name="KSO_WM_UNIT_LAYERLEVEL" val="1_1_1_1"/>
  <p:tag name="KSO_WM_TAG_VERSION" val="3.0"/>
  <p:tag name="KSO_WM_DIAGRAM_GROUP_CODE" val="n1-1"/>
  <p:tag name="KSO_WM_UNIT_TYPE" val="n_h_h_i"/>
  <p:tag name="KSO_WM_UNIT_INDEX" val="1_2_6_1"/>
  <p:tag name="KSO_WM_DIAGRAM_VERSION" val="3"/>
  <p:tag name="KSO_WM_DIAGRAM_COLOR_TRICK" val="1"/>
  <p:tag name="KSO_WM_DIAGRAM_COLOR_TEXT_CAN_REMOVE" val="n"/>
  <p:tag name="KSO_WM_DIAGRAM_MAX_ITEMCNT" val="6"/>
  <p:tag name="KSO_WM_DIAGRAM_MIN_ITEMCNT" val="3"/>
  <p:tag name="KSO_WM_DIAGRAM_VIRTUALLY_FRAME" val="{&quot;height&quot;:398.3,&quot;left&quot;:79.52503937007872,&quot;top&quot;:109.8,&quot;width&quot;:815.7749606299213}"/>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2"/>
  <p:tag name="KSO_WM_UNIT_FILL_FORE_SCHEMECOLOR_INDEX_2" val="5"/>
  <p:tag name="KSO_WM_UNIT_FILL_FORE_SCHEMECOLOR_INDEX_2_POS" val="1"/>
  <p:tag name="KSO_WM_UNIT_FILL_FORE_SCHEMECOLOR_INDEX_2_TRANS" val="0"/>
  <p:tag name="KSO_WM_UNIT_FILL_GRADIENT_TYPE" val="2"/>
  <p:tag name="KSO_WM_UNIT_FILL_GRADIENT_ANGLE" val="0"/>
  <p:tag name="KSO_WM_UNIT_FILL_GRADIENT_DIRECTION" val="10"/>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ID" val="diagram20231114_4*n_h_h_i*1_2_2_1"/>
  <p:tag name="KSO_WM_TEMPLATE_CATEGORY" val="diagram"/>
  <p:tag name="KSO_WM_TEMPLATE_INDEX" val="20231114"/>
  <p:tag name="KSO_WM_UNIT_LAYERLEVEL" val="1_1_1_1"/>
  <p:tag name="KSO_WM_TAG_VERSION" val="3.0"/>
  <p:tag name="KSO_WM_DIAGRAM_GROUP_CODE" val="n1-1"/>
  <p:tag name="KSO_WM_UNIT_TYPE" val="n_h_h_i"/>
  <p:tag name="KSO_WM_UNIT_INDEX" val="1_2_2_1"/>
  <p:tag name="KSO_WM_DIAGRAM_VERSION" val="3"/>
  <p:tag name="KSO_WM_DIAGRAM_COLOR_TRICK" val="1"/>
  <p:tag name="KSO_WM_DIAGRAM_COLOR_TEXT_CAN_REMOVE" val="n"/>
  <p:tag name="KSO_WM_DIAGRAM_MAX_ITEMCNT" val="6"/>
  <p:tag name="KSO_WM_DIAGRAM_MIN_ITEMCNT" val="3"/>
  <p:tag name="KSO_WM_DIAGRAM_VIRTUALLY_FRAME" val="{&quot;height&quot;:398.3,&quot;left&quot;:79.52503937007872,&quot;top&quot;:109.8,&quot;width&quot;:815.7749606299213}"/>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2"/>
  <p:tag name="KSO_WM_UNIT_FILL_FORE_SCHEMECOLOR_INDEX_2" val="5"/>
  <p:tag name="KSO_WM_UNIT_FILL_FORE_SCHEMECOLOR_INDEX_2_POS" val="1"/>
  <p:tag name="KSO_WM_UNIT_FILL_FORE_SCHEMECOLOR_INDEX_2_TRANS" val="0"/>
  <p:tag name="KSO_WM_UNIT_FILL_GRADIENT_TYPE" val="2"/>
  <p:tag name="KSO_WM_UNIT_FILL_GRADIENT_ANGLE" val="0"/>
  <p:tag name="KSO_WM_UNIT_FILL_GRADIENT_DIRECTION" val="10"/>
  <p:tag name="KSO_WM_UNIT_LINE_FORE_SCHEMECOLOR_INDEX_1_BRIGHTNESS" val="0"/>
  <p:tag name="KSO_WM_UNIT_LINE_FORE_SCHEMECOLOR_INDEX_1" val="14"/>
  <p:tag name="KSO_WM_UNIT_LINE_FORE_SCHEMECOLOR_INDEX_1_POS" val="0"/>
  <p:tag name="KSO_WM_UNIT_LINE_FORE_SCHEMECOLOR_INDEX_1_TRANS" val="0"/>
  <p:tag name="KSO_WM_UNIT_LINE_FORE_SCHEMECOLOR_INDEX_2_BRIGHTNESS" val="0"/>
  <p:tag name="KSO_WM_UNIT_LINE_FORE_SCHEMECOLOR_INDEX_2" val="14"/>
  <p:tag name="KSO_WM_UNIT_LINE_FORE_SCHEMECOLOR_INDEX_2_POS" val="0.53"/>
  <p:tag name="KSO_WM_UNIT_LINE_FORE_SCHEMECOLOR_INDEX_2_TRANS" val="1"/>
  <p:tag name="KSO_WM_UNIT_LINE_GRADIENT_TYPE" val="0"/>
  <p:tag name="KSO_WM_UNIT_LINE_GRADIENT_ANGLE" val="270"/>
  <p:tag name="KSO_WM_UNIT_LINE_GRADIENT_DIRECTION" val="6"/>
  <p:tag name="KSO_WM_UNIT_LINE_FILL_TYPE" val="5"/>
  <p:tag name="KSO_WM_UNIT_SHADOW_SCHEMECOLOR_INDEX_BRIGHTNESS" val="0"/>
  <p:tag name="KSO_WM_UNIT_SHADOW_SCHEMECOLOR_INDEX" val="5"/>
  <p:tag name="KSO_WM_UNIT_TEXT_FILL_FORE_SCHEMECOLOR_INDEX_BRIGHTNESS" val="0"/>
  <p:tag name="KSO_WM_UNIT_HIGHLIGHT" val="0"/>
  <p:tag name="KSO_WM_UNIT_COMPATIBLE" val="0"/>
  <p:tag name="KSO_WM_UNIT_DIAGRAM_ISNUMVISUAL" val="0"/>
  <p:tag name="KSO_WM_UNIT_DIAGRAM_ISREFERUNIT" val="0"/>
  <p:tag name="KSO_WM_UNIT_ID" val="diagram20231114_4*n_h_a*1_1_1"/>
  <p:tag name="KSO_WM_TEMPLATE_CATEGORY" val="diagram"/>
  <p:tag name="KSO_WM_TEMPLATE_INDEX" val="20231114"/>
  <p:tag name="KSO_WM_UNIT_LAYERLEVEL" val="1_1_1"/>
  <p:tag name="KSO_WM_TAG_VERSION" val="3.0"/>
  <p:tag name="KSO_WM_UNIT_ISCONTENTSTITLE" val="0"/>
  <p:tag name="KSO_WM_UNIT_ISNUMDGMTITLE" val="0"/>
  <p:tag name="KSO_WM_UNIT_NOCLEAR" val="0"/>
  <p:tag name="KSO_WM_UNIT_VALUE" val="10"/>
  <p:tag name="KSO_WM_UNIT_TYPE" val="n_h_a"/>
  <p:tag name="KSO_WM_UNIT_INDEX" val="1_1_1"/>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398.3,&quot;left&quot;:79.52503937007872,&quot;top&quot;:109.8,&quot;width&quot;:815.7749606299213}"/>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gradient&quot;:[{&quot;brightness&quot;:0,&quot;colorType&quot;:2,&quot;pos&quot;:0,&quot;rgb&quot;:&quot;#ffffff&quot;,&quot;transparency&quot;:0},{&quot;brightness&quot;:0,&quot;colorType&quot;:2,&quot;pos&quot;:0.5299999713897705,&quot;rgb&quot;:&quot;#ffffff&quot;,&quot;transparency&quot;:1}],&quot;type&quot;:2},&quot;shadow&quot;:{&quot;brightness&quot;:0,&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标题"/>
  <p:tag name="KSO_WM_UNIT_FILL_TYPE" val="3"/>
  <p:tag name="KSO_WM_UNIT_TEXT_FILL_FORE_SCHEMECOLOR_INDEX" val="1"/>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2"/>
  <p:tag name="KSO_WM_UNIT_FILL_FORE_SCHEMECOLOR_INDEX_2" val="5"/>
  <p:tag name="KSO_WM_UNIT_FILL_FORE_SCHEMECOLOR_INDEX_2_POS" val="1"/>
  <p:tag name="KSO_WM_UNIT_FILL_FORE_SCHEMECOLOR_INDEX_2_TRANS" val="0"/>
  <p:tag name="KSO_WM_UNIT_FILL_GRADIENT_TYPE" val="2"/>
  <p:tag name="KSO_WM_UNIT_FILL_GRADIENT_ANGLE" val="0"/>
  <p:tag name="KSO_WM_UNIT_FILL_GRADIENT_DIRECTION" val="10"/>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ID" val="diagram20231114_4*n_h_h_i*1_2_4_1"/>
  <p:tag name="KSO_WM_TEMPLATE_CATEGORY" val="diagram"/>
  <p:tag name="KSO_WM_TEMPLATE_INDEX" val="20231114"/>
  <p:tag name="KSO_WM_UNIT_LAYERLEVEL" val="1_1_1_1"/>
  <p:tag name="KSO_WM_TAG_VERSION" val="3.0"/>
  <p:tag name="KSO_WM_DIAGRAM_GROUP_CODE" val="n1-1"/>
  <p:tag name="KSO_WM_UNIT_TYPE" val="n_h_h_i"/>
  <p:tag name="KSO_WM_UNIT_INDEX" val="1_2_4_1"/>
  <p:tag name="KSO_WM_DIAGRAM_VERSION" val="3"/>
  <p:tag name="KSO_WM_DIAGRAM_COLOR_TRICK" val="1"/>
  <p:tag name="KSO_WM_DIAGRAM_COLOR_TEXT_CAN_REMOVE" val="n"/>
  <p:tag name="KSO_WM_DIAGRAM_MAX_ITEMCNT" val="6"/>
  <p:tag name="KSO_WM_DIAGRAM_MIN_ITEMCNT" val="3"/>
  <p:tag name="KSO_WM_DIAGRAM_VIRTUALLY_FRAME" val="{&quot;height&quot;:398.3,&quot;left&quot;:79.52503937007872,&quot;top&quot;:109.8,&quot;width&quot;:815.7749606299213}"/>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31114_4*n_h_h_x*1_2_1_1"/>
  <p:tag name="KSO_WM_TEMPLATE_CATEGORY" val="diagram"/>
  <p:tag name="KSO_WM_TEMPLATE_INDEX" val="20231114"/>
  <p:tag name="KSO_WM_UNIT_LAYERLEVEL" val="1_1_1_1"/>
  <p:tag name="KSO_WM_TAG_VERSION" val="3.0"/>
  <p:tag name="KSO_WM_BEAUTIFY_FLAG" val="#wm#"/>
  <p:tag name="KSO_WM_DIAGRAM_VERSION" val="3"/>
  <p:tag name="KSO_WM_DIAGRAM_COLOR_TRICK" val="1"/>
  <p:tag name="KSO_WM_DIAGRAM_COLOR_TEXT_CAN_REMOVE" val="n"/>
  <p:tag name="KSO_WM_UNIT_VALUE" val="50*49"/>
  <p:tag name="KSO_WM_UNIT_TYPE" val="n_h_h_x"/>
  <p:tag name="KSO_WM_UNIT_INDEX" val="1_2_1_1"/>
  <p:tag name="KSO_WM_DIAGRAM_MAX_ITEMCNT" val="6"/>
  <p:tag name="KSO_WM_DIAGRAM_MIN_ITEMCNT" val="3"/>
  <p:tag name="KSO_WM_DIAGRAM_VIRTUALLY_FRAME" val="{&quot;height&quot;:398.3,&quot;left&quot;:79.52503937007872,&quot;top&quot;:109.8,&quot;width&quot;:815.7749606299213}"/>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31114_4*n_h_h_x*1_2_2_1"/>
  <p:tag name="KSO_WM_TEMPLATE_CATEGORY" val="diagram"/>
  <p:tag name="KSO_WM_TEMPLATE_INDEX" val="20231114"/>
  <p:tag name="KSO_WM_UNIT_LAYERLEVEL" val="1_1_1_1"/>
  <p:tag name="KSO_WM_TAG_VERSION" val="3.0"/>
  <p:tag name="KSO_WM_BEAUTIFY_FLAG" val="#wm#"/>
  <p:tag name="KSO_WM_DIAGRAM_VERSION" val="3"/>
  <p:tag name="KSO_WM_DIAGRAM_COLOR_TRICK" val="1"/>
  <p:tag name="KSO_WM_DIAGRAM_COLOR_TEXT_CAN_REMOVE" val="n"/>
  <p:tag name="KSO_WM_UNIT_VALUE" val="51*44"/>
  <p:tag name="KSO_WM_UNIT_TYPE" val="n_h_h_x"/>
  <p:tag name="KSO_WM_UNIT_INDEX" val="1_2_2_1"/>
  <p:tag name="KSO_WM_DIAGRAM_MAX_ITEMCNT" val="6"/>
  <p:tag name="KSO_WM_DIAGRAM_MIN_ITEMCNT" val="3"/>
  <p:tag name="KSO_WM_DIAGRAM_VIRTUALLY_FRAME" val="{&quot;height&quot;:398.3,&quot;left&quot;:79.52503937007872,&quot;top&quot;:109.8,&quot;width&quot;:815.7749606299213}"/>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5_1"/>
  <p:tag name="KSO_WM_UNIT_ID" val="diagram20231114_4*n_h_h_a*1_2_5_1"/>
  <p:tag name="KSO_WM_TEMPLATE_CATEGORY" val="diagram"/>
  <p:tag name="KSO_WM_TEMPLATE_INDEX" val="20231114"/>
  <p:tag name="KSO_WM_UNIT_LAYERLEVEL" val="1_1_1_1"/>
  <p:tag name="KSO_WM_TAG_VERSION" val="3.0"/>
  <p:tag name="KSO_WM_BEAUTIFY_FLAG" val="#wm#"/>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398.3,&quot;left&quot;:79.52503937007872,&quot;top&quot;:109.8,&quot;width&quot;:815.774960629921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31114_4*n_h_h_x*1_2_5_1"/>
  <p:tag name="KSO_WM_TEMPLATE_CATEGORY" val="diagram"/>
  <p:tag name="KSO_WM_TEMPLATE_INDEX" val="20231114"/>
  <p:tag name="KSO_WM_UNIT_LAYERLEVEL" val="1_1_1_1"/>
  <p:tag name="KSO_WM_TAG_VERSION" val="3.0"/>
  <p:tag name="KSO_WM_BEAUTIFY_FLAG" val="#wm#"/>
  <p:tag name="KSO_WM_DIAGRAM_VERSION" val="3"/>
  <p:tag name="KSO_WM_DIAGRAM_COLOR_TRICK" val="1"/>
  <p:tag name="KSO_WM_DIAGRAM_COLOR_TEXT_CAN_REMOVE" val="n"/>
  <p:tag name="KSO_WM_UNIT_VALUE" val="50*45"/>
  <p:tag name="KSO_WM_UNIT_TYPE" val="n_h_h_x"/>
  <p:tag name="KSO_WM_UNIT_INDEX" val="1_2_5_1"/>
  <p:tag name="KSO_WM_DIAGRAM_MAX_ITEMCNT" val="6"/>
  <p:tag name="KSO_WM_DIAGRAM_MIN_ITEMCNT" val="3"/>
  <p:tag name="KSO_WM_DIAGRAM_VIRTUALLY_FRAME" val="{&quot;height&quot;:398.3,&quot;left&quot;:79.52503937007872,&quot;top&quot;:109.8,&quot;width&quot;:815.7749606299213}"/>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2"/>
  <p:tag name="KSO_WM_UNIT_FILL_FORE_SCHEMECOLOR_INDEX_2" val="5"/>
  <p:tag name="KSO_WM_UNIT_FILL_FORE_SCHEMECOLOR_INDEX_2_POS" val="1"/>
  <p:tag name="KSO_WM_UNIT_FILL_FORE_SCHEMECOLOR_INDEX_2_TRANS" val="0"/>
  <p:tag name="KSO_WM_UNIT_FILL_GRADIENT_TYPE" val="2"/>
  <p:tag name="KSO_WM_UNIT_FILL_GRADIENT_ANGLE" val="0"/>
  <p:tag name="KSO_WM_UNIT_FILL_GRADIENT_DIRECTION" val="10"/>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ID" val="diagram20231114_4*n_h_h_i*1_2_6_1"/>
  <p:tag name="KSO_WM_TEMPLATE_CATEGORY" val="diagram"/>
  <p:tag name="KSO_WM_TEMPLATE_INDEX" val="20231114"/>
  <p:tag name="KSO_WM_UNIT_LAYERLEVEL" val="1_1_1_1"/>
  <p:tag name="KSO_WM_TAG_VERSION" val="3.0"/>
  <p:tag name="KSO_WM_DIAGRAM_GROUP_CODE" val="n1-1"/>
  <p:tag name="KSO_WM_UNIT_TYPE" val="n_h_h_i"/>
  <p:tag name="KSO_WM_UNIT_INDEX" val="1_2_6_1"/>
  <p:tag name="KSO_WM_DIAGRAM_VERSION" val="3"/>
  <p:tag name="KSO_WM_DIAGRAM_COLOR_TRICK" val="1"/>
  <p:tag name="KSO_WM_DIAGRAM_COLOR_TEXT_CAN_REMOVE" val="n"/>
  <p:tag name="KSO_WM_DIAGRAM_MAX_ITEMCNT" val="6"/>
  <p:tag name="KSO_WM_DIAGRAM_MIN_ITEMCNT" val="3"/>
  <p:tag name="KSO_WM_DIAGRAM_VIRTUALLY_FRAME" val="{&quot;height&quot;:398.3,&quot;left&quot;:79.52503937007872,&quot;top&quot;:109.8,&quot;width&quot;:815.7749606299213}"/>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2"/>
  <p:tag name="KSO_WM_UNIT_FILL_FORE_SCHEMECOLOR_INDEX_2" val="5"/>
  <p:tag name="KSO_WM_UNIT_FILL_FORE_SCHEMECOLOR_INDEX_2_POS" val="1"/>
  <p:tag name="KSO_WM_UNIT_FILL_FORE_SCHEMECOLOR_INDEX_2_TRANS" val="0"/>
  <p:tag name="KSO_WM_UNIT_FILL_GRADIENT_TYPE" val="2"/>
  <p:tag name="KSO_WM_UNIT_FILL_GRADIENT_ANGLE" val="0"/>
  <p:tag name="KSO_WM_UNIT_FILL_GRADIENT_DIRECTION" val="10"/>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ID" val="diagram20231114_4*n_h_h_i*1_2_6_1"/>
  <p:tag name="KSO_WM_TEMPLATE_CATEGORY" val="diagram"/>
  <p:tag name="KSO_WM_TEMPLATE_INDEX" val="20231114"/>
  <p:tag name="KSO_WM_UNIT_LAYERLEVEL" val="1_1_1_1"/>
  <p:tag name="KSO_WM_TAG_VERSION" val="3.0"/>
  <p:tag name="KSO_WM_DIAGRAM_GROUP_CODE" val="n1-1"/>
  <p:tag name="KSO_WM_UNIT_TYPE" val="n_h_h_i"/>
  <p:tag name="KSO_WM_UNIT_INDEX" val="1_2_6_1"/>
  <p:tag name="KSO_WM_DIAGRAM_VERSION" val="3"/>
  <p:tag name="KSO_WM_DIAGRAM_COLOR_TRICK" val="1"/>
  <p:tag name="KSO_WM_DIAGRAM_COLOR_TEXT_CAN_REMOVE" val="n"/>
  <p:tag name="KSO_WM_DIAGRAM_MAX_ITEMCNT" val="6"/>
  <p:tag name="KSO_WM_DIAGRAM_MIN_ITEMCNT" val="3"/>
  <p:tag name="KSO_WM_DIAGRAM_VIRTUALLY_FRAME" val="{&quot;height&quot;:398.3,&quot;left&quot;:79.52503937007872,&quot;top&quot;:109.8,&quot;width&quot;:815.7749606299213}"/>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2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5_1"/>
  <p:tag name="KSO_WM_UNIT_ID" val="diagram20231114_4*n_h_h_a*1_2_5_1"/>
  <p:tag name="KSO_WM_TEMPLATE_CATEGORY" val="diagram"/>
  <p:tag name="KSO_WM_TEMPLATE_INDEX" val="20231114"/>
  <p:tag name="KSO_WM_UNIT_LAYERLEVEL" val="1_1_1_1"/>
  <p:tag name="KSO_WM_TAG_VERSION" val="3.0"/>
  <p:tag name="KSO_WM_BEAUTIFY_FLAG" val="#wm#"/>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425.2,&quot;left&quot;:68.85,&quot;top&quot;:99.4,&quot;width&quot;:830.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5_1"/>
  <p:tag name="KSO_WM_UNIT_ID" val="diagram20231114_4*n_h_h_a*1_2_5_1"/>
  <p:tag name="KSO_WM_TEMPLATE_CATEGORY" val="diagram"/>
  <p:tag name="KSO_WM_TEMPLATE_INDEX" val="20231114"/>
  <p:tag name="KSO_WM_UNIT_LAYERLEVEL" val="1_1_1_1"/>
  <p:tag name="KSO_WM_TAG_VERSION" val="3.0"/>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353.29998779296875,&quot;left&quot;:106.97444732906315,&quot;top&quot;:93.40000610351562,&quot;width&quot;:792.475552670936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5_1"/>
  <p:tag name="KSO_WM_UNIT_ID" val="diagram20231114_4*n_h_h_a*1_2_5_1"/>
  <p:tag name="KSO_WM_TEMPLATE_CATEGORY" val="diagram"/>
  <p:tag name="KSO_WM_TEMPLATE_INDEX" val="20231114"/>
  <p:tag name="KSO_WM_UNIT_LAYERLEVEL" val="1_1_1_1"/>
  <p:tag name="KSO_WM_TAG_VERSION" val="3.0"/>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408.7,&quot;left&quot;:83.67503937007872,&quot;top&quot;:99.4,&quot;width&quot;:815.774960629921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5_1"/>
  <p:tag name="KSO_WM_UNIT_ID" val="diagram20231114_4*n_h_h_a*1_2_5_1"/>
  <p:tag name="KSO_WM_TEMPLATE_CATEGORY" val="diagram"/>
  <p:tag name="KSO_WM_TEMPLATE_INDEX" val="20231114"/>
  <p:tag name="KSO_WM_UNIT_LAYERLEVEL" val="1_1_1_1"/>
  <p:tag name="KSO_WM_TAG_VERSION" val="3.0"/>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408.7,&quot;left&quot;:83.67503937007872,&quot;top&quot;:99.4,&quot;width&quot;:815.774960629921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1_1"/>
  <p:tag name="KSO_WM_UNIT_ID" val="diagram20231114_4*n_h_h_a*1_2_1_1"/>
  <p:tag name="KSO_WM_TEMPLATE_CATEGORY" val="diagram"/>
  <p:tag name="KSO_WM_TEMPLATE_INDEX" val="20231114"/>
  <p:tag name="KSO_WM_UNIT_LAYERLEVEL" val="1_1_1_1"/>
  <p:tag name="KSO_WM_TAG_VERSION" val="3.0"/>
  <p:tag name="KSO_WM_BEAUTIFY_FLAG" val="#wm#"/>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425.2,&quot;left&quot;:68.85,&quot;top&quot;:99.4,&quot;width&quot;:830.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5_1"/>
  <p:tag name="KSO_WM_UNIT_ID" val="diagram20231114_4*n_h_h_a*1_2_5_1"/>
  <p:tag name="KSO_WM_TEMPLATE_CATEGORY" val="diagram"/>
  <p:tag name="KSO_WM_TEMPLATE_INDEX" val="20231114"/>
  <p:tag name="KSO_WM_UNIT_LAYERLEVEL" val="1_1_1_1"/>
  <p:tag name="KSO_WM_TAG_VERSION" val="3.0"/>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353.29998779296875,&quot;left&quot;:106.97444732906315,&quot;top&quot;:93.40000610351562,&quot;width&quot;:792.475552670936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5_1"/>
  <p:tag name="KSO_WM_UNIT_ID" val="diagram20231114_4*n_h_h_a*1_2_5_1"/>
  <p:tag name="KSO_WM_TEMPLATE_CATEGORY" val="diagram"/>
  <p:tag name="KSO_WM_TEMPLATE_INDEX" val="20231114"/>
  <p:tag name="KSO_WM_UNIT_LAYERLEVEL" val="1_1_1_1"/>
  <p:tag name="KSO_WM_TAG_VERSION" val="3.0"/>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353.29998779296875,&quot;left&quot;:106.97444732906315,&quot;top&quot;:93.40000610351562,&quot;width&quot;:792.475552670936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2_1"/>
  <p:tag name="KSO_WM_UNIT_ID" val="diagram20231114_4*n_h_h_a*1_2_2_1"/>
  <p:tag name="KSO_WM_TEMPLATE_CATEGORY" val="diagram"/>
  <p:tag name="KSO_WM_TEMPLATE_INDEX" val="20231114"/>
  <p:tag name="KSO_WM_UNIT_LAYERLEVEL" val="1_1_1_1"/>
  <p:tag name="KSO_WM_TAG_VERSION" val="3.0"/>
  <p:tag name="KSO_WM_BEAUTIFY_FLAG" val="#wm#"/>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398.3,&quot;left&quot;:79.52503937007872,&quot;top&quot;:109.8,&quot;width&quot;:815.774960629921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DIAGRAM_VIRTUALLY_FRAME" val="{&quot;height&quot;:425.2,&quot;left&quot;:68.85,&quot;top&quot;:99.4,&quot;width&quot;:830.6}"/>
</p:tagLst>
</file>

<file path=ppt/tags/tag31.xml><?xml version="1.0" encoding="utf-8"?>
<p:tagLst xmlns:a="http://schemas.openxmlformats.org/drawingml/2006/main" xmlns:r="http://schemas.openxmlformats.org/officeDocument/2006/relationships" xmlns:p="http://schemas.openxmlformats.org/presentationml/2006/main">
  <p:tag name="KSO_WM_DIAGRAM_VIRTUALLY_FRAME" val="{&quot;height&quot;:425.2,&quot;left&quot;:68.85,&quot;top&quot;:99.4,&quot;width&quot;:830.6}"/>
</p:tagLst>
</file>

<file path=ppt/tags/tag32.xml><?xml version="1.0" encoding="utf-8"?>
<p:tagLst xmlns:a="http://schemas.openxmlformats.org/drawingml/2006/main" xmlns:r="http://schemas.openxmlformats.org/officeDocument/2006/relationships" xmlns:p="http://schemas.openxmlformats.org/presentationml/2006/main">
  <p:tag name="KSO_WM_DIAGRAM_VIRTUALLY_FRAME" val="{&quot;height&quot;:425.2,&quot;left&quot;:68.85,&quot;top&quot;:99.4,&quot;width&quot;:830.6}"/>
</p:tagLst>
</file>

<file path=ppt/tags/tag3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1_1"/>
  <p:tag name="KSO_WM_UNIT_ID" val="diagram20231114_4*n_h_h_a*1_2_1_1"/>
  <p:tag name="KSO_WM_TEMPLATE_CATEGORY" val="diagram"/>
  <p:tag name="KSO_WM_TEMPLATE_INDEX" val="20231114"/>
  <p:tag name="KSO_WM_UNIT_LAYERLEVEL" val="1_1_1_1"/>
  <p:tag name="KSO_WM_TAG_VERSION" val="3.0"/>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408.7,&quot;left&quot;:83.67503937007872,&quot;top&quot;:99.4,&quot;width&quot;:815.774960629921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1_1"/>
  <p:tag name="KSO_WM_UNIT_ID" val="diagram20231114_4*n_h_h_a*1_2_1_1"/>
  <p:tag name="KSO_WM_TEMPLATE_CATEGORY" val="diagram"/>
  <p:tag name="KSO_WM_TEMPLATE_INDEX" val="20231114"/>
  <p:tag name="KSO_WM_UNIT_LAYERLEVEL" val="1_1_1_1"/>
  <p:tag name="KSO_WM_TAG_VERSION" val="3.0"/>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408.7,&quot;left&quot;:83.67503937007872,&quot;top&quot;:99.4,&quot;width&quot;:815.774960629921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wm#"/>
  <p:tag name="KSO_WM_UNIT_TEXT_FILL_FORE_SCHEMECOLOR_INDEX_BRIGHTNESS" val="0"/>
  <p:tag name="KSO_WM_UNIT_TEXT_FILL_FORE_SCHEMECOLOR_INDEX" val="13"/>
  <p:tag name="KSO_WM_UNIT_TEXT_FILL_TYPE" val="1"/>
  <p:tag name="KSO_WM_UNIT_HIGHLIGHT" val="0"/>
  <p:tag name="KSO_WM_UNIT_COMPATIBLE" val="0"/>
  <p:tag name="KSO_WM_UNIT_DIAGRAM_ISNUMVISUAL" val="0"/>
  <p:tag name="KSO_WM_UNIT_DIAGRAM_ISREFERUNIT" val="0"/>
  <p:tag name="KSO_WM_UNIT_ID" val="diagram20231114_4*n_h_i*1_2_1"/>
  <p:tag name="KSO_WM_TEMPLATE_CATEGORY" val="diagram"/>
  <p:tag name="KSO_WM_TEMPLATE_INDEX" val="20231114"/>
  <p:tag name="KSO_WM_UNIT_LAYERLEVEL" val="1_1_1"/>
  <p:tag name="KSO_WM_TAG_VERSION" val="3.0"/>
  <p:tag name="KSO_WM_DIAGRAM_GROUP_CODE" val="n1-1"/>
  <p:tag name="KSO_WM_UNIT_TYPE" val="n_h_i"/>
  <p:tag name="KSO_WM_UNIT_INDEX" val="1_2_1"/>
  <p:tag name="KSO_WM_DIAGRAM_VERSION" val="3"/>
  <p:tag name="KSO_WM_DIAGRAM_COLOR_TRICK" val="1"/>
  <p:tag name="KSO_WM_DIAGRAM_COLOR_TEXT_CAN_REMOVE" val="n"/>
  <p:tag name="KSO_WM_DIAGRAM_MAX_ITEMCNT" val="6"/>
  <p:tag name="KSO_WM_DIAGRAM_MIN_ITEMCNT" val="3"/>
  <p:tag name="KSO_WM_DIAGRAM_VIRTUALLY_FRAME" val="{&quot;height&quot;:398.3,&quot;left&quot;:79.52503937007872,&quot;top&quot;:109.8,&quot;width&quot;:815.7749606299213}"/>
  <p:tag name="KSO_WM_DIAGRAM_COLOR_MATCH_VALUE" val="{&quot;shape&quot;:{&quot;fill&quot;:{&quot;solid&quot;:{&quot;brightness&quot;:0.800000011920929,&quot;colorType&quot;:1,&quot;foreColorIndex&quot;:5,&quot;transparency&quot;:0.69999998807907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8"/>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wm#"/>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2"/>
  <p:tag name="KSO_WM_UNIT_FILL_FORE_SCHEMECOLOR_INDEX_2" val="5"/>
  <p:tag name="KSO_WM_UNIT_FILL_FORE_SCHEMECOLOR_INDEX_2_POS" val="1"/>
  <p:tag name="KSO_WM_UNIT_FILL_FORE_SCHEMECOLOR_INDEX_2_TRANS" val="0"/>
  <p:tag name="KSO_WM_UNIT_FILL_GRADIENT_TYPE" val="2"/>
  <p:tag name="KSO_WM_UNIT_FILL_GRADIENT_ANGLE" val="0"/>
  <p:tag name="KSO_WM_UNIT_FILL_GRADIENT_DIRECTION" val="10"/>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ID" val="diagram20231114_4*n_h_h_i*1_2_1_1"/>
  <p:tag name="KSO_WM_TEMPLATE_CATEGORY" val="diagram"/>
  <p:tag name="KSO_WM_TEMPLATE_INDEX" val="20231114"/>
  <p:tag name="KSO_WM_UNIT_LAYERLEVEL" val="1_1_1_1"/>
  <p:tag name="KSO_WM_TAG_VERSION" val="3.0"/>
  <p:tag name="KSO_WM_DIAGRAM_GROUP_CODE" val="n1-1"/>
  <p:tag name="KSO_WM_UNIT_TYPE" val="n_h_h_i"/>
  <p:tag name="KSO_WM_UNIT_INDEX" val="1_2_1_1"/>
  <p:tag name="KSO_WM_DIAGRAM_VERSION" val="3"/>
  <p:tag name="KSO_WM_DIAGRAM_COLOR_TRICK" val="1"/>
  <p:tag name="KSO_WM_DIAGRAM_COLOR_TEXT_CAN_REMOVE" val="n"/>
  <p:tag name="KSO_WM_DIAGRAM_MAX_ITEMCNT" val="6"/>
  <p:tag name="KSO_WM_DIAGRAM_MIN_ITEMCNT" val="3"/>
  <p:tag name="KSO_WM_DIAGRAM_VIRTUALLY_FRAME" val="{&quot;height&quot;:398.3,&quot;left&quot;:79.52503937007872,&quot;top&quot;:109.8,&quot;width&quot;:815.7749606299213}"/>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wm#"/>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2"/>
  <p:tag name="KSO_WM_UNIT_FILL_FORE_SCHEMECOLOR_INDEX_2" val="5"/>
  <p:tag name="KSO_WM_UNIT_FILL_FORE_SCHEMECOLOR_INDEX_2_POS" val="1"/>
  <p:tag name="KSO_WM_UNIT_FILL_FORE_SCHEMECOLOR_INDEX_2_TRANS" val="0"/>
  <p:tag name="KSO_WM_UNIT_FILL_GRADIENT_TYPE" val="2"/>
  <p:tag name="KSO_WM_UNIT_FILL_GRADIENT_ANGLE" val="0"/>
  <p:tag name="KSO_WM_UNIT_FILL_GRADIENT_DIRECTION" val="10"/>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ID" val="diagram20231114_4*n_h_h_i*1_2_3_1"/>
  <p:tag name="KSO_WM_TEMPLATE_CATEGORY" val="diagram"/>
  <p:tag name="KSO_WM_TEMPLATE_INDEX" val="20231114"/>
  <p:tag name="KSO_WM_UNIT_LAYERLEVEL" val="1_1_1_1"/>
  <p:tag name="KSO_WM_TAG_VERSION" val="3.0"/>
  <p:tag name="KSO_WM_DIAGRAM_GROUP_CODE" val="n1-1"/>
  <p:tag name="KSO_WM_UNIT_TYPE" val="n_h_h_i"/>
  <p:tag name="KSO_WM_UNIT_INDEX" val="1_2_3_1"/>
  <p:tag name="KSO_WM_DIAGRAM_VERSION" val="3"/>
  <p:tag name="KSO_WM_DIAGRAM_COLOR_TRICK" val="1"/>
  <p:tag name="KSO_WM_DIAGRAM_COLOR_TEXT_CAN_REMOVE" val="n"/>
  <p:tag name="KSO_WM_DIAGRAM_MAX_ITEMCNT" val="6"/>
  <p:tag name="KSO_WM_DIAGRAM_MIN_ITEMCNT" val="3"/>
  <p:tag name="KSO_WM_DIAGRAM_VIRTUALLY_FRAME" val="{&quot;height&quot;:398.3,&quot;left&quot;:79.52503937007872,&quot;top&quot;:109.8,&quot;width&quot;:815.7749606299213}"/>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wm#"/>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2"/>
  <p:tag name="KSO_WM_UNIT_FILL_FORE_SCHEMECOLOR_INDEX_2" val="5"/>
  <p:tag name="KSO_WM_UNIT_FILL_FORE_SCHEMECOLOR_INDEX_2_POS" val="1"/>
  <p:tag name="KSO_WM_UNIT_FILL_FORE_SCHEMECOLOR_INDEX_2_TRANS" val="0"/>
  <p:tag name="KSO_WM_UNIT_FILL_GRADIENT_TYPE" val="2"/>
  <p:tag name="KSO_WM_UNIT_FILL_GRADIENT_ANGLE" val="0"/>
  <p:tag name="KSO_WM_UNIT_FILL_GRADIENT_DIRECTION" val="10"/>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ID" val="diagram20231114_4*n_h_h_i*1_2_5_1"/>
  <p:tag name="KSO_WM_TEMPLATE_CATEGORY" val="diagram"/>
  <p:tag name="KSO_WM_TEMPLATE_INDEX" val="20231114"/>
  <p:tag name="KSO_WM_UNIT_LAYERLEVEL" val="1_1_1_1"/>
  <p:tag name="KSO_WM_TAG_VERSION" val="3.0"/>
  <p:tag name="KSO_WM_DIAGRAM_GROUP_CODE" val="n1-1"/>
  <p:tag name="KSO_WM_UNIT_TYPE" val="n_h_h_i"/>
  <p:tag name="KSO_WM_UNIT_INDEX" val="1_2_5_1"/>
  <p:tag name="KSO_WM_DIAGRAM_VERSION" val="3"/>
  <p:tag name="KSO_WM_DIAGRAM_COLOR_TRICK" val="1"/>
  <p:tag name="KSO_WM_DIAGRAM_COLOR_TEXT_CAN_REMOVE" val="n"/>
  <p:tag name="KSO_WM_DIAGRAM_MAX_ITEMCNT" val="6"/>
  <p:tag name="KSO_WM_DIAGRAM_MIN_ITEMCNT" val="3"/>
  <p:tag name="KSO_WM_DIAGRAM_VIRTUALLY_FRAME" val="{&quot;height&quot;:398.3,&quot;left&quot;:79.52503937007872,&quot;top&quot;:109.8,&quot;width&quot;:815.7749606299213}"/>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wm#"/>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2"/>
  <p:tag name="KSO_WM_UNIT_FILL_FORE_SCHEMECOLOR_INDEX_2" val="5"/>
  <p:tag name="KSO_WM_UNIT_FILL_FORE_SCHEMECOLOR_INDEX_2_POS" val="1"/>
  <p:tag name="KSO_WM_UNIT_FILL_FORE_SCHEMECOLOR_INDEX_2_TRANS" val="0"/>
  <p:tag name="KSO_WM_UNIT_FILL_GRADIENT_TYPE" val="2"/>
  <p:tag name="KSO_WM_UNIT_FILL_GRADIENT_ANGLE" val="0"/>
  <p:tag name="KSO_WM_UNIT_FILL_GRADIENT_DIRECTION" val="10"/>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ID" val="diagram20231114_4*n_h_h_i*1_2_6_1"/>
  <p:tag name="KSO_WM_TEMPLATE_CATEGORY" val="diagram"/>
  <p:tag name="KSO_WM_TEMPLATE_INDEX" val="20231114"/>
  <p:tag name="KSO_WM_UNIT_LAYERLEVEL" val="1_1_1_1"/>
  <p:tag name="KSO_WM_TAG_VERSION" val="3.0"/>
  <p:tag name="KSO_WM_DIAGRAM_GROUP_CODE" val="n1-1"/>
  <p:tag name="KSO_WM_UNIT_TYPE" val="n_h_h_i"/>
  <p:tag name="KSO_WM_UNIT_INDEX" val="1_2_6_1"/>
  <p:tag name="KSO_WM_DIAGRAM_VERSION" val="3"/>
  <p:tag name="KSO_WM_DIAGRAM_COLOR_TRICK" val="1"/>
  <p:tag name="KSO_WM_DIAGRAM_COLOR_TEXT_CAN_REMOVE" val="n"/>
  <p:tag name="KSO_WM_DIAGRAM_MAX_ITEMCNT" val="6"/>
  <p:tag name="KSO_WM_DIAGRAM_MIN_ITEMCNT" val="3"/>
  <p:tag name="KSO_WM_DIAGRAM_VIRTUALLY_FRAME" val="{&quot;height&quot;:398.3,&quot;left&quot;:79.52503937007872,&quot;top&quot;:109.8,&quot;width&quot;:815.7749606299213}"/>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ID" val="diagram20231114_4*n_h_h_a*1_2_6_1"/>
  <p:tag name="KSO_WM_TEMPLATE_CATEGORY" val="diagram"/>
  <p:tag name="KSO_WM_TEMPLATE_INDEX" val="20231114"/>
  <p:tag name="KSO_WM_UNIT_LAYERLEVEL" val="1_1_1_1"/>
  <p:tag name="KSO_WM_TAG_VERSION" val="3.0"/>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391.45,&quot;left&quot;:83.67503937007872,&quot;top&quot;:80.6,&quot;width&quot;:815.774960629921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wm#"/>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2"/>
  <p:tag name="KSO_WM_UNIT_FILL_FORE_SCHEMECOLOR_INDEX_2" val="5"/>
  <p:tag name="KSO_WM_UNIT_FILL_FORE_SCHEMECOLOR_INDEX_2_POS" val="1"/>
  <p:tag name="KSO_WM_UNIT_FILL_FORE_SCHEMECOLOR_INDEX_2_TRANS" val="0"/>
  <p:tag name="KSO_WM_UNIT_FILL_GRADIENT_TYPE" val="2"/>
  <p:tag name="KSO_WM_UNIT_FILL_GRADIENT_ANGLE" val="0"/>
  <p:tag name="KSO_WM_UNIT_FILL_GRADIENT_DIRECTION" val="10"/>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ID" val="diagram20231114_4*n_h_h_i*1_2_2_1"/>
  <p:tag name="KSO_WM_TEMPLATE_CATEGORY" val="diagram"/>
  <p:tag name="KSO_WM_TEMPLATE_INDEX" val="20231114"/>
  <p:tag name="KSO_WM_UNIT_LAYERLEVEL" val="1_1_1_1"/>
  <p:tag name="KSO_WM_TAG_VERSION" val="3.0"/>
  <p:tag name="KSO_WM_DIAGRAM_GROUP_CODE" val="n1-1"/>
  <p:tag name="KSO_WM_UNIT_TYPE" val="n_h_h_i"/>
  <p:tag name="KSO_WM_UNIT_INDEX" val="1_2_2_1"/>
  <p:tag name="KSO_WM_DIAGRAM_VERSION" val="3"/>
  <p:tag name="KSO_WM_DIAGRAM_COLOR_TRICK" val="1"/>
  <p:tag name="KSO_WM_DIAGRAM_COLOR_TEXT_CAN_REMOVE" val="n"/>
  <p:tag name="KSO_WM_DIAGRAM_MAX_ITEMCNT" val="6"/>
  <p:tag name="KSO_WM_DIAGRAM_MIN_ITEMCNT" val="3"/>
  <p:tag name="KSO_WM_DIAGRAM_VIRTUALLY_FRAME" val="{&quot;height&quot;:398.3,&quot;left&quot;:79.52503937007872,&quot;top&quot;:109.8,&quot;width&quot;:815.7749606299213}"/>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wm#"/>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2"/>
  <p:tag name="KSO_WM_UNIT_FILL_FORE_SCHEMECOLOR_INDEX_2" val="5"/>
  <p:tag name="KSO_WM_UNIT_FILL_FORE_SCHEMECOLOR_INDEX_2_POS" val="1"/>
  <p:tag name="KSO_WM_UNIT_FILL_FORE_SCHEMECOLOR_INDEX_2_TRANS" val="0"/>
  <p:tag name="KSO_WM_UNIT_FILL_GRADIENT_TYPE" val="2"/>
  <p:tag name="KSO_WM_UNIT_FILL_GRADIENT_ANGLE" val="0"/>
  <p:tag name="KSO_WM_UNIT_FILL_GRADIENT_DIRECTION" val="10"/>
  <p:tag name="KSO_WM_UNIT_LINE_FORE_SCHEMECOLOR_INDEX_1_BRIGHTNESS" val="0"/>
  <p:tag name="KSO_WM_UNIT_LINE_FORE_SCHEMECOLOR_INDEX_1" val="14"/>
  <p:tag name="KSO_WM_UNIT_LINE_FORE_SCHEMECOLOR_INDEX_1_POS" val="0"/>
  <p:tag name="KSO_WM_UNIT_LINE_FORE_SCHEMECOLOR_INDEX_1_TRANS" val="0"/>
  <p:tag name="KSO_WM_UNIT_LINE_FORE_SCHEMECOLOR_INDEX_2_BRIGHTNESS" val="0"/>
  <p:tag name="KSO_WM_UNIT_LINE_FORE_SCHEMECOLOR_INDEX_2" val="14"/>
  <p:tag name="KSO_WM_UNIT_LINE_FORE_SCHEMECOLOR_INDEX_2_POS" val="0.53"/>
  <p:tag name="KSO_WM_UNIT_LINE_FORE_SCHEMECOLOR_INDEX_2_TRANS" val="1"/>
  <p:tag name="KSO_WM_UNIT_LINE_GRADIENT_TYPE" val="0"/>
  <p:tag name="KSO_WM_UNIT_LINE_GRADIENT_ANGLE" val="270"/>
  <p:tag name="KSO_WM_UNIT_LINE_GRADIENT_DIRECTION" val="6"/>
  <p:tag name="KSO_WM_UNIT_LINE_FILL_TYPE" val="5"/>
  <p:tag name="KSO_WM_UNIT_SHADOW_SCHEMECOLOR_INDEX_BRIGHTNESS" val="0"/>
  <p:tag name="KSO_WM_UNIT_SHADOW_SCHEMECOLOR_INDEX" val="5"/>
  <p:tag name="KSO_WM_UNIT_TEXT_FILL_FORE_SCHEMECOLOR_INDEX_BRIGHTNESS" val="0"/>
  <p:tag name="KSO_WM_UNIT_HIGHLIGHT" val="0"/>
  <p:tag name="KSO_WM_UNIT_COMPATIBLE" val="0"/>
  <p:tag name="KSO_WM_UNIT_DIAGRAM_ISNUMVISUAL" val="0"/>
  <p:tag name="KSO_WM_UNIT_DIAGRAM_ISREFERUNIT" val="0"/>
  <p:tag name="KSO_WM_UNIT_ID" val="diagram20231114_4*n_h_a*1_1_1"/>
  <p:tag name="KSO_WM_TEMPLATE_CATEGORY" val="diagram"/>
  <p:tag name="KSO_WM_TEMPLATE_INDEX" val="20231114"/>
  <p:tag name="KSO_WM_UNIT_LAYERLEVEL" val="1_1_1"/>
  <p:tag name="KSO_WM_TAG_VERSION" val="3.0"/>
  <p:tag name="KSO_WM_UNIT_ISCONTENTSTITLE" val="0"/>
  <p:tag name="KSO_WM_UNIT_ISNUMDGMTITLE" val="0"/>
  <p:tag name="KSO_WM_UNIT_NOCLEAR" val="0"/>
  <p:tag name="KSO_WM_UNIT_VALUE" val="10"/>
  <p:tag name="KSO_WM_UNIT_TYPE" val="n_h_a"/>
  <p:tag name="KSO_WM_UNIT_INDEX" val="1_1_1"/>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398.3,&quot;left&quot;:79.52503937007872,&quot;top&quot;:109.8,&quot;width&quot;:815.7749606299213}"/>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gradient&quot;:[{&quot;brightness&quot;:0,&quot;colorType&quot;:2,&quot;pos&quot;:0,&quot;rgb&quot;:&quot;#ffffff&quot;,&quot;transparency&quot;:0},{&quot;brightness&quot;:0,&quot;colorType&quot;:2,&quot;pos&quot;:0.5299999713897705,&quot;rgb&quot;:&quot;#ffffff&quot;,&quot;transparency&quot;:1}],&quot;type&quot;:2},&quot;shadow&quot;:{&quot;brightness&quot;:0,&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标题"/>
  <p:tag name="KSO_WM_UNIT_FILL_TYPE" val="3"/>
  <p:tag name="KSO_WM_UNIT_TEXT_FILL_FORE_SCHEMECOLOR_INDEX" val="1"/>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wm#"/>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2"/>
  <p:tag name="KSO_WM_UNIT_FILL_FORE_SCHEMECOLOR_INDEX_2" val="5"/>
  <p:tag name="KSO_WM_UNIT_FILL_FORE_SCHEMECOLOR_INDEX_2_POS" val="1"/>
  <p:tag name="KSO_WM_UNIT_FILL_FORE_SCHEMECOLOR_INDEX_2_TRANS" val="0"/>
  <p:tag name="KSO_WM_UNIT_FILL_GRADIENT_TYPE" val="2"/>
  <p:tag name="KSO_WM_UNIT_FILL_GRADIENT_ANGLE" val="0"/>
  <p:tag name="KSO_WM_UNIT_FILL_GRADIENT_DIRECTION" val="10"/>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ID" val="diagram20231114_4*n_h_h_i*1_2_4_1"/>
  <p:tag name="KSO_WM_TEMPLATE_CATEGORY" val="diagram"/>
  <p:tag name="KSO_WM_TEMPLATE_INDEX" val="20231114"/>
  <p:tag name="KSO_WM_UNIT_LAYERLEVEL" val="1_1_1_1"/>
  <p:tag name="KSO_WM_TAG_VERSION" val="3.0"/>
  <p:tag name="KSO_WM_DIAGRAM_GROUP_CODE" val="n1-1"/>
  <p:tag name="KSO_WM_UNIT_TYPE" val="n_h_h_i"/>
  <p:tag name="KSO_WM_UNIT_INDEX" val="1_2_4_1"/>
  <p:tag name="KSO_WM_DIAGRAM_VERSION" val="3"/>
  <p:tag name="KSO_WM_DIAGRAM_COLOR_TRICK" val="1"/>
  <p:tag name="KSO_WM_DIAGRAM_COLOR_TEXT_CAN_REMOVE" val="n"/>
  <p:tag name="KSO_WM_DIAGRAM_MAX_ITEMCNT" val="6"/>
  <p:tag name="KSO_WM_DIAGRAM_MIN_ITEMCNT" val="3"/>
  <p:tag name="KSO_WM_DIAGRAM_VIRTUALLY_FRAME" val="{&quot;height&quot;:398.3,&quot;left&quot;:79.52503937007872,&quot;top&quot;:109.8,&quot;width&quot;:815.7749606299213}"/>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31114_4*n_h_h_x*1_2_1_1"/>
  <p:tag name="KSO_WM_TEMPLATE_CATEGORY" val="diagram"/>
  <p:tag name="KSO_WM_TEMPLATE_INDEX" val="20231114"/>
  <p:tag name="KSO_WM_UNIT_LAYERLEVEL" val="1_1_1_1"/>
  <p:tag name="KSO_WM_TAG_VERSION" val="3.0"/>
  <p:tag name="KSO_WM_BEAUTIFY_FLAG" val="#wm#"/>
  <p:tag name="KSO_WM_DIAGRAM_VERSION" val="3"/>
  <p:tag name="KSO_WM_DIAGRAM_COLOR_TRICK" val="1"/>
  <p:tag name="KSO_WM_DIAGRAM_COLOR_TEXT_CAN_REMOVE" val="n"/>
  <p:tag name="KSO_WM_UNIT_VALUE" val="50*49"/>
  <p:tag name="KSO_WM_UNIT_TYPE" val="n_h_h_x"/>
  <p:tag name="KSO_WM_UNIT_INDEX" val="1_2_1_1"/>
  <p:tag name="KSO_WM_DIAGRAM_MAX_ITEMCNT" val="6"/>
  <p:tag name="KSO_WM_DIAGRAM_MIN_ITEMCNT" val="3"/>
  <p:tag name="KSO_WM_DIAGRAM_VIRTUALLY_FRAME" val="{&quot;height&quot;:398.3,&quot;left&quot;:79.52503937007872,&quot;top&quot;:109.8,&quot;width&quot;:815.7749606299213}"/>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31114_4*n_h_h_x*1_2_2_1"/>
  <p:tag name="KSO_WM_TEMPLATE_CATEGORY" val="diagram"/>
  <p:tag name="KSO_WM_TEMPLATE_INDEX" val="20231114"/>
  <p:tag name="KSO_WM_UNIT_LAYERLEVEL" val="1_1_1_1"/>
  <p:tag name="KSO_WM_TAG_VERSION" val="3.0"/>
  <p:tag name="KSO_WM_BEAUTIFY_FLAG" val="#wm#"/>
  <p:tag name="KSO_WM_DIAGRAM_VERSION" val="3"/>
  <p:tag name="KSO_WM_DIAGRAM_COLOR_TRICK" val="1"/>
  <p:tag name="KSO_WM_DIAGRAM_COLOR_TEXT_CAN_REMOVE" val="n"/>
  <p:tag name="KSO_WM_UNIT_VALUE" val="51*44"/>
  <p:tag name="KSO_WM_UNIT_TYPE" val="n_h_h_x"/>
  <p:tag name="KSO_WM_UNIT_INDEX" val="1_2_2_1"/>
  <p:tag name="KSO_WM_DIAGRAM_MAX_ITEMCNT" val="6"/>
  <p:tag name="KSO_WM_DIAGRAM_MIN_ITEMCNT" val="3"/>
  <p:tag name="KSO_WM_DIAGRAM_VIRTUALLY_FRAME" val="{&quot;height&quot;:398.3,&quot;left&quot;:79.52503937007872,&quot;top&quot;:109.8,&quot;width&quot;:815.7749606299213}"/>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31114_4*n_h_h_x*1_2_5_1"/>
  <p:tag name="KSO_WM_TEMPLATE_CATEGORY" val="diagram"/>
  <p:tag name="KSO_WM_TEMPLATE_INDEX" val="20231114"/>
  <p:tag name="KSO_WM_UNIT_LAYERLEVEL" val="1_1_1_1"/>
  <p:tag name="KSO_WM_TAG_VERSION" val="3.0"/>
  <p:tag name="KSO_WM_BEAUTIFY_FLAG" val="#wm#"/>
  <p:tag name="KSO_WM_DIAGRAM_VERSION" val="3"/>
  <p:tag name="KSO_WM_DIAGRAM_COLOR_TRICK" val="1"/>
  <p:tag name="KSO_WM_DIAGRAM_COLOR_TEXT_CAN_REMOVE" val="n"/>
  <p:tag name="KSO_WM_UNIT_VALUE" val="50*45"/>
  <p:tag name="KSO_WM_UNIT_TYPE" val="n_h_h_x"/>
  <p:tag name="KSO_WM_UNIT_INDEX" val="1_2_5_1"/>
  <p:tag name="KSO_WM_DIAGRAM_MAX_ITEMCNT" val="6"/>
  <p:tag name="KSO_WM_DIAGRAM_MIN_ITEMCNT" val="3"/>
  <p:tag name="KSO_WM_DIAGRAM_VIRTUALLY_FRAME" val="{&quot;height&quot;:398.3,&quot;left&quot;:79.52503937007872,&quot;top&quot;:109.8,&quot;width&quot;:815.7749606299213}"/>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wm#"/>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2"/>
  <p:tag name="KSO_WM_UNIT_FILL_FORE_SCHEMECOLOR_INDEX_2" val="5"/>
  <p:tag name="KSO_WM_UNIT_FILL_FORE_SCHEMECOLOR_INDEX_2_POS" val="1"/>
  <p:tag name="KSO_WM_UNIT_FILL_FORE_SCHEMECOLOR_INDEX_2_TRANS" val="0"/>
  <p:tag name="KSO_WM_UNIT_FILL_GRADIENT_TYPE" val="2"/>
  <p:tag name="KSO_WM_UNIT_FILL_GRADIENT_ANGLE" val="0"/>
  <p:tag name="KSO_WM_UNIT_FILL_GRADIENT_DIRECTION" val="10"/>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ID" val="diagram20231114_4*n_h_h_i*1_2_6_1"/>
  <p:tag name="KSO_WM_TEMPLATE_CATEGORY" val="diagram"/>
  <p:tag name="KSO_WM_TEMPLATE_INDEX" val="20231114"/>
  <p:tag name="KSO_WM_UNIT_LAYERLEVEL" val="1_1_1_1"/>
  <p:tag name="KSO_WM_TAG_VERSION" val="3.0"/>
  <p:tag name="KSO_WM_DIAGRAM_GROUP_CODE" val="n1-1"/>
  <p:tag name="KSO_WM_UNIT_TYPE" val="n_h_h_i"/>
  <p:tag name="KSO_WM_UNIT_INDEX" val="1_2_6_1"/>
  <p:tag name="KSO_WM_DIAGRAM_VERSION" val="3"/>
  <p:tag name="KSO_WM_DIAGRAM_COLOR_TRICK" val="1"/>
  <p:tag name="KSO_WM_DIAGRAM_COLOR_TEXT_CAN_REMOVE" val="n"/>
  <p:tag name="KSO_WM_DIAGRAM_MAX_ITEMCNT" val="6"/>
  <p:tag name="KSO_WM_DIAGRAM_MIN_ITEMCNT" val="3"/>
  <p:tag name="KSO_WM_DIAGRAM_VIRTUALLY_FRAME" val="{&quot;height&quot;:398.3,&quot;left&quot;:79.52503937007872,&quot;top&quot;:109.8,&quot;width&quot;:815.7749606299213}"/>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wm#"/>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2"/>
  <p:tag name="KSO_WM_UNIT_FILL_FORE_SCHEMECOLOR_INDEX_2" val="5"/>
  <p:tag name="KSO_WM_UNIT_FILL_FORE_SCHEMECOLOR_INDEX_2_POS" val="1"/>
  <p:tag name="KSO_WM_UNIT_FILL_FORE_SCHEMECOLOR_INDEX_2_TRANS" val="0"/>
  <p:tag name="KSO_WM_UNIT_FILL_GRADIENT_TYPE" val="2"/>
  <p:tag name="KSO_WM_UNIT_FILL_GRADIENT_ANGLE" val="0"/>
  <p:tag name="KSO_WM_UNIT_FILL_GRADIENT_DIRECTION" val="10"/>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ID" val="diagram20231114_4*n_h_h_i*1_2_6_1"/>
  <p:tag name="KSO_WM_TEMPLATE_CATEGORY" val="diagram"/>
  <p:tag name="KSO_WM_TEMPLATE_INDEX" val="20231114"/>
  <p:tag name="KSO_WM_UNIT_LAYERLEVEL" val="1_1_1_1"/>
  <p:tag name="KSO_WM_TAG_VERSION" val="3.0"/>
  <p:tag name="KSO_WM_DIAGRAM_GROUP_CODE" val="n1-1"/>
  <p:tag name="KSO_WM_UNIT_TYPE" val="n_h_h_i"/>
  <p:tag name="KSO_WM_UNIT_INDEX" val="1_2_6_1"/>
  <p:tag name="KSO_WM_DIAGRAM_VERSION" val="3"/>
  <p:tag name="KSO_WM_DIAGRAM_COLOR_TRICK" val="1"/>
  <p:tag name="KSO_WM_DIAGRAM_COLOR_TEXT_CAN_REMOVE" val="n"/>
  <p:tag name="KSO_WM_DIAGRAM_MAX_ITEMCNT" val="6"/>
  <p:tag name="KSO_WM_DIAGRAM_MIN_ITEMCNT" val="3"/>
  <p:tag name="KSO_WM_DIAGRAM_VIRTUALLY_FRAME" val="{&quot;height&quot;:398.3,&quot;left&quot;:79.52503937007872,&quot;top&quot;:109.8,&quot;width&quot;:815.7749606299213}"/>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4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2_1"/>
  <p:tag name="KSO_WM_UNIT_ID" val="diagram20231114_4*n_h_h_a*1_2_2_1"/>
  <p:tag name="KSO_WM_TEMPLATE_CATEGORY" val="diagram"/>
  <p:tag name="KSO_WM_TEMPLATE_INDEX" val="20231114"/>
  <p:tag name="KSO_WM_UNIT_LAYERLEVEL" val="1_1_1_1"/>
  <p:tag name="KSO_WM_TAG_VERSION" val="3.0"/>
  <p:tag name="KSO_WM_BEAUTIFY_FLAG" val="#wm#"/>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425.2,&quot;left&quot;:68.85,&quot;top&quot;:99.4,&quot;width&quot;:830.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2_1"/>
  <p:tag name="KSO_WM_UNIT_ID" val="diagram20231114_4*n_h_h_a*1_2_2_1"/>
  <p:tag name="KSO_WM_TEMPLATE_CATEGORY" val="diagram"/>
  <p:tag name="KSO_WM_TEMPLATE_INDEX" val="20231114"/>
  <p:tag name="KSO_WM_UNIT_LAYERLEVEL" val="1_1_1_1"/>
  <p:tag name="KSO_WM_TAG_VERSION" val="3.0"/>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408.7,&quot;left&quot;:83.67503937007872,&quot;top&quot;:99.4,&quot;width&quot;:815.774960629921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1_1"/>
  <p:tag name="KSO_WM_UNIT_ID" val="diagram20231114_4*n_h_h_a*1_2_1_1"/>
  <p:tag name="KSO_WM_TEMPLATE_CATEGORY" val="diagram"/>
  <p:tag name="KSO_WM_TEMPLATE_INDEX" val="20231114"/>
  <p:tag name="KSO_WM_UNIT_LAYERLEVEL" val="1_1_1_1"/>
  <p:tag name="KSO_WM_TAG_VERSION" val="3.0"/>
  <p:tag name="KSO_WM_BEAUTIFY_FLAG" val="#wm#"/>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398.3,&quot;left&quot;:79.52503937007872,&quot;top&quot;:109.8,&quot;width&quot;:815.774960629921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2_1"/>
  <p:tag name="KSO_WM_UNIT_ID" val="diagram20231114_4*n_h_h_a*1_2_2_1"/>
  <p:tag name="KSO_WM_TEMPLATE_CATEGORY" val="diagram"/>
  <p:tag name="KSO_WM_TEMPLATE_INDEX" val="20231114"/>
  <p:tag name="KSO_WM_UNIT_LAYERLEVEL" val="1_1_1_1"/>
  <p:tag name="KSO_WM_TAG_VERSION" val="3.0"/>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408.7,&quot;left&quot;:83.67503937007872,&quot;top&quot;:99.4,&quot;width&quot;:815.774960629921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3_1"/>
  <p:tag name="KSO_WM_UNIT_ID" val="diagram20231114_4*n_h_h_a*1_2_3_1"/>
  <p:tag name="KSO_WM_TEMPLATE_CATEGORY" val="diagram"/>
  <p:tag name="KSO_WM_TEMPLATE_INDEX" val="20231114"/>
  <p:tag name="KSO_WM_UNIT_LAYERLEVEL" val="1_1_1_1"/>
  <p:tag name="KSO_WM_TAG_VERSION" val="3.0"/>
  <p:tag name="KSO_WM_BEAUTIFY_FLAG" val="#wm#"/>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425.2,&quot;left&quot;:68.85,&quot;top&quot;:99.4,&quot;width&quot;:830.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3_1"/>
  <p:tag name="KSO_WM_UNIT_ID" val="diagram20231114_4*n_h_h_a*1_2_3_1"/>
  <p:tag name="KSO_WM_TEMPLATE_CATEGORY" val="diagram"/>
  <p:tag name="KSO_WM_TEMPLATE_INDEX" val="20231114"/>
  <p:tag name="KSO_WM_UNIT_LAYERLEVEL" val="1_1_1_1"/>
  <p:tag name="KSO_WM_TAG_VERSION" val="3.0"/>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408.7,&quot;left&quot;:83.67503937007872,&quot;top&quot;:99.4,&quot;width&quot;:815.774960629921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3_1"/>
  <p:tag name="KSO_WM_UNIT_ID" val="diagram20231114_4*n_h_h_a*1_2_3_1"/>
  <p:tag name="KSO_WM_TEMPLATE_CATEGORY" val="diagram"/>
  <p:tag name="KSO_WM_TEMPLATE_INDEX" val="20231114"/>
  <p:tag name="KSO_WM_UNIT_LAYERLEVEL" val="1_1_1_1"/>
  <p:tag name="KSO_WM_TAG_VERSION" val="3.0"/>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408.7,&quot;left&quot;:83.67503937007872,&quot;top&quot;:99.4,&quot;width&quot;:815.774960629921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4_1"/>
  <p:tag name="KSO_WM_UNIT_ID" val="diagram20231114_4*n_h_h_a*1_2_4_1"/>
  <p:tag name="KSO_WM_TEMPLATE_CATEGORY" val="diagram"/>
  <p:tag name="KSO_WM_TEMPLATE_INDEX" val="20231114"/>
  <p:tag name="KSO_WM_UNIT_LAYERLEVEL" val="1_1_1_1"/>
  <p:tag name="KSO_WM_TAG_VERSION" val="3.0"/>
  <p:tag name="KSO_WM_BEAUTIFY_FLAG" val="#wm#"/>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425.2,&quot;left&quot;:68.85,&quot;top&quot;:99.4,&quot;width&quot;:830.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ags/tag5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4_1"/>
  <p:tag name="KSO_WM_UNIT_ID" val="diagram20231114_4*n_h_h_a*1_2_4_1"/>
  <p:tag name="KSO_WM_TEMPLATE_CATEGORY" val="diagram"/>
  <p:tag name="KSO_WM_TEMPLATE_INDEX" val="20231114"/>
  <p:tag name="KSO_WM_UNIT_LAYERLEVEL" val="1_1_1_1"/>
  <p:tag name="KSO_WM_TAG_VERSION" val="3.0"/>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408.7,&quot;left&quot;:83.67503937007872,&quot;top&quot;:99.4,&quot;width&quot;:815.774960629921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4_1"/>
  <p:tag name="KSO_WM_UNIT_ID" val="diagram20231114_4*n_h_h_a*1_2_4_1"/>
  <p:tag name="KSO_WM_TEMPLATE_CATEGORY" val="diagram"/>
  <p:tag name="KSO_WM_TEMPLATE_INDEX" val="20231114"/>
  <p:tag name="KSO_WM_UNIT_LAYERLEVEL" val="1_1_1_1"/>
  <p:tag name="KSO_WM_TAG_VERSION" val="3.0"/>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408.7,&quot;left&quot;:83.67503937007872,&quot;top&quot;:99.4,&quot;width&quot;:815.774960629921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5_1"/>
  <p:tag name="KSO_WM_UNIT_ID" val="diagram20231114_4*n_h_h_a*1_2_5_1"/>
  <p:tag name="KSO_WM_TEMPLATE_CATEGORY" val="diagram"/>
  <p:tag name="KSO_WM_TEMPLATE_INDEX" val="20231114"/>
  <p:tag name="KSO_WM_UNIT_LAYERLEVEL" val="1_1_1_1"/>
  <p:tag name="KSO_WM_TAG_VERSION" val="3.0"/>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353.29998779296875,&quot;left&quot;:106.97444732906315,&quot;top&quot;:93.40000610351562,&quot;width&quot;:792.475552670936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5_1"/>
  <p:tag name="KSO_WM_UNIT_ID" val="diagram20231114_4*n_h_h_a*1_2_5_1"/>
  <p:tag name="KSO_WM_TEMPLATE_CATEGORY" val="diagram"/>
  <p:tag name="KSO_WM_TEMPLATE_INDEX" val="20231114"/>
  <p:tag name="KSO_WM_UNIT_LAYERLEVEL" val="1_1_1_1"/>
  <p:tag name="KSO_WM_TAG_VERSION" val="3.0"/>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353.29998779296875,&quot;left&quot;:106.97444732906315,&quot;top&quot;:93.40000610351562,&quot;width&quot;:792.475552670936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5_1"/>
  <p:tag name="KSO_WM_UNIT_ID" val="diagram20231114_4*n_h_h_a*1_2_5_1"/>
  <p:tag name="KSO_WM_TEMPLATE_CATEGORY" val="diagram"/>
  <p:tag name="KSO_WM_TEMPLATE_INDEX" val="20231114"/>
  <p:tag name="KSO_WM_UNIT_LAYERLEVEL" val="1_1_1_1"/>
  <p:tag name="KSO_WM_TAG_VERSION" val="3.0"/>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353.29998779296875,&quot;left&quot;:106.97444732906315,&quot;top&quot;:93.40000610351562,&quot;width&quot;:792.475552670936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5_1"/>
  <p:tag name="KSO_WM_UNIT_ID" val="diagram20231114_4*n_h_h_a*1_2_5_1"/>
  <p:tag name="KSO_WM_TEMPLATE_CATEGORY" val="diagram"/>
  <p:tag name="KSO_WM_TEMPLATE_INDEX" val="20231114"/>
  <p:tag name="KSO_WM_UNIT_LAYERLEVEL" val="1_1_1_1"/>
  <p:tag name="KSO_WM_TAG_VERSION" val="3.0"/>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353.29998779296875,&quot;left&quot;:106.97444732906315,&quot;top&quot;:93.40000610351562,&quot;width&quot;:792.475552670936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ID" val="diagram20231114_4*n_h_h_a*1_2_6_1"/>
  <p:tag name="KSO_WM_TEMPLATE_CATEGORY" val="diagram"/>
  <p:tag name="KSO_WM_TEMPLATE_INDEX" val="20231114"/>
  <p:tag name="KSO_WM_UNIT_LAYERLEVEL" val="1_1_1_1"/>
  <p:tag name="KSO_WM_TAG_VERSION" val="3.0"/>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391.45,&quot;left&quot;:83.67503937007872,&quot;top&quot;:80.6,&quot;width&quot;:815.774960629921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ID" val="diagram20231114_4*n_h_h_a*1_2_6_1"/>
  <p:tag name="KSO_WM_TEMPLATE_CATEGORY" val="diagram"/>
  <p:tag name="KSO_WM_TEMPLATE_INDEX" val="20231114"/>
  <p:tag name="KSO_WM_UNIT_LAYERLEVEL" val="1_1_1_1"/>
  <p:tag name="KSO_WM_TAG_VERSION" val="3.0"/>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391.45,&quot;left&quot;:83.67503937007872,&quot;top&quot;:80.6,&quot;width&quot;:815.774960629921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ID" val="diagram20231114_4*n_h_h_a*1_2_6_1"/>
  <p:tag name="KSO_WM_TEMPLATE_CATEGORY" val="diagram"/>
  <p:tag name="KSO_WM_TEMPLATE_INDEX" val="20231114"/>
  <p:tag name="KSO_WM_UNIT_LAYERLEVEL" val="1_1_1_1"/>
  <p:tag name="KSO_WM_TAG_VERSION" val="3.0"/>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391.45,&quot;left&quot;:83.67503937007872,&quot;top&quot;:80.6,&quot;width&quot;:815.774960629921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ID" val="diagram20231114_4*n_h_h_a*1_2_6_1"/>
  <p:tag name="KSO_WM_TEMPLATE_CATEGORY" val="diagram"/>
  <p:tag name="KSO_WM_TEMPLATE_INDEX" val="20231114"/>
  <p:tag name="KSO_WM_UNIT_LAYERLEVEL" val="1_1_1_1"/>
  <p:tag name="KSO_WM_TAG_VERSION" val="3.0"/>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391.45,&quot;left&quot;:83.67503937007872,&quot;top&quot;:80.6,&quot;width&quot;:815.774960629921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3_1"/>
  <p:tag name="KSO_WM_UNIT_ID" val="diagram20231114_4*n_h_h_a*1_2_3_1"/>
  <p:tag name="KSO_WM_TEMPLATE_CATEGORY" val="diagram"/>
  <p:tag name="KSO_WM_TEMPLATE_INDEX" val="20231114"/>
  <p:tag name="KSO_WM_UNIT_LAYERLEVEL" val="1_1_1_1"/>
  <p:tag name="KSO_WM_TAG_VERSION" val="3.0"/>
  <p:tag name="KSO_WM_BEAUTIFY_FLAG" val="#wm#"/>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398.3,&quot;left&quot;:79.52503937007872,&quot;top&quot;:109.8,&quot;width&quot;:815.774960629921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5_1"/>
  <p:tag name="KSO_WM_UNIT_ID" val="diagram20231114_4*n_h_h_a*1_2_5_1"/>
  <p:tag name="KSO_WM_TEMPLATE_CATEGORY" val="diagram"/>
  <p:tag name="KSO_WM_TEMPLATE_INDEX" val="20231114"/>
  <p:tag name="KSO_WM_UNIT_LAYERLEVEL" val="1_1_1_1"/>
  <p:tag name="KSO_WM_TAG_VERSION" val="3.0"/>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353.29998779296875,&quot;left&quot;:106.97444732906315,&quot;top&quot;:93.40000610351562,&quot;width&quot;:792.475552670936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4_1"/>
  <p:tag name="KSO_WM_UNIT_ID" val="diagram20231114_4*n_h_h_a*1_2_4_1"/>
  <p:tag name="KSO_WM_TEMPLATE_CATEGORY" val="diagram"/>
  <p:tag name="KSO_WM_TEMPLATE_INDEX" val="20231114"/>
  <p:tag name="KSO_WM_UNIT_LAYERLEVEL" val="1_1_1_1"/>
  <p:tag name="KSO_WM_TAG_VERSION" val="3.0"/>
  <p:tag name="KSO_WM_BEAUTIFY_FLAG" val="#wm#"/>
  <p:tag name="KSO_WM_UNIT_TEXT_FILL_FORE_SCHEMECOLOR_INDEX_BRIGHTNESS" val="0"/>
  <p:tag name="KSO_WM_DIAGRAM_GROUP_CODE" val="n1-1"/>
  <p:tag name="KSO_WM_DIAGRAM_VERSION" val="3"/>
  <p:tag name="KSO_WM_DIAGRAM_COLOR_TRICK" val="1"/>
  <p:tag name="KSO_WM_DIAGRAM_COLOR_TEXT_CAN_REMOVE" val="n"/>
  <p:tag name="KSO_WM_DIAGRAM_MAX_ITEMCNT" val="6"/>
  <p:tag name="KSO_WM_DIAGRAM_MIN_ITEMCNT" val="3"/>
  <p:tag name="KSO_WM_DIAGRAM_VIRTUALLY_FRAME" val="{&quot;height&quot;:398.3,&quot;left&quot;:79.52503937007872,&quot;top&quot;:109.8,&quot;width&quot;:815.774960629921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Lst>
</file>

<file path=ppt/theme/theme1.xml><?xml version="1.0" encoding="utf-8"?>
<a:theme xmlns:a="http://schemas.openxmlformats.org/drawingml/2006/main" name="Master layout body">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 logo, with copyrigh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loured sl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c2878728-871e-483d-8fe8-2884332be02c">
      <Terms xmlns="http://schemas.microsoft.com/office/infopath/2007/PartnerControls"/>
    </lcf76f155ced4ddcb4097134ff3c332f>
    <TaxCatchAll xmlns="48cae590-05ac-4e2b-86cd-2ef62ebe8e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D79508F00B951448499D77D06752BA1" ma:contentTypeVersion="18" ma:contentTypeDescription="Create a new document." ma:contentTypeScope="" ma:versionID="b14c35ff70a3b9d2dcd5262d92e27726">
  <xsd:schema xmlns:xsd="http://www.w3.org/2001/XMLSchema" xmlns:xs="http://www.w3.org/2001/XMLSchema" xmlns:p="http://schemas.microsoft.com/office/2006/metadata/properties" xmlns:ns2="c2878728-871e-483d-8fe8-2884332be02c" xmlns:ns3="48cae590-05ac-4e2b-86cd-2ef62ebe8eb7" targetNamespace="http://schemas.microsoft.com/office/2006/metadata/properties" ma:root="true" ma:fieldsID="1722377e7ca0761e39a063d123fb0139" ns2:_="" ns3:_="">
    <xsd:import namespace="c2878728-871e-483d-8fe8-2884332be02c"/>
    <xsd:import namespace="48cae590-05ac-4e2b-86cd-2ef62ebe8eb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878728-871e-483d-8fe8-2884332be0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18" nillable="true" ma:displayName="MediaLengthInSeconds" ma:hidden="true"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4ed3f799-2585-429a-ae92-38aec2d16af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cae590-05ac-4e2b-86cd-2ef62ebe8eb7"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b94ad8f1-674f-42a1-8e2a-f3210927b6d0}" ma:internalName="TaxCatchAll" ma:showField="CatchAllData" ma:web="48cae590-05ac-4e2b-86cd-2ef62ebe8eb7">
      <xsd:complexType>
        <xsd:complexContent>
          <xsd:extension base="dms:MultiChoiceLookup">
            <xsd:sequence>
              <xsd:element name="Value" type="dms:Lookup" maxOccurs="unbounded" minOccurs="0" nillable="true"/>
            </xsd:sequence>
          </xsd:extension>
        </xsd:complexContent>
      </xsd:complexType>
    </xsd:element>
    <xsd:element name="SharedWithUsers" ma:index="2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29D86A-3AF6-48A4-855F-0A95E6AF055E}">
  <ds:schemaRefs>
    <ds:schemaRef ds:uri="http://schemas.microsoft.com/office/2006/metadata/properties"/>
    <ds:schemaRef ds:uri="http://www.w3.org/XML/1998/namespace"/>
    <ds:schemaRef ds:uri="48cae590-05ac-4e2b-86cd-2ef62ebe8eb7"/>
    <ds:schemaRef ds:uri="http://purl.org/dc/elements/1.1/"/>
    <ds:schemaRef ds:uri="c2878728-871e-483d-8fe8-2884332be02c"/>
    <ds:schemaRef ds:uri="http://schemas.microsoft.com/office/2006/documentManagement/types"/>
    <ds:schemaRef ds:uri="http://schemas.microsoft.com/office/infopath/2007/PartnerControls"/>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8F2FDF69-5A1A-4E32-A5EE-49837B61342A}">
  <ds:schemaRefs>
    <ds:schemaRef ds:uri="http://schemas.microsoft.com/sharepoint/v3/contenttype/forms"/>
  </ds:schemaRefs>
</ds:datastoreItem>
</file>

<file path=customXml/itemProps3.xml><?xml version="1.0" encoding="utf-8"?>
<ds:datastoreItem xmlns:ds="http://schemas.openxmlformats.org/officeDocument/2006/customXml" ds:itemID="{9376914A-720D-43AC-9694-FD3DB232D8CF}">
  <ds:schemaRefs>
    <ds:schemaRef ds:uri="48cae590-05ac-4e2b-86cd-2ef62ebe8eb7"/>
    <ds:schemaRef ds:uri="c2878728-871e-483d-8fe8-2884332be02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Master layout body</Template>
  <TotalTime>3161</TotalTime>
  <Words>3087</Words>
  <Application>Microsoft Office PowerPoint</Application>
  <PresentationFormat>Widescreen</PresentationFormat>
  <Paragraphs>307</Paragraphs>
  <Slides>19</Slides>
  <Notes>13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19</vt:i4>
      </vt:variant>
    </vt:vector>
  </HeadingPairs>
  <TitlesOfParts>
    <vt:vector size="29" baseType="lpstr">
      <vt:lpstr>+中文标题</vt:lpstr>
      <vt:lpstr>Arial</vt:lpstr>
      <vt:lpstr>Calibri</vt:lpstr>
      <vt:lpstr>Fira Sans Extra Condensed</vt:lpstr>
      <vt:lpstr>Fira Sans Extra Condensed Medium</vt:lpstr>
      <vt:lpstr>Roboto</vt:lpstr>
      <vt:lpstr>Söhne</vt:lpstr>
      <vt:lpstr>Master layout body</vt:lpstr>
      <vt:lpstr>No logo, with copyright</vt:lpstr>
      <vt:lpstr>Coloured slides</vt:lpstr>
      <vt:lpstr>Trusted and Responsible AI in the Construction Sector: Status and Challenges </vt:lpstr>
      <vt:lpstr>CONTENTS</vt:lpstr>
      <vt:lpstr>Introduction</vt:lpstr>
      <vt:lpstr>Aim</vt:lpstr>
      <vt:lpstr>Trusted and Responsible Artificial Intelligence (TRAI)</vt:lpstr>
      <vt:lpstr>Trusted &amp; Responsible AI Elements</vt:lpstr>
      <vt:lpstr>Literature Review: Primary AI Applications in Construction</vt:lpstr>
      <vt:lpstr>Literature Review: Challenges in Trusted &amp; Responsible AI</vt:lpstr>
      <vt:lpstr>Research Gaps</vt:lpstr>
      <vt:lpstr>Keywords to Develop Conceptual Framework</vt:lpstr>
      <vt:lpstr>Keywords to Develop Conceptual Framework</vt:lpstr>
      <vt:lpstr>Conceptual Framework &amp; Application in Construction</vt:lpstr>
      <vt:lpstr>Implementation Roadmap</vt:lpstr>
      <vt:lpstr>Case Study: Site Monitoring</vt:lpstr>
      <vt:lpstr>Framework implementation in Case Study: Site Monitoring</vt:lpstr>
      <vt:lpstr>Benefits of Implementing Trusted &amp; Responsible AI Framework in Site Monitoring</vt:lpstr>
      <vt:lpstr>TRAI VS AI</vt:lpstr>
      <vt:lpstr>Conclusion</vt:lpstr>
      <vt:lpstr>www.cranfield.ac.uk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 tips for making sure your presentation is accessible to all</dc:title>
  <dc:creator>Peter Gibbs</dc:creator>
  <cp:lastModifiedBy>[Student] Nurul Awatif Mohd Asri</cp:lastModifiedBy>
  <cp:revision>4</cp:revision>
  <cp:lastPrinted>2014-09-02T09:13:00Z</cp:lastPrinted>
  <dcterms:created xsi:type="dcterms:W3CDTF">2021-06-16T09:08:00Z</dcterms:created>
  <dcterms:modified xsi:type="dcterms:W3CDTF">2024-04-25T15:08:20Z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0x0101008D79508F00B951448499D77D06752BA1</vt:lpwstr>
  </property>
  <property fmtid="{D5CDD505-2E9C-101B-9397-08002B2CF9AE}" pid="3" name="MSIP_Label_76ec77b0-1566-4e6c-8f07-2f97449b5aa9_Enabled">
    <vt:lpwstr>true</vt:lpwstr>
  </property>
  <property fmtid="{D5CDD505-2E9C-101B-9397-08002B2CF9AE}" pid="4" name="MSIP_Label_76ec77b0-1566-4e6c-8f07-2f97449b5aa9_SetDate">
    <vt:lpwstr>2020-08-27T13:50:15Z</vt:lpwstr>
  </property>
  <property fmtid="{D5CDD505-2E9C-101B-9397-08002B2CF9AE}" pid="5" name="MSIP_Label_76ec77b0-1566-4e6c-8f07-2f97449b5aa9_Method">
    <vt:lpwstr>Standard</vt:lpwstr>
  </property>
  <property fmtid="{D5CDD505-2E9C-101B-9397-08002B2CF9AE}" pid="6" name="MSIP_Label_76ec77b0-1566-4e6c-8f07-2f97449b5aa9_Name">
    <vt:lpwstr>Internal Business</vt:lpwstr>
  </property>
  <property fmtid="{D5CDD505-2E9C-101B-9397-08002B2CF9AE}" pid="7" name="MSIP_Label_76ec77b0-1566-4e6c-8f07-2f97449b5aa9_SiteId">
    <vt:lpwstr>31dca259-f714-4c48-ba5c-aa96dcf60aaa</vt:lpwstr>
  </property>
  <property fmtid="{D5CDD505-2E9C-101B-9397-08002B2CF9AE}" pid="8" name="MSIP_Label_76ec77b0-1566-4e6c-8f07-2f97449b5aa9_ActionId">
    <vt:lpwstr>b1116fbc-4a79-40ab-9515-6b1a0a69f6bc</vt:lpwstr>
  </property>
  <property fmtid="{D5CDD505-2E9C-101B-9397-08002B2CF9AE}" pid="9" name="MSIP_Label_76ec77b0-1566-4e6c-8f07-2f97449b5aa9_ContentBits">
    <vt:lpwstr>0</vt:lpwstr>
  </property>
  <property fmtid="{D5CDD505-2E9C-101B-9397-08002B2CF9AE}" pid="10" name="_dlc_DocIdItemGuid">
    <vt:lpwstr>459c272a-df27-407a-aace-7fde3c4e1047</vt:lpwstr>
  </property>
  <property fmtid="{D5CDD505-2E9C-101B-9397-08002B2CF9AE}" pid="11" name="MediaServiceImageTags">
    <vt:lpwstr/>
  </property>
  <property fmtid="{D5CDD505-2E9C-101B-9397-08002B2CF9AE}" pid="12" name="ICV">
    <vt:lpwstr>98EF79BBEA994B3CBFCF6160D3159B9B_13</vt:lpwstr>
  </property>
  <property fmtid="{D5CDD505-2E9C-101B-9397-08002B2CF9AE}" pid="13" name="KSOProductBuildVer">
    <vt:lpwstr>2052-12.1.0.16250</vt:lpwstr>
  </property>
</Properties>
</file>