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2" r:id="rId6"/>
    <p:sldMasterId id="2147483650" r:id="rId7"/>
  </p:sldMasterIdLst>
  <p:notesMasterIdLst>
    <p:notesMasterId r:id="rId9"/>
  </p:notesMasterIdLst>
  <p:sldIdLst>
    <p:sldId id="256" r:id="rId8"/>
  </p:sldIdLst>
  <p:sldSz cx="21388388" cy="30279975"/>
  <p:notesSz cx="6858000" cy="9144000"/>
  <p:defaultTextStyle>
    <a:defPPr>
      <a:defRPr lang="en-US"/>
    </a:defPPr>
    <a:lvl1pPr marL="0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40018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80036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20054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60071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200089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40107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80125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20143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9DC3E6"/>
    <a:srgbClr val="DEEBF7"/>
    <a:srgbClr val="F4BF13"/>
    <a:srgbClr val="F2BA02"/>
    <a:srgbClr val="FFF2CA"/>
    <a:srgbClr val="FED961"/>
    <a:srgbClr val="091F54"/>
    <a:srgbClr val="D1E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6615C-46F8-0776-BD7F-D7DA82D86924}" v="1" dt="2024-04-22T19:37:0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537"/>
        <p:guide pos="673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Nurul Awatif Mohd Asri" userId="S::nurulawatif.mohdasri.424@cranfield.ac.uk::d8d0f103-4d29-4666-9c07-4271ad7aec36" providerId="AD" clId="Web-{605AC0E4-407E-6897-E47B-4B6847FF9915}"/>
    <pc:docChg chg="modSld">
      <pc:chgData name="[Student] Nurul Awatif Mohd Asri" userId="S::nurulawatif.mohdasri.424@cranfield.ac.uk::d8d0f103-4d29-4666-9c07-4271ad7aec36" providerId="AD" clId="Web-{605AC0E4-407E-6897-E47B-4B6847FF9915}" dt="2024-04-08T05:53:05.953" v="1" actId="20577"/>
      <pc:docMkLst>
        <pc:docMk/>
      </pc:docMkLst>
      <pc:sldChg chg="modSp">
        <pc:chgData name="[Student] Nurul Awatif Mohd Asri" userId="S::nurulawatif.mohdasri.424@cranfield.ac.uk::d8d0f103-4d29-4666-9c07-4271ad7aec36" providerId="AD" clId="Web-{605AC0E4-407E-6897-E47B-4B6847FF9915}" dt="2024-04-08T05:53:05.953" v="1" actId="20577"/>
        <pc:sldMkLst>
          <pc:docMk/>
          <pc:sldMk cId="917181390" sldId="256"/>
        </pc:sldMkLst>
        <pc:spChg chg="mod">
          <ac:chgData name="[Student] Nurul Awatif Mohd Asri" userId="S::nurulawatif.mohdasri.424@cranfield.ac.uk::d8d0f103-4d29-4666-9c07-4271ad7aec36" providerId="AD" clId="Web-{605AC0E4-407E-6897-E47B-4B6847FF9915}" dt="2024-04-08T05:53:05.953" v="1" actId="20577"/>
          <ac:spMkLst>
            <pc:docMk/>
            <pc:sldMk cId="917181390" sldId="256"/>
            <ac:spMk id="2" creationId="{AFB20A5F-46BB-07D2-2505-326B51D0D86F}"/>
          </ac:spMkLst>
        </pc:spChg>
      </pc:sldChg>
    </pc:docChg>
  </pc:docChgLst>
  <pc:docChgLst>
    <pc:chgData name="[Student] Nurul Awatif Mohd Asri" userId="d8d0f103-4d29-4666-9c07-4271ad7aec36" providerId="ADAL" clId="{1ADCC2AC-1AD7-4CDF-A45F-55FAD8729ADC}"/>
    <pc:docChg chg="undo redo custSel modSld modMainMaster">
      <pc:chgData name="[Student] Nurul Awatif Mohd Asri" userId="d8d0f103-4d29-4666-9c07-4271ad7aec36" providerId="ADAL" clId="{1ADCC2AC-1AD7-4CDF-A45F-55FAD8729ADC}" dt="2024-04-19T11:02:00.305" v="9649" actId="1035"/>
      <pc:docMkLst>
        <pc:docMk/>
      </pc:docMkLst>
      <pc:sldChg chg="addSp delSp modSp mod">
        <pc:chgData name="[Student] Nurul Awatif Mohd Asri" userId="d8d0f103-4d29-4666-9c07-4271ad7aec36" providerId="ADAL" clId="{1ADCC2AC-1AD7-4CDF-A45F-55FAD8729ADC}" dt="2024-04-19T11:02:00.305" v="9649" actId="1035"/>
        <pc:sldMkLst>
          <pc:docMk/>
          <pc:sldMk cId="917181390" sldId="256"/>
        </pc:sldMkLst>
        <pc:spChg chg="add del mod">
          <ac:chgData name="[Student] Nurul Awatif Mohd Asri" userId="d8d0f103-4d29-4666-9c07-4271ad7aec36" providerId="ADAL" clId="{1ADCC2AC-1AD7-4CDF-A45F-55FAD8729ADC}" dt="2024-04-08T06:00:40.447" v="8827" actId="14100"/>
          <ac:spMkLst>
            <pc:docMk/>
            <pc:sldMk cId="917181390" sldId="256"/>
            <ac:spMk id="2" creationId="{AFB20A5F-46BB-07D2-2505-326B51D0D86F}"/>
          </ac:spMkLst>
        </pc:spChg>
        <pc:spChg chg="del mod">
          <ac:chgData name="[Student] Nurul Awatif Mohd Asri" userId="d8d0f103-4d29-4666-9c07-4271ad7aec36" providerId="ADAL" clId="{1ADCC2AC-1AD7-4CDF-A45F-55FAD8729ADC}" dt="2024-03-31T12:39:08.580" v="265" actId="478"/>
          <ac:spMkLst>
            <pc:docMk/>
            <pc:sldMk cId="917181390" sldId="256"/>
            <ac:spMk id="3" creationId="{00000000-0000-0000-0000-000000000000}"/>
          </ac:spMkLst>
        </pc:spChg>
        <pc:spChg chg="add mod">
          <ac:chgData name="[Student] Nurul Awatif Mohd Asri" userId="d8d0f103-4d29-4666-9c07-4271ad7aec36" providerId="ADAL" clId="{1ADCC2AC-1AD7-4CDF-A45F-55FAD8729ADC}" dt="2024-04-08T07:22:33.292" v="9570" actId="1038"/>
          <ac:spMkLst>
            <pc:docMk/>
            <pc:sldMk cId="917181390" sldId="256"/>
            <ac:spMk id="3" creationId="{7B90EF66-2AA7-8314-43AF-6F16269CF4EA}"/>
          </ac:spMkLst>
        </pc:spChg>
        <pc:spChg chg="add mod">
          <ac:chgData name="[Student] Nurul Awatif Mohd Asri" userId="d8d0f103-4d29-4666-9c07-4271ad7aec36" providerId="ADAL" clId="{1ADCC2AC-1AD7-4CDF-A45F-55FAD8729ADC}" dt="2024-04-08T06:25:40.093" v="9513" actId="14100"/>
          <ac:spMkLst>
            <pc:docMk/>
            <pc:sldMk cId="917181390" sldId="256"/>
            <ac:spMk id="4" creationId="{DC2F7551-1FA4-AF22-9F70-71ACCAE79EA9}"/>
          </ac:spMkLst>
        </pc:spChg>
        <pc:spChg chg="add mod">
          <ac:chgData name="[Student] Nurul Awatif Mohd Asri" userId="d8d0f103-4d29-4666-9c07-4271ad7aec36" providerId="ADAL" clId="{1ADCC2AC-1AD7-4CDF-A45F-55FAD8729ADC}" dt="2024-04-05T13:01:53.658" v="7598" actId="14100"/>
          <ac:spMkLst>
            <pc:docMk/>
            <pc:sldMk cId="917181390" sldId="256"/>
            <ac:spMk id="5" creationId="{EE6100E7-F69E-3DE7-B449-1CD8691B5837}"/>
          </ac:spMkLst>
        </pc:spChg>
        <pc:spChg chg="add mod">
          <ac:chgData name="[Student] Nurul Awatif Mohd Asri" userId="d8d0f103-4d29-4666-9c07-4271ad7aec36" providerId="ADAL" clId="{1ADCC2AC-1AD7-4CDF-A45F-55FAD8729ADC}" dt="2024-04-05T13:17:52.532" v="7937" actId="14100"/>
          <ac:spMkLst>
            <pc:docMk/>
            <pc:sldMk cId="917181390" sldId="256"/>
            <ac:spMk id="6" creationId="{E28F0A2B-B2C6-D460-D780-ABCAB4F6AED1}"/>
          </ac:spMkLst>
        </pc:spChg>
        <pc:spChg chg="add mod">
          <ac:chgData name="[Student] Nurul Awatif Mohd Asri" userId="d8d0f103-4d29-4666-9c07-4271ad7aec36" providerId="ADAL" clId="{1ADCC2AC-1AD7-4CDF-A45F-55FAD8729ADC}" dt="2024-04-08T06:24:08.299" v="9474" actId="1036"/>
          <ac:spMkLst>
            <pc:docMk/>
            <pc:sldMk cId="917181390" sldId="256"/>
            <ac:spMk id="7" creationId="{57E73FA2-B849-6033-2AA2-B21316367430}"/>
          </ac:spMkLst>
        </pc:spChg>
        <pc:spChg chg="add del mod">
          <ac:chgData name="[Student] Nurul Awatif Mohd Asri" userId="d8d0f103-4d29-4666-9c07-4271ad7aec36" providerId="ADAL" clId="{1ADCC2AC-1AD7-4CDF-A45F-55FAD8729ADC}" dt="2024-04-05T12:53:14.680" v="7483" actId="478"/>
          <ac:spMkLst>
            <pc:docMk/>
            <pc:sldMk cId="917181390" sldId="256"/>
            <ac:spMk id="7" creationId="{CC339F49-52D4-D5D0-15FE-F13CD629C202}"/>
          </ac:spMkLst>
        </pc:spChg>
        <pc:spChg chg="mod">
          <ac:chgData name="[Student] Nurul Awatif Mohd Asri" userId="d8d0f103-4d29-4666-9c07-4271ad7aec36" providerId="ADAL" clId="{1ADCC2AC-1AD7-4CDF-A45F-55FAD8729ADC}" dt="2024-04-08T06:25:07.006" v="9494" actId="1036"/>
          <ac:spMkLst>
            <pc:docMk/>
            <pc:sldMk cId="917181390" sldId="256"/>
            <ac:spMk id="8" creationId="{00000000-0000-0000-0000-000000000000}"/>
          </ac:spMkLst>
        </pc:spChg>
        <pc:spChg chg="add mod ord">
          <ac:chgData name="[Student] Nurul Awatif Mohd Asri" userId="d8d0f103-4d29-4666-9c07-4271ad7aec36" providerId="ADAL" clId="{1ADCC2AC-1AD7-4CDF-A45F-55FAD8729ADC}" dt="2024-04-08T06:22:47.037" v="9461" actId="1036"/>
          <ac:spMkLst>
            <pc:docMk/>
            <pc:sldMk cId="917181390" sldId="256"/>
            <ac:spMk id="9" creationId="{867AB0B4-E18B-74CD-12B4-5B174CBB95B5}"/>
          </ac:spMkLst>
        </pc:spChg>
        <pc:spChg chg="del mod">
          <ac:chgData name="[Student] Nurul Awatif Mohd Asri" userId="d8d0f103-4d29-4666-9c07-4271ad7aec36" providerId="ADAL" clId="{1ADCC2AC-1AD7-4CDF-A45F-55FAD8729ADC}" dt="2024-03-31T12:05:52.248" v="247" actId="478"/>
          <ac:spMkLst>
            <pc:docMk/>
            <pc:sldMk cId="917181390" sldId="256"/>
            <ac:spMk id="10" creationId="{00000000-0000-0000-0000-000000000000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10" creationId="{0CD73E2E-A449-0054-E63E-E1A03B06881F}"/>
          </ac:spMkLst>
        </pc:spChg>
        <pc:spChg chg="add mod">
          <ac:chgData name="[Student] Nurul Awatif Mohd Asri" userId="d8d0f103-4d29-4666-9c07-4271ad7aec36" providerId="ADAL" clId="{1ADCC2AC-1AD7-4CDF-A45F-55FAD8729ADC}" dt="2024-04-08T06:24:16.645" v="9478" actId="1036"/>
          <ac:spMkLst>
            <pc:docMk/>
            <pc:sldMk cId="917181390" sldId="256"/>
            <ac:spMk id="10" creationId="{D7F65908-5FF7-7BD1-996B-12ABCA733F6B}"/>
          </ac:spMkLst>
        </pc:spChg>
        <pc:spChg chg="mod">
          <ac:chgData name="[Student] Nurul Awatif Mohd Asri" userId="d8d0f103-4d29-4666-9c07-4271ad7aec36" providerId="ADAL" clId="{1ADCC2AC-1AD7-4CDF-A45F-55FAD8729ADC}" dt="2024-04-08T05:58:37.045" v="8763" actId="20577"/>
          <ac:spMkLst>
            <pc:docMk/>
            <pc:sldMk cId="917181390" sldId="256"/>
            <ac:spMk id="11" creationId="{00000000-0000-0000-0000-000000000000}"/>
          </ac:spMkLst>
        </pc:spChg>
        <pc:spChg chg="mod">
          <ac:chgData name="[Student] Nurul Awatif Mohd Asri" userId="d8d0f103-4d29-4666-9c07-4271ad7aec36" providerId="ADAL" clId="{1ADCC2AC-1AD7-4CDF-A45F-55FAD8729ADC}" dt="2024-03-31T12:43:28.864" v="335" actId="20577"/>
          <ac:spMkLst>
            <pc:docMk/>
            <pc:sldMk cId="917181390" sldId="256"/>
            <ac:spMk id="12" creationId="{00000000-0000-0000-0000-000000000000}"/>
          </ac:spMkLst>
        </pc:spChg>
        <pc:spChg chg="add mod">
          <ac:chgData name="[Student] Nurul Awatif Mohd Asri" userId="d8d0f103-4d29-4666-9c07-4271ad7aec36" providerId="ADAL" clId="{1ADCC2AC-1AD7-4CDF-A45F-55FAD8729ADC}" dt="2024-04-08T06:24:25.741" v="9482" actId="1036"/>
          <ac:spMkLst>
            <pc:docMk/>
            <pc:sldMk cId="917181390" sldId="256"/>
            <ac:spMk id="13" creationId="{19BB07F4-7816-E80F-4280-1F8BA762CF0E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13" creationId="{F3829E98-DA47-3B30-35C1-336DF9373AB5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15" creationId="{71BFF48E-FD0D-5D45-20A0-AD8D0B4D4DC2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16" creationId="{23DEA08E-5A1F-0160-AE04-C2AB6D8AE021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17" creationId="{9E5827E7-9D87-8A76-B677-02B3E3094197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19" creationId="{B2364316-0748-AD38-03A9-D6523516E70D}"/>
          </ac:spMkLst>
        </pc:spChg>
        <pc:spChg chg="add mod">
          <ac:chgData name="[Student] Nurul Awatif Mohd Asri" userId="d8d0f103-4d29-4666-9c07-4271ad7aec36" providerId="ADAL" clId="{1ADCC2AC-1AD7-4CDF-A45F-55FAD8729ADC}" dt="2024-04-08T06:01:02.483" v="8833" actId="1035"/>
          <ac:spMkLst>
            <pc:docMk/>
            <pc:sldMk cId="917181390" sldId="256"/>
            <ac:spMk id="20" creationId="{52D621B0-D486-3BDD-24B0-6902C87F4366}"/>
          </ac:spMkLst>
        </pc:spChg>
        <pc:spChg chg="add mod">
          <ac:chgData name="[Student] Nurul Awatif Mohd Asri" userId="d8d0f103-4d29-4666-9c07-4271ad7aec36" providerId="ADAL" clId="{1ADCC2AC-1AD7-4CDF-A45F-55FAD8729ADC}" dt="2024-04-08T06:01:02.483" v="8833" actId="1035"/>
          <ac:spMkLst>
            <pc:docMk/>
            <pc:sldMk cId="917181390" sldId="256"/>
            <ac:spMk id="21" creationId="{BF4BBFD3-D84B-E2A5-F03C-070BFE67A034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22" creationId="{C8D1BDCD-53E9-0F9A-8C47-A6FAD2658E6B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23" creationId="{7F508A3F-6BC6-04FC-49E6-420062F7BD7A}"/>
          </ac:spMkLst>
        </pc:spChg>
        <pc:spChg chg="add del mod">
          <ac:chgData name="[Student] Nurul Awatif Mohd Asri" userId="d8d0f103-4d29-4666-9c07-4271ad7aec36" providerId="ADAL" clId="{1ADCC2AC-1AD7-4CDF-A45F-55FAD8729ADC}" dt="2024-04-01T14:31:50.999" v="2571" actId="478"/>
          <ac:spMkLst>
            <pc:docMk/>
            <pc:sldMk cId="917181390" sldId="256"/>
            <ac:spMk id="24" creationId="{7690D100-AD50-D2AC-A2C1-E07BE96CE5E7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24" creationId="{F619C809-7835-3F5D-DD0D-8CFB52A718C4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25" creationId="{71E8860D-4D7B-BB34-16FE-8E0386B31EBE}"/>
          </ac:spMkLst>
        </pc:spChg>
        <pc:spChg chg="add del mod">
          <ac:chgData name="[Student] Nurul Awatif Mohd Asri" userId="d8d0f103-4d29-4666-9c07-4271ad7aec36" providerId="ADAL" clId="{1ADCC2AC-1AD7-4CDF-A45F-55FAD8729ADC}" dt="2024-04-01T14:31:49.481" v="2570" actId="478"/>
          <ac:spMkLst>
            <pc:docMk/>
            <pc:sldMk cId="917181390" sldId="256"/>
            <ac:spMk id="25" creationId="{7CB91C6D-7FDE-8B8B-046C-4CF92DA98C68}"/>
          </ac:spMkLst>
        </pc:spChg>
        <pc:spChg chg="add del mod">
          <ac:chgData name="[Student] Nurul Awatif Mohd Asri" userId="d8d0f103-4d29-4666-9c07-4271ad7aec36" providerId="ADAL" clId="{1ADCC2AC-1AD7-4CDF-A45F-55FAD8729ADC}" dt="2024-04-01T14:33:31.502" v="2616" actId="478"/>
          <ac:spMkLst>
            <pc:docMk/>
            <pc:sldMk cId="917181390" sldId="256"/>
            <ac:spMk id="27" creationId="{B02EC102-A631-3752-F764-006B5A8D50BD}"/>
          </ac:spMkLst>
        </pc:spChg>
        <pc:spChg chg="add del mod">
          <ac:chgData name="[Student] Nurul Awatif Mohd Asri" userId="d8d0f103-4d29-4666-9c07-4271ad7aec36" providerId="ADAL" clId="{1ADCC2AC-1AD7-4CDF-A45F-55FAD8729ADC}" dt="2024-04-01T14:33:29.903" v="2615" actId="478"/>
          <ac:spMkLst>
            <pc:docMk/>
            <pc:sldMk cId="917181390" sldId="256"/>
            <ac:spMk id="28" creationId="{C04E674E-EB64-C7C9-1BB9-FD84CB60678C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30" creationId="{57C2FB1D-7687-2406-46D7-FE7D1A44C8B0}"/>
          </ac:spMkLst>
        </pc:spChg>
        <pc:spChg chg="add del mod">
          <ac:chgData name="[Student] Nurul Awatif Mohd Asri" userId="d8d0f103-4d29-4666-9c07-4271ad7aec36" providerId="ADAL" clId="{1ADCC2AC-1AD7-4CDF-A45F-55FAD8729ADC}" dt="2024-04-01T14:38:06.694" v="2663" actId="478"/>
          <ac:spMkLst>
            <pc:docMk/>
            <pc:sldMk cId="917181390" sldId="256"/>
            <ac:spMk id="30" creationId="{591E154F-CD4C-7E79-E9C6-26471D093CFF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31" creationId="{C60E6A47-1C0F-C3B0-82DB-1B5F9CBFA6F9}"/>
          </ac:spMkLst>
        </pc:spChg>
        <pc:spChg chg="add del mod">
          <ac:chgData name="[Student] Nurul Awatif Mohd Asri" userId="d8d0f103-4d29-4666-9c07-4271ad7aec36" providerId="ADAL" clId="{1ADCC2AC-1AD7-4CDF-A45F-55FAD8729ADC}" dt="2024-04-01T14:38:05.677" v="2662" actId="478"/>
          <ac:spMkLst>
            <pc:docMk/>
            <pc:sldMk cId="917181390" sldId="256"/>
            <ac:spMk id="31" creationId="{C7806F26-7491-B926-C617-9DD28BBCB132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32" creationId="{B93CDCFB-04FA-4925-DE6B-5BC6E1E83FD0}"/>
          </ac:spMkLst>
        </pc:spChg>
        <pc:spChg chg="add del mod">
          <ac:chgData name="[Student] Nurul Awatif Mohd Asri" userId="d8d0f103-4d29-4666-9c07-4271ad7aec36" providerId="ADAL" clId="{1ADCC2AC-1AD7-4CDF-A45F-55FAD8729ADC}" dt="2024-04-01T14:46:22.155" v="2875" actId="478"/>
          <ac:spMkLst>
            <pc:docMk/>
            <pc:sldMk cId="917181390" sldId="256"/>
            <ac:spMk id="33" creationId="{3F2E43EA-70E3-0D1A-F51E-5E6CAFB60980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33" creationId="{5C75B6C5-E977-6B4B-3385-6ACE35894C10}"/>
          </ac:spMkLst>
        </pc:spChg>
        <pc:spChg chg="mod">
          <ac:chgData name="[Student] Nurul Awatif Mohd Asri" userId="d8d0f103-4d29-4666-9c07-4271ad7aec36" providerId="ADAL" clId="{1ADCC2AC-1AD7-4CDF-A45F-55FAD8729ADC}" dt="2024-04-05T11:37:52.289" v="5319"/>
          <ac:spMkLst>
            <pc:docMk/>
            <pc:sldMk cId="917181390" sldId="256"/>
            <ac:spMk id="34" creationId="{45E8D440-6913-CC20-A45F-39769055BC52}"/>
          </ac:spMkLst>
        </pc:spChg>
        <pc:spChg chg="add del mod">
          <ac:chgData name="[Student] Nurul Awatif Mohd Asri" userId="d8d0f103-4d29-4666-9c07-4271ad7aec36" providerId="ADAL" clId="{1ADCC2AC-1AD7-4CDF-A45F-55FAD8729ADC}" dt="2024-04-01T14:46:24.173" v="2876" actId="478"/>
          <ac:spMkLst>
            <pc:docMk/>
            <pc:sldMk cId="917181390" sldId="256"/>
            <ac:spMk id="34" creationId="{D67B2805-0F76-2CC5-0F50-96A1C1C8CE8B}"/>
          </ac:spMkLst>
        </pc:spChg>
        <pc:spChg chg="add del mod">
          <ac:chgData name="[Student] Nurul Awatif Mohd Asri" userId="d8d0f103-4d29-4666-9c07-4271ad7aec36" providerId="ADAL" clId="{1ADCC2AC-1AD7-4CDF-A45F-55FAD8729ADC}" dt="2024-04-01T15:03:58.062" v="2921" actId="478"/>
          <ac:spMkLst>
            <pc:docMk/>
            <pc:sldMk cId="917181390" sldId="256"/>
            <ac:spMk id="36" creationId="{60C8F785-CCF9-0928-2A44-A76ED6F060AD}"/>
          </ac:spMkLst>
        </pc:spChg>
        <pc:spChg chg="mod">
          <ac:chgData name="[Student] Nurul Awatif Mohd Asri" userId="d8d0f103-4d29-4666-9c07-4271ad7aec36" providerId="ADAL" clId="{1ADCC2AC-1AD7-4CDF-A45F-55FAD8729ADC}" dt="2024-04-19T10:58:26.782" v="9603" actId="1076"/>
          <ac:spMkLst>
            <pc:docMk/>
            <pc:sldMk cId="917181390" sldId="256"/>
            <ac:spMk id="36" creationId="{C2AB2EDC-3C68-5566-2E9D-384D4122EC8F}"/>
          </ac:spMkLst>
        </pc:spChg>
        <pc:spChg chg="add del mod">
          <ac:chgData name="[Student] Nurul Awatif Mohd Asri" userId="d8d0f103-4d29-4666-9c07-4271ad7aec36" providerId="ADAL" clId="{1ADCC2AC-1AD7-4CDF-A45F-55FAD8729ADC}" dt="2024-04-01T15:03:55.718" v="2920" actId="478"/>
          <ac:spMkLst>
            <pc:docMk/>
            <pc:sldMk cId="917181390" sldId="256"/>
            <ac:spMk id="37" creationId="{0C0E2957-462D-78CF-E9A4-D2FDF1799115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37" creationId="{47AF7D48-552B-1EF2-36B7-CA9581E75799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38" creationId="{F7845EAC-3A3B-0132-F6CC-F5F2731A3A14}"/>
          </ac:spMkLst>
        </pc:spChg>
        <pc:spChg chg="mod">
          <ac:chgData name="[Student] Nurul Awatif Mohd Asri" userId="d8d0f103-4d29-4666-9c07-4271ad7aec36" providerId="ADAL" clId="{1ADCC2AC-1AD7-4CDF-A45F-55FAD8729ADC}" dt="2024-04-19T11:00:08.280" v="9634" actId="1076"/>
          <ac:spMkLst>
            <pc:docMk/>
            <pc:sldMk cId="917181390" sldId="256"/>
            <ac:spMk id="39" creationId="{AE5D418C-F28D-1C97-C584-250ECED860EF}"/>
          </ac:spMkLst>
        </pc:spChg>
        <pc:spChg chg="mod">
          <ac:chgData name="[Student] Nurul Awatif Mohd Asri" userId="d8d0f103-4d29-4666-9c07-4271ad7aec36" providerId="ADAL" clId="{1ADCC2AC-1AD7-4CDF-A45F-55FAD8729ADC}" dt="2024-04-19T11:00:21.260" v="9635" actId="1076"/>
          <ac:spMkLst>
            <pc:docMk/>
            <pc:sldMk cId="917181390" sldId="256"/>
            <ac:spMk id="40" creationId="{708A6D25-83DB-F625-FDDF-3581D94CD29D}"/>
          </ac:spMkLst>
        </pc:spChg>
        <pc:spChg chg="add del mod">
          <ac:chgData name="[Student] Nurul Awatif Mohd Asri" userId="d8d0f103-4d29-4666-9c07-4271ad7aec36" providerId="ADAL" clId="{1ADCC2AC-1AD7-4CDF-A45F-55FAD8729ADC}" dt="2024-04-01T13:01:39.518" v="964"/>
          <ac:spMkLst>
            <pc:docMk/>
            <pc:sldMk cId="917181390" sldId="256"/>
            <ac:spMk id="42" creationId="{457338D8-9FEB-AC9B-3B1E-0CF135ECD155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42" creationId="{5D2FC145-2A6B-4A82-0AC0-5D6E0A5C20CF}"/>
          </ac:spMkLst>
        </pc:spChg>
        <pc:spChg chg="mod">
          <ac:chgData name="[Student] Nurul Awatif Mohd Asri" userId="d8d0f103-4d29-4666-9c07-4271ad7aec36" providerId="ADAL" clId="{1ADCC2AC-1AD7-4CDF-A45F-55FAD8729ADC}" dt="2024-04-19T11:01:51.896" v="9645" actId="1076"/>
          <ac:spMkLst>
            <pc:docMk/>
            <pc:sldMk cId="917181390" sldId="256"/>
            <ac:spMk id="43" creationId="{9C5D348B-6103-4AD0-7649-3F562EE3A389}"/>
          </ac:spMkLst>
        </pc:spChg>
        <pc:spChg chg="add mod">
          <ac:chgData name="[Student] Nurul Awatif Mohd Asri" userId="d8d0f103-4d29-4666-9c07-4271ad7aec36" providerId="ADAL" clId="{1ADCC2AC-1AD7-4CDF-A45F-55FAD8729ADC}" dt="2024-04-08T06:23:09.214" v="9468" actId="1035"/>
          <ac:spMkLst>
            <pc:docMk/>
            <pc:sldMk cId="917181390" sldId="256"/>
            <ac:spMk id="44" creationId="{08861081-B5AE-0A33-5655-55B31D82817C}"/>
          </ac:spMkLst>
        </pc:spChg>
        <pc:spChg chg="add del mod">
          <ac:chgData name="[Student] Nurul Awatif Mohd Asri" userId="d8d0f103-4d29-4666-9c07-4271ad7aec36" providerId="ADAL" clId="{1ADCC2AC-1AD7-4CDF-A45F-55FAD8729ADC}" dt="2024-04-01T13:27:37.394" v="1344" actId="478"/>
          <ac:spMkLst>
            <pc:docMk/>
            <pc:sldMk cId="917181390" sldId="256"/>
            <ac:spMk id="47" creationId="{1F898F03-9B4E-C65B-3F23-79358EE54122}"/>
          </ac:spMkLst>
        </pc:spChg>
        <pc:spChg chg="add del mod">
          <ac:chgData name="[Student] Nurul Awatif Mohd Asri" userId="d8d0f103-4d29-4666-9c07-4271ad7aec36" providerId="ADAL" clId="{1ADCC2AC-1AD7-4CDF-A45F-55FAD8729ADC}" dt="2024-04-01T13:27:43.350" v="1347" actId="478"/>
          <ac:spMkLst>
            <pc:docMk/>
            <pc:sldMk cId="917181390" sldId="256"/>
            <ac:spMk id="48" creationId="{F20907B3-64DE-E089-41AA-7B32C860264F}"/>
          </ac:spMkLst>
        </pc:spChg>
        <pc:spChg chg="add del mod">
          <ac:chgData name="[Student] Nurul Awatif Mohd Asri" userId="d8d0f103-4d29-4666-9c07-4271ad7aec36" providerId="ADAL" clId="{1ADCC2AC-1AD7-4CDF-A45F-55FAD8729ADC}" dt="2024-04-01T13:27:40.213" v="1346" actId="478"/>
          <ac:spMkLst>
            <pc:docMk/>
            <pc:sldMk cId="917181390" sldId="256"/>
            <ac:spMk id="49" creationId="{72744083-2A91-E942-CCEA-4BC42C67C053}"/>
          </ac:spMkLst>
        </pc:spChg>
        <pc:spChg chg="mod">
          <ac:chgData name="[Student] Nurul Awatif Mohd Asri" userId="d8d0f103-4d29-4666-9c07-4271ad7aec36" providerId="ADAL" clId="{1ADCC2AC-1AD7-4CDF-A45F-55FAD8729ADC}" dt="2024-04-19T11:02:00.305" v="9649" actId="1035"/>
          <ac:spMkLst>
            <pc:docMk/>
            <pc:sldMk cId="917181390" sldId="256"/>
            <ac:spMk id="49" creationId="{B976AFFE-E7CC-3C8E-C80A-88D81F4896BE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50" creationId="{55E1045A-9998-2BAD-0D32-C30CB52470BE}"/>
          </ac:spMkLst>
        </pc:spChg>
        <pc:spChg chg="add del mod">
          <ac:chgData name="[Student] Nurul Awatif Mohd Asri" userId="d8d0f103-4d29-4666-9c07-4271ad7aec36" providerId="ADAL" clId="{1ADCC2AC-1AD7-4CDF-A45F-55FAD8729ADC}" dt="2024-04-01T13:27:38.928" v="1345" actId="478"/>
          <ac:spMkLst>
            <pc:docMk/>
            <pc:sldMk cId="917181390" sldId="256"/>
            <ac:spMk id="50" creationId="{AD7E4172-4B13-A5E8-3A33-5FC7D56B05D7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52" creationId="{6455980B-7FFA-A9C4-1048-0328799A7EF3}"/>
          </ac:spMkLst>
        </pc:spChg>
        <pc:spChg chg="mod">
          <ac:chgData name="[Student] Nurul Awatif Mohd Asri" userId="d8d0f103-4d29-4666-9c07-4271ad7aec36" providerId="ADAL" clId="{1ADCC2AC-1AD7-4CDF-A45F-55FAD8729ADC}" dt="2024-04-19T11:00:38.564" v="9637" actId="207"/>
          <ac:spMkLst>
            <pc:docMk/>
            <pc:sldMk cId="917181390" sldId="256"/>
            <ac:spMk id="53" creationId="{364395F2-EE39-17ED-C144-C4C2570FA47D}"/>
          </ac:spMkLst>
        </pc:spChg>
        <pc:spChg chg="mod">
          <ac:chgData name="[Student] Nurul Awatif Mohd Asri" userId="d8d0f103-4d29-4666-9c07-4271ad7aec36" providerId="ADAL" clId="{1ADCC2AC-1AD7-4CDF-A45F-55FAD8729ADC}" dt="2024-04-19T11:01:38.871" v="9643" actId="1076"/>
          <ac:spMkLst>
            <pc:docMk/>
            <pc:sldMk cId="917181390" sldId="256"/>
            <ac:spMk id="54" creationId="{36FADB22-0168-273F-B461-75063C8BA17C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0.440" v="4459" actId="478"/>
          <ac:spMkLst>
            <pc:docMk/>
            <pc:sldMk cId="917181390" sldId="256"/>
            <ac:spMk id="54" creationId="{89124420-5031-4D57-AB87-A10AEA842321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0.440" v="4459" actId="478"/>
          <ac:spMkLst>
            <pc:docMk/>
            <pc:sldMk cId="917181390" sldId="256"/>
            <ac:spMk id="55" creationId="{34276B42-831F-30B7-510B-1654C3469715}"/>
          </ac:spMkLst>
        </pc:spChg>
        <pc:spChg chg="mod">
          <ac:chgData name="[Student] Nurul Awatif Mohd Asri" userId="d8d0f103-4d29-4666-9c07-4271ad7aec36" providerId="ADAL" clId="{1ADCC2AC-1AD7-4CDF-A45F-55FAD8729ADC}" dt="2024-04-08T06:23:36.896" v="9472" actId="1035"/>
          <ac:spMkLst>
            <pc:docMk/>
            <pc:sldMk cId="917181390" sldId="256"/>
            <ac:spMk id="56" creationId="{3E1B1766-349B-3CE2-2F58-6D099D20A67C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0.440" v="4459" actId="478"/>
          <ac:spMkLst>
            <pc:docMk/>
            <pc:sldMk cId="917181390" sldId="256"/>
            <ac:spMk id="56" creationId="{C7349A14-F631-8B08-93FA-7F1F3CF86BCF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7.586" v="4460" actId="478"/>
          <ac:spMkLst>
            <pc:docMk/>
            <pc:sldMk cId="917181390" sldId="256"/>
            <ac:spMk id="57" creationId="{1C750D7C-1F84-4EF6-8BCB-0FA81786232B}"/>
          </ac:spMkLst>
        </pc:spChg>
        <pc:spChg chg="del mod">
          <ac:chgData name="[Student] Nurul Awatif Mohd Asri" userId="d8d0f103-4d29-4666-9c07-4271ad7aec36" providerId="ADAL" clId="{1ADCC2AC-1AD7-4CDF-A45F-55FAD8729ADC}" dt="2024-04-05T12:57:33.169" v="7525" actId="478"/>
          <ac:spMkLst>
            <pc:docMk/>
            <pc:sldMk cId="917181390" sldId="256"/>
            <ac:spMk id="57" creationId="{7444A062-B7AD-FFDA-AA72-525B35503821}"/>
          </ac:spMkLst>
        </pc:spChg>
        <pc:spChg chg="mod">
          <ac:chgData name="[Student] Nurul Awatif Mohd Asri" userId="d8d0f103-4d29-4666-9c07-4271ad7aec36" providerId="ADAL" clId="{1ADCC2AC-1AD7-4CDF-A45F-55FAD8729ADC}" dt="2024-04-05T13:19:33.552" v="7943" actId="14100"/>
          <ac:spMkLst>
            <pc:docMk/>
            <pc:sldMk cId="917181390" sldId="256"/>
            <ac:spMk id="58" creationId="{56058760-B578-ECC9-CA99-CA42463928F7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0.440" v="4459" actId="478"/>
          <ac:spMkLst>
            <pc:docMk/>
            <pc:sldMk cId="917181390" sldId="256"/>
            <ac:spMk id="58" creationId="{D8B00F71-D244-AF23-B2A7-331F83933682}"/>
          </ac:spMkLst>
        </pc:spChg>
        <pc:spChg chg="add del mod">
          <ac:chgData name="[Student] Nurul Awatif Mohd Asri" userId="d8d0f103-4d29-4666-9c07-4271ad7aec36" providerId="ADAL" clId="{1ADCC2AC-1AD7-4CDF-A45F-55FAD8729ADC}" dt="2024-04-01T13:48:15.312" v="2118" actId="478"/>
          <ac:spMkLst>
            <pc:docMk/>
            <pc:sldMk cId="917181390" sldId="256"/>
            <ac:spMk id="59" creationId="{33626A27-3A28-70A5-6B58-37F08339E58D}"/>
          </ac:spMkLst>
        </pc:spChg>
        <pc:spChg chg="mod">
          <ac:chgData name="[Student] Nurul Awatif Mohd Asri" userId="d8d0f103-4d29-4666-9c07-4271ad7aec36" providerId="ADAL" clId="{1ADCC2AC-1AD7-4CDF-A45F-55FAD8729ADC}" dt="2024-04-08T07:21:28.040" v="9518" actId="14100"/>
          <ac:spMkLst>
            <pc:docMk/>
            <pc:sldMk cId="917181390" sldId="256"/>
            <ac:spMk id="59" creationId="{82140E0D-3980-286D-7865-991B41C89BA2}"/>
          </ac:spMkLst>
        </pc:spChg>
        <pc:spChg chg="mod">
          <ac:chgData name="[Student] Nurul Awatif Mohd Asri" userId="d8d0f103-4d29-4666-9c07-4271ad7aec36" providerId="ADAL" clId="{1ADCC2AC-1AD7-4CDF-A45F-55FAD8729ADC}" dt="2024-04-05T13:27:44.669" v="7975" actId="14100"/>
          <ac:spMkLst>
            <pc:docMk/>
            <pc:sldMk cId="917181390" sldId="256"/>
            <ac:spMk id="60" creationId="{412E2E11-A4CC-C288-0826-ED5B50ED507C}"/>
          </ac:spMkLst>
        </pc:spChg>
        <pc:spChg chg="add del mod">
          <ac:chgData name="[Student] Nurul Awatif Mohd Asri" userId="d8d0f103-4d29-4666-9c07-4271ad7aec36" providerId="ADAL" clId="{1ADCC2AC-1AD7-4CDF-A45F-55FAD8729ADC}" dt="2024-04-01T13:42:58.104" v="1904" actId="478"/>
          <ac:spMkLst>
            <pc:docMk/>
            <pc:sldMk cId="917181390" sldId="256"/>
            <ac:spMk id="60" creationId="{9F136100-7E79-033E-0BD8-9D7B9001DAB6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61" creationId="{C4981491-599B-06C4-85EF-5BE82470749F}"/>
          </ac:spMkLst>
        </pc:spChg>
        <pc:spChg chg="mod">
          <ac:chgData name="[Student] Nurul Awatif Mohd Asri" userId="d8d0f103-4d29-4666-9c07-4271ad7aec36" providerId="ADAL" clId="{1ADCC2AC-1AD7-4CDF-A45F-55FAD8729ADC}" dt="2024-04-05T13:19:33.552" v="7943" actId="14100"/>
          <ac:spMkLst>
            <pc:docMk/>
            <pc:sldMk cId="917181390" sldId="256"/>
            <ac:spMk id="62" creationId="{C2F40082-E20B-AF15-C112-4A370A5AF0E4}"/>
          </ac:spMkLst>
        </pc:spChg>
        <pc:spChg chg="mod ord">
          <ac:chgData name="[Student] Nurul Awatif Mohd Asri" userId="d8d0f103-4d29-4666-9c07-4271ad7aec36" providerId="ADAL" clId="{1ADCC2AC-1AD7-4CDF-A45F-55FAD8729ADC}" dt="2024-04-05T13:19:33.552" v="7943" actId="14100"/>
          <ac:spMkLst>
            <pc:docMk/>
            <pc:sldMk cId="917181390" sldId="256"/>
            <ac:spMk id="63" creationId="{396823BE-51A6-4380-6D7B-00FE89634CCB}"/>
          </ac:spMkLst>
        </pc:spChg>
        <pc:spChg chg="mod">
          <ac:chgData name="[Student] Nurul Awatif Mohd Asri" userId="d8d0f103-4d29-4666-9c07-4271ad7aec36" providerId="ADAL" clId="{1ADCC2AC-1AD7-4CDF-A45F-55FAD8729ADC}" dt="2024-04-05T13:27:59.827" v="7977" actId="14100"/>
          <ac:spMkLst>
            <pc:docMk/>
            <pc:sldMk cId="917181390" sldId="256"/>
            <ac:spMk id="1024" creationId="{06D6538E-6B96-26C1-53E7-5BA67170B8E7}"/>
          </ac:spMkLst>
        </pc:spChg>
        <pc:spChg chg="del mod">
          <ac:chgData name="[Student] Nurul Awatif Mohd Asri" userId="d8d0f103-4d29-4666-9c07-4271ad7aec36" providerId="ADAL" clId="{1ADCC2AC-1AD7-4CDF-A45F-55FAD8729ADC}" dt="2024-04-05T12:58:45.517" v="7545" actId="478"/>
          <ac:spMkLst>
            <pc:docMk/>
            <pc:sldMk cId="917181390" sldId="256"/>
            <ac:spMk id="1025" creationId="{8F9DA3A9-1518-6A51-F3C7-148109D40A91}"/>
          </ac:spMkLst>
        </pc:spChg>
        <pc:spChg chg="mod">
          <ac:chgData name="[Student] Nurul Awatif Mohd Asri" userId="d8d0f103-4d29-4666-9c07-4271ad7aec36" providerId="ADAL" clId="{1ADCC2AC-1AD7-4CDF-A45F-55FAD8729ADC}" dt="2024-04-05T13:19:33.552" v="7943" actId="14100"/>
          <ac:spMkLst>
            <pc:docMk/>
            <pc:sldMk cId="917181390" sldId="256"/>
            <ac:spMk id="1026" creationId="{E1938FD1-4E1A-2EFC-87E9-2DE1FB09E923}"/>
          </ac:spMkLst>
        </pc:spChg>
        <pc:spChg chg="mod">
          <ac:chgData name="[Student] Nurul Awatif Mohd Asri" userId="d8d0f103-4d29-4666-9c07-4271ad7aec36" providerId="ADAL" clId="{1ADCC2AC-1AD7-4CDF-A45F-55FAD8729ADC}" dt="2024-04-08T07:21:08.853" v="9516" actId="14100"/>
          <ac:spMkLst>
            <pc:docMk/>
            <pc:sldMk cId="917181390" sldId="256"/>
            <ac:spMk id="1027" creationId="{C395D006-B71E-5DD7-C8DD-6A7E930E64F6}"/>
          </ac:spMkLst>
        </pc:spChg>
        <pc:spChg chg="mod">
          <ac:chgData name="[Student] Nurul Awatif Mohd Asri" userId="d8d0f103-4d29-4666-9c07-4271ad7aec36" providerId="ADAL" clId="{1ADCC2AC-1AD7-4CDF-A45F-55FAD8729ADC}" dt="2024-04-05T13:19:33.552" v="7943" actId="14100"/>
          <ac:spMkLst>
            <pc:docMk/>
            <pc:sldMk cId="917181390" sldId="256"/>
            <ac:spMk id="1028" creationId="{21931697-1B27-237F-6DC4-48E666E558EE}"/>
          </ac:spMkLst>
        </pc:spChg>
        <pc:spChg chg="mod">
          <ac:chgData name="[Student] Nurul Awatif Mohd Asri" userId="d8d0f103-4d29-4666-9c07-4271ad7aec36" providerId="ADAL" clId="{1ADCC2AC-1AD7-4CDF-A45F-55FAD8729ADC}" dt="2024-04-19T11:01:17.551" v="9641" actId="1076"/>
          <ac:spMkLst>
            <pc:docMk/>
            <pc:sldMk cId="917181390" sldId="256"/>
            <ac:spMk id="1029" creationId="{64799D46-88D8-F8AB-B105-03244FDC45E0}"/>
          </ac:spMkLst>
        </pc:spChg>
        <pc:spChg chg="mod">
          <ac:chgData name="[Student] Nurul Awatif Mohd Asri" userId="d8d0f103-4d29-4666-9c07-4271ad7aec36" providerId="ADAL" clId="{1ADCC2AC-1AD7-4CDF-A45F-55FAD8729ADC}" dt="2024-04-19T10:59:35.033" v="9628" actId="1076"/>
          <ac:spMkLst>
            <pc:docMk/>
            <pc:sldMk cId="917181390" sldId="256"/>
            <ac:spMk id="1030" creationId="{FA9D7232-CA89-B3C1-9524-D61DEFEF59EE}"/>
          </ac:spMkLst>
        </pc:spChg>
        <pc:spChg chg="mod">
          <ac:chgData name="[Student] Nurul Awatif Mohd Asri" userId="d8d0f103-4d29-4666-9c07-4271ad7aec36" providerId="ADAL" clId="{1ADCC2AC-1AD7-4CDF-A45F-55FAD8729ADC}" dt="2024-04-19T10:59:42.751" v="9629" actId="1076"/>
          <ac:spMkLst>
            <pc:docMk/>
            <pc:sldMk cId="917181390" sldId="256"/>
            <ac:spMk id="1031" creationId="{59528E84-ABEC-99A7-7A26-E83527FA0381}"/>
          </ac:spMkLst>
        </pc:spChg>
        <pc:spChg chg="mod ord">
          <ac:chgData name="[Student] Nurul Awatif Mohd Asri" userId="d8d0f103-4d29-4666-9c07-4271ad7aec36" providerId="ADAL" clId="{1ADCC2AC-1AD7-4CDF-A45F-55FAD8729ADC}" dt="2024-04-05T14:01:07.950" v="8433" actId="207"/>
          <ac:spMkLst>
            <pc:docMk/>
            <pc:sldMk cId="917181390" sldId="256"/>
            <ac:spMk id="1032" creationId="{2F57A786-63FB-DD77-53E6-6E94AED349D8}"/>
          </ac:spMkLst>
        </pc:spChg>
        <pc:spChg chg="mod">
          <ac:chgData name="[Student] Nurul Awatif Mohd Asri" userId="d8d0f103-4d29-4666-9c07-4271ad7aec36" providerId="ADAL" clId="{1ADCC2AC-1AD7-4CDF-A45F-55FAD8729ADC}" dt="2024-04-05T14:01:07.464" v="8432" actId="207"/>
          <ac:spMkLst>
            <pc:docMk/>
            <pc:sldMk cId="917181390" sldId="256"/>
            <ac:spMk id="1033" creationId="{B831C0D8-DCAB-235D-4431-60AFA83D15DB}"/>
          </ac:spMkLst>
        </pc:spChg>
        <pc:spChg chg="mod">
          <ac:chgData name="[Student] Nurul Awatif Mohd Asri" userId="d8d0f103-4d29-4666-9c07-4271ad7aec36" providerId="ADAL" clId="{1ADCC2AC-1AD7-4CDF-A45F-55FAD8729ADC}" dt="2024-04-19T11:01:28.470" v="9642" actId="1076"/>
          <ac:spMkLst>
            <pc:docMk/>
            <pc:sldMk cId="917181390" sldId="256"/>
            <ac:spMk id="1034" creationId="{05206DDE-3C64-8217-7BD2-B2015B78689C}"/>
          </ac:spMkLst>
        </pc:spChg>
        <pc:spChg chg="add del mod">
          <ac:chgData name="[Student] Nurul Awatif Mohd Asri" userId="d8d0f103-4d29-4666-9c07-4271ad7aec36" providerId="ADAL" clId="{1ADCC2AC-1AD7-4CDF-A45F-55FAD8729ADC}" dt="2024-04-19T10:57:45.150" v="9590" actId="20577"/>
          <ac:spMkLst>
            <pc:docMk/>
            <pc:sldMk cId="917181390" sldId="256"/>
            <ac:spMk id="1038" creationId="{75330FBD-899A-1E0A-2867-16398BDD01D9}"/>
          </ac:spMkLst>
        </pc:spChg>
        <pc:spChg chg="mod">
          <ac:chgData name="[Student] Nurul Awatif Mohd Asri" userId="d8d0f103-4d29-4666-9c07-4271ad7aec36" providerId="ADAL" clId="{1ADCC2AC-1AD7-4CDF-A45F-55FAD8729ADC}" dt="2024-04-05T12:56:53.851" v="7524" actId="1036"/>
          <ac:spMkLst>
            <pc:docMk/>
            <pc:sldMk cId="917181390" sldId="256"/>
            <ac:spMk id="1039" creationId="{76AD5457-B04F-5070-7415-3B33DE20CC54}"/>
          </ac:spMkLst>
        </pc:spChg>
        <pc:spChg chg="mod">
          <ac:chgData name="[Student] Nurul Awatif Mohd Asri" userId="d8d0f103-4d29-4666-9c07-4271ad7aec36" providerId="ADAL" clId="{1ADCC2AC-1AD7-4CDF-A45F-55FAD8729ADC}" dt="2024-04-19T10:57:58.052" v="9600" actId="20577"/>
          <ac:spMkLst>
            <pc:docMk/>
            <pc:sldMk cId="917181390" sldId="256"/>
            <ac:spMk id="1040" creationId="{E5F6EEFB-5905-F819-4214-4BD86B31F79B}"/>
          </ac:spMkLst>
        </pc:spChg>
        <pc:spChg chg="mod">
          <ac:chgData name="[Student] Nurul Awatif Mohd Asri" userId="d8d0f103-4d29-4666-9c07-4271ad7aec36" providerId="ADAL" clId="{1ADCC2AC-1AD7-4CDF-A45F-55FAD8729ADC}" dt="2024-04-05T13:19:33.552" v="7943" actId="14100"/>
          <ac:spMkLst>
            <pc:docMk/>
            <pc:sldMk cId="917181390" sldId="256"/>
            <ac:spMk id="1042" creationId="{74143BCB-7B2D-E689-37B9-177B8435B608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043" creationId="{2A995AFD-BEEF-BC15-ADF8-4E417B194D21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044" creationId="{2C2CBF26-FE74-61F2-DD2C-42597C6CC9FD}"/>
          </ac:spMkLst>
        </pc:spChg>
        <pc:spChg chg="add del mod">
          <ac:chgData name="[Student] Nurul Awatif Mohd Asri" userId="d8d0f103-4d29-4666-9c07-4271ad7aec36" providerId="ADAL" clId="{1ADCC2AC-1AD7-4CDF-A45F-55FAD8729ADC}" dt="2024-04-05T11:53:42.668" v="5609" actId="478"/>
          <ac:spMkLst>
            <pc:docMk/>
            <pc:sldMk cId="917181390" sldId="256"/>
            <ac:spMk id="1047" creationId="{960B2551-A9A1-C610-30D5-3DE88547BE77}"/>
          </ac:spMkLst>
        </pc:spChg>
        <pc:spChg chg="add mod">
          <ac:chgData name="[Student] Nurul Awatif Mohd Asri" userId="d8d0f103-4d29-4666-9c07-4271ad7aec36" providerId="ADAL" clId="{1ADCC2AC-1AD7-4CDF-A45F-55FAD8729ADC}" dt="2024-04-08T06:04:27.946" v="8848" actId="20577"/>
          <ac:spMkLst>
            <pc:docMk/>
            <pc:sldMk cId="917181390" sldId="256"/>
            <ac:spMk id="1050" creationId="{D86A2C32-4E6A-1667-CE22-74160EFA119C}"/>
          </ac:spMkLst>
        </pc:spChg>
        <pc:spChg chg="add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051" creationId="{AAA5DD1F-ADA2-5879-48CF-A056E473A2B7}"/>
          </ac:spMkLst>
        </pc:spChg>
        <pc:spChg chg="add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052" creationId="{B81A6FDC-4F09-8366-4E34-B1FA42873514}"/>
          </ac:spMkLst>
        </pc:spChg>
        <pc:spChg chg="add mod">
          <ac:chgData name="[Student] Nurul Awatif Mohd Asri" userId="d8d0f103-4d29-4666-9c07-4271ad7aec36" providerId="ADAL" clId="{1ADCC2AC-1AD7-4CDF-A45F-55FAD8729ADC}" dt="2024-04-05T13:08:35.108" v="7833"/>
          <ac:spMkLst>
            <pc:docMk/>
            <pc:sldMk cId="917181390" sldId="256"/>
            <ac:spMk id="1060" creationId="{035962A8-21A1-87A6-8031-C34E30E0A96B}"/>
          </ac:spMkLst>
        </pc:spChg>
        <pc:spChg chg="add del mod">
          <ac:chgData name="[Student] Nurul Awatif Mohd Asri" userId="d8d0f103-4d29-4666-9c07-4271ad7aec36" providerId="ADAL" clId="{1ADCC2AC-1AD7-4CDF-A45F-55FAD8729ADC}" dt="2024-04-01T20:42:30.292" v="4462" actId="478"/>
          <ac:spMkLst>
            <pc:docMk/>
            <pc:sldMk cId="917181390" sldId="256"/>
            <ac:spMk id="1063" creationId="{B3EBF723-7A7E-9E01-B711-62C8FE4ABEA9}"/>
          </ac:spMkLst>
        </pc:spChg>
        <pc:spChg chg="add del mod">
          <ac:chgData name="[Student] Nurul Awatif Mohd Asri" userId="d8d0f103-4d29-4666-9c07-4271ad7aec36" providerId="ADAL" clId="{1ADCC2AC-1AD7-4CDF-A45F-55FAD8729ADC}" dt="2024-04-01T14:08:25.312" v="2366" actId="478"/>
          <ac:spMkLst>
            <pc:docMk/>
            <pc:sldMk cId="917181390" sldId="256"/>
            <ac:spMk id="1067" creationId="{151F8AA0-1FDE-656B-10D2-02CDC904B1B3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0.440" v="4459" actId="478"/>
          <ac:spMkLst>
            <pc:docMk/>
            <pc:sldMk cId="917181390" sldId="256"/>
            <ac:spMk id="1071" creationId="{733D2703-B8E7-474A-6DDC-BF5841EA5D13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0.440" v="4459" actId="478"/>
          <ac:spMkLst>
            <pc:docMk/>
            <pc:sldMk cId="917181390" sldId="256"/>
            <ac:spMk id="1072" creationId="{0E14C3F7-EF51-6BF1-FB04-45B59548AF3B}"/>
          </ac:spMkLst>
        </pc:spChg>
        <pc:spChg chg="add del mod">
          <ac:chgData name="[Student] Nurul Awatif Mohd Asri" userId="d8d0f103-4d29-4666-9c07-4271ad7aec36" providerId="ADAL" clId="{1ADCC2AC-1AD7-4CDF-A45F-55FAD8729ADC}" dt="2024-04-01T20:42:20.440" v="4459" actId="478"/>
          <ac:spMkLst>
            <pc:docMk/>
            <pc:sldMk cId="917181390" sldId="256"/>
            <ac:spMk id="1073" creationId="{EC826DF8-8024-61E1-65FA-04A1BCA19AD4}"/>
          </ac:spMkLst>
        </pc:spChg>
        <pc:spChg chg="add mod">
          <ac:chgData name="[Student] Nurul Awatif Mohd Asri" userId="d8d0f103-4d29-4666-9c07-4271ad7aec36" providerId="ADAL" clId="{1ADCC2AC-1AD7-4CDF-A45F-55FAD8729ADC}" dt="2024-04-01T14:33:20.646" v="2614" actId="20577"/>
          <ac:spMkLst>
            <pc:docMk/>
            <pc:sldMk cId="917181390" sldId="256"/>
            <ac:spMk id="1081" creationId="{5F312ED8-A66F-5F85-0BA9-9D1247AA1B54}"/>
          </ac:spMkLst>
        </pc:spChg>
        <pc:spChg chg="add mod">
          <ac:chgData name="[Student] Nurul Awatif Mohd Asri" userId="d8d0f103-4d29-4666-9c07-4271ad7aec36" providerId="ADAL" clId="{1ADCC2AC-1AD7-4CDF-A45F-55FAD8729ADC}" dt="2024-04-01T14:32:37.789" v="2599" actId="20577"/>
          <ac:spMkLst>
            <pc:docMk/>
            <pc:sldMk cId="917181390" sldId="256"/>
            <ac:spMk id="1082" creationId="{66116E0D-EADF-125F-7886-F49F1801D1D7}"/>
          </ac:spMkLst>
        </pc:spChg>
        <pc:spChg chg="add mod">
          <ac:chgData name="[Student] Nurul Awatif Mohd Asri" userId="d8d0f103-4d29-4666-9c07-4271ad7aec36" providerId="ADAL" clId="{1ADCC2AC-1AD7-4CDF-A45F-55FAD8729ADC}" dt="2024-04-01T14:35:14.328" v="2638" actId="20577"/>
          <ac:spMkLst>
            <pc:docMk/>
            <pc:sldMk cId="917181390" sldId="256"/>
            <ac:spMk id="1083" creationId="{5EE289DF-7174-6DAE-152E-B2CB55591CDD}"/>
          </ac:spMkLst>
        </pc:spChg>
        <pc:spChg chg="add mod">
          <ac:chgData name="[Student] Nurul Awatif Mohd Asri" userId="d8d0f103-4d29-4666-9c07-4271ad7aec36" providerId="ADAL" clId="{1ADCC2AC-1AD7-4CDF-A45F-55FAD8729ADC}" dt="2024-04-01T14:35:21.568" v="2653" actId="20577"/>
          <ac:spMkLst>
            <pc:docMk/>
            <pc:sldMk cId="917181390" sldId="256"/>
            <ac:spMk id="1084" creationId="{17771C99-CCC1-6D2E-2FD7-1CE6235E8031}"/>
          </ac:spMkLst>
        </pc:spChg>
        <pc:spChg chg="add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085" creationId="{E801B318-A923-693D-63F5-87EC3D9FDC6C}"/>
          </ac:spMkLst>
        </pc:spChg>
        <pc:spChg chg="add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086" creationId="{D94F7214-31B0-D2A4-6795-9815A90BEF6C}"/>
          </ac:spMkLst>
        </pc:spChg>
        <pc:spChg chg="add mod">
          <ac:chgData name="[Student] Nurul Awatif Mohd Asri" userId="d8d0f103-4d29-4666-9c07-4271ad7aec36" providerId="ADAL" clId="{1ADCC2AC-1AD7-4CDF-A45F-55FAD8729ADC}" dt="2024-04-05T12:56:01.447" v="7515" actId="1035"/>
          <ac:spMkLst>
            <pc:docMk/>
            <pc:sldMk cId="917181390" sldId="256"/>
            <ac:spMk id="1087" creationId="{96392598-18CC-9717-66FA-9FAD9DABAC61}"/>
          </ac:spMkLst>
        </pc:spChg>
        <pc:spChg chg="add mod ord">
          <ac:chgData name="[Student] Nurul Awatif Mohd Asri" userId="d8d0f103-4d29-4666-9c07-4271ad7aec36" providerId="ADAL" clId="{1ADCC2AC-1AD7-4CDF-A45F-55FAD8729ADC}" dt="2024-04-05T12:56:01.447" v="7515" actId="1035"/>
          <ac:spMkLst>
            <pc:docMk/>
            <pc:sldMk cId="917181390" sldId="256"/>
            <ac:spMk id="1088" creationId="{8BFEC9D0-2E07-2F05-BE8D-73A7A7838B0B}"/>
          </ac:spMkLst>
        </pc:spChg>
        <pc:spChg chg="add mod">
          <ac:chgData name="[Student] Nurul Awatif Mohd Asri" userId="d8d0f103-4d29-4666-9c07-4271ad7aec36" providerId="ADAL" clId="{1ADCC2AC-1AD7-4CDF-A45F-55FAD8729ADC}" dt="2024-04-08T06:23:09.214" v="9468" actId="1035"/>
          <ac:spMkLst>
            <pc:docMk/>
            <pc:sldMk cId="917181390" sldId="256"/>
            <ac:spMk id="1091" creationId="{4BABCC7D-4E27-D492-380C-C63CC80FFE8E}"/>
          </ac:spMkLst>
        </pc:spChg>
        <pc:spChg chg="add mod">
          <ac:chgData name="[Student] Nurul Awatif Mohd Asri" userId="d8d0f103-4d29-4666-9c07-4271ad7aec36" providerId="ADAL" clId="{1ADCC2AC-1AD7-4CDF-A45F-55FAD8729ADC}" dt="2024-04-08T06:23:09.214" v="9468" actId="1035"/>
          <ac:spMkLst>
            <pc:docMk/>
            <pc:sldMk cId="917181390" sldId="256"/>
            <ac:spMk id="1092" creationId="{EACBAD46-FF40-8861-8998-F69BA32A90C7}"/>
          </ac:spMkLst>
        </pc:spChg>
        <pc:spChg chg="add mod">
          <ac:chgData name="[Student] Nurul Awatif Mohd Asri" userId="d8d0f103-4d29-4666-9c07-4271ad7aec36" providerId="ADAL" clId="{1ADCC2AC-1AD7-4CDF-A45F-55FAD8729ADC}" dt="2024-04-08T06:22:47.037" v="9461" actId="1036"/>
          <ac:spMkLst>
            <pc:docMk/>
            <pc:sldMk cId="917181390" sldId="256"/>
            <ac:spMk id="1093" creationId="{25864E23-BC3B-146D-043E-B65DC062B67B}"/>
          </ac:spMkLst>
        </pc:spChg>
        <pc:spChg chg="add del mod">
          <ac:chgData name="[Student] Nurul Awatif Mohd Asri" userId="d8d0f103-4d29-4666-9c07-4271ad7aec36" providerId="ADAL" clId="{1ADCC2AC-1AD7-4CDF-A45F-55FAD8729ADC}" dt="2024-04-08T06:22:47.037" v="9461" actId="1036"/>
          <ac:spMkLst>
            <pc:docMk/>
            <pc:sldMk cId="917181390" sldId="256"/>
            <ac:spMk id="1094" creationId="{846532A0-25F1-51BB-4C83-3C2ED210A5C4}"/>
          </ac:spMkLst>
        </pc:spChg>
        <pc:spChg chg="mod topLvl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09" creationId="{864400F0-301C-5D3F-D7A8-CE6F125C8200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17" creationId="{B4520FE3-4251-34C9-99F0-BE42DAFA65CE}"/>
          </ac:spMkLst>
        </pc:spChg>
        <pc:spChg chg="add del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19" creationId="{7EB4E6E8-832C-7866-9443-E7F1F5D13F16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0" creationId="{568CD9BD-5AB6-21E8-FA7F-A4B9A9B36713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1" creationId="{90728ED9-959B-9DEC-54A6-C8369A74AD75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3" creationId="{5B57FFBF-E5A7-3B9E-99DA-10F63D2E4822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4" creationId="{E6001D33-1B8F-9589-195B-D6F7AEB73B41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5" creationId="{8E881818-6A1F-C2B5-DB5E-D05F934EF5C9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7" creationId="{E57EDE5D-96BB-4258-8052-D22B826A33D6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8" creationId="{E8F4847E-17D8-A5EA-F452-D8B4C78269E7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29" creationId="{8368CA5B-8D74-2456-56FE-89DA1DC25309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31" creationId="{AE0B7550-F0F6-FC77-DAF4-68113434C1D9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32" creationId="{313FA6C0-2399-B6AC-C4E0-BCEDDAF3EEB4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33" creationId="{30E8C48B-1E5B-52EC-A8A9-562860A2652B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35" creationId="{6D9FB01A-0C2E-C4C9-B7D8-A99C5E7D85AD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36" creationId="{8BEAAFE1-28C6-ADFD-FBCD-97EE41F9FCB5}"/>
          </ac:spMkLst>
        </pc:spChg>
        <pc:spChg chg="add del mod topLvl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37" creationId="{78B68D46-C3FA-4877-33FF-964C99A33D3E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39" creationId="{6AB5C454-53C8-C41B-97A2-1F52F80596AF}"/>
          </ac:spMkLst>
        </pc:spChg>
        <pc:spChg chg="add del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40" creationId="{F42AF9E4-1486-CAA0-5918-6DDF70FE8866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41" creationId="{B438C0C2-1DD9-4CDE-2068-885392896135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43" creationId="{2BCBF357-A830-448D-9D7D-060A8FFC40CF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44" creationId="{6D35BC38-3104-C1DC-2EC8-39ABCEF6D9BD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46" creationId="{20EA209B-E690-5867-B5C6-D85E8A4D1837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48" creationId="{8E9B3534-28B3-3054-6543-D18DBA2E5D37}"/>
          </ac:spMkLst>
        </pc:spChg>
        <pc:spChg chg="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49" creationId="{A5E59551-5CA7-336E-09DD-C314F5030869}"/>
          </ac:spMkLst>
        </pc:spChg>
        <pc:spChg chg="mod topLvl">
          <ac:chgData name="[Student] Nurul Awatif Mohd Asri" userId="d8d0f103-4d29-4666-9c07-4271ad7aec36" providerId="ADAL" clId="{1ADCC2AC-1AD7-4CDF-A45F-55FAD8729ADC}" dt="2024-04-05T13:10:06.035" v="7912" actId="14100"/>
          <ac:spMkLst>
            <pc:docMk/>
            <pc:sldMk cId="917181390" sldId="256"/>
            <ac:spMk id="1155" creationId="{4346F152-E209-97C4-84F4-87CCDD381B9B}"/>
          </ac:spMkLst>
        </pc:spChg>
        <pc:spChg chg="del mod">
          <ac:chgData name="[Student] Nurul Awatif Mohd Asri" userId="d8d0f103-4d29-4666-9c07-4271ad7aec36" providerId="ADAL" clId="{1ADCC2AC-1AD7-4CDF-A45F-55FAD8729ADC}" dt="2024-04-01T20:27:39.824" v="4052" actId="478"/>
          <ac:spMkLst>
            <pc:docMk/>
            <pc:sldMk cId="917181390" sldId="256"/>
            <ac:spMk id="1158" creationId="{FF33CD5F-E6EB-D010-B5BA-9482950CD1C3}"/>
          </ac:spMkLst>
        </pc:spChg>
        <pc:spChg chg="mod">
          <ac:chgData name="[Student] Nurul Awatif Mohd Asri" userId="d8d0f103-4d29-4666-9c07-4271ad7aec36" providerId="ADAL" clId="{1ADCC2AC-1AD7-4CDF-A45F-55FAD8729ADC}" dt="2024-04-05T13:10:06.035" v="7912" actId="14100"/>
          <ac:spMkLst>
            <pc:docMk/>
            <pc:sldMk cId="917181390" sldId="256"/>
            <ac:spMk id="1160" creationId="{567BA534-888D-B909-7717-355E54E84182}"/>
          </ac:spMkLst>
        </pc:spChg>
        <pc:spChg chg="mod">
          <ac:chgData name="[Student] Nurul Awatif Mohd Asri" userId="d8d0f103-4d29-4666-9c07-4271ad7aec36" providerId="ADAL" clId="{1ADCC2AC-1AD7-4CDF-A45F-55FAD8729ADC}" dt="2024-04-05T13:10:06.035" v="7912" actId="14100"/>
          <ac:spMkLst>
            <pc:docMk/>
            <pc:sldMk cId="917181390" sldId="256"/>
            <ac:spMk id="1161" creationId="{FD000D6E-EDCF-6EC8-5A44-498CE08EF3DA}"/>
          </ac:spMkLst>
        </pc:spChg>
        <pc:spChg chg="mod">
          <ac:chgData name="[Student] Nurul Awatif Mohd Asri" userId="d8d0f103-4d29-4666-9c07-4271ad7aec36" providerId="ADAL" clId="{1ADCC2AC-1AD7-4CDF-A45F-55FAD8729ADC}" dt="2024-04-05T13:10:06.035" v="7912" actId="14100"/>
          <ac:spMkLst>
            <pc:docMk/>
            <pc:sldMk cId="917181390" sldId="256"/>
            <ac:spMk id="1164" creationId="{47BFDDD9-6EE9-25E5-148D-57DF2A1BB489}"/>
          </ac:spMkLst>
        </pc:spChg>
        <pc:spChg chg="mod">
          <ac:chgData name="[Student] Nurul Awatif Mohd Asri" userId="d8d0f103-4d29-4666-9c07-4271ad7aec36" providerId="ADAL" clId="{1ADCC2AC-1AD7-4CDF-A45F-55FAD8729ADC}" dt="2024-04-05T13:10:06.035" v="7912" actId="14100"/>
          <ac:spMkLst>
            <pc:docMk/>
            <pc:sldMk cId="917181390" sldId="256"/>
            <ac:spMk id="1166" creationId="{105F7AA9-051C-B80A-AE6F-68D4D7F22F04}"/>
          </ac:spMkLst>
        </pc:spChg>
        <pc:spChg chg="mod ord">
          <ac:chgData name="[Student] Nurul Awatif Mohd Asri" userId="d8d0f103-4d29-4666-9c07-4271ad7aec36" providerId="ADAL" clId="{1ADCC2AC-1AD7-4CDF-A45F-55FAD8729ADC}" dt="2024-04-05T13:10:06.035" v="7912" actId="14100"/>
          <ac:spMkLst>
            <pc:docMk/>
            <pc:sldMk cId="917181390" sldId="256"/>
            <ac:spMk id="1168" creationId="{B944D444-1F55-14D8-CC7C-30456674AA6F}"/>
          </ac:spMkLst>
        </pc:spChg>
        <pc:spChg chg="mod">
          <ac:chgData name="[Student] Nurul Awatif Mohd Asri" userId="d8d0f103-4d29-4666-9c07-4271ad7aec36" providerId="ADAL" clId="{1ADCC2AC-1AD7-4CDF-A45F-55FAD8729ADC}" dt="2024-04-05T13:10:06.035" v="7912" actId="14100"/>
          <ac:spMkLst>
            <pc:docMk/>
            <pc:sldMk cId="917181390" sldId="256"/>
            <ac:spMk id="1170" creationId="{C6B82AE5-54AB-5991-90CE-D75C11711A55}"/>
          </ac:spMkLst>
        </pc:spChg>
        <pc:spChg chg="add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73" creationId="{F7FA884D-438E-7BC0-A955-6046FA2F4CAC}"/>
          </ac:spMkLst>
        </pc:spChg>
        <pc:spChg chg="add mod">
          <ac:chgData name="[Student] Nurul Awatif Mohd Asri" userId="d8d0f103-4d29-4666-9c07-4271ad7aec36" providerId="ADAL" clId="{1ADCC2AC-1AD7-4CDF-A45F-55FAD8729ADC}" dt="2024-04-05T12:55:37.739" v="7514" actId="1035"/>
          <ac:spMkLst>
            <pc:docMk/>
            <pc:sldMk cId="917181390" sldId="256"/>
            <ac:spMk id="1174" creationId="{5B4340CB-452E-6D94-1967-319CDC942F0F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76" creationId="{9E029BA4-8778-4482-9C3A-086DFDA162E5}"/>
          </ac:spMkLst>
        </pc:spChg>
        <pc:spChg chg="mod">
          <ac:chgData name="[Student] Nurul Awatif Mohd Asri" userId="d8d0f103-4d29-4666-9c07-4271ad7aec36" providerId="ADAL" clId="{1ADCC2AC-1AD7-4CDF-A45F-55FAD8729ADC}" dt="2024-04-01T20:51:26.456" v="4629" actId="207"/>
          <ac:spMkLst>
            <pc:docMk/>
            <pc:sldMk cId="917181390" sldId="256"/>
            <ac:spMk id="1177" creationId="{161B0B14-9F94-5E66-69FC-A18DBA5D0936}"/>
          </ac:spMkLst>
        </pc:spChg>
        <pc:spChg chg="del mod">
          <ac:chgData name="[Student] Nurul Awatif Mohd Asri" userId="d8d0f103-4d29-4666-9c07-4271ad7aec36" providerId="ADAL" clId="{1ADCC2AC-1AD7-4CDF-A45F-55FAD8729ADC}" dt="2024-04-01T20:49:57.064" v="4625" actId="478"/>
          <ac:spMkLst>
            <pc:docMk/>
            <pc:sldMk cId="917181390" sldId="256"/>
            <ac:spMk id="1178" creationId="{80342C10-35D7-C4CB-DA70-87B1AB657441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79" creationId="{55840FAD-0F5F-1FA6-7678-084E0BDCD407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80" creationId="{BD750D45-C693-E096-9FC5-990A6C994575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81" creationId="{2233C947-85A8-0485-813D-D8C5DAAF124E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82" creationId="{19A432EA-B75B-A227-B65C-6A53DAE25A29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86" creationId="{D35B5C5B-E7F3-9E70-005E-3E4B0C9D0F16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87" creationId="{0BBC90E0-2992-2F9A-0E50-CC7B5752EEC5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88" creationId="{3C73FB83-AB16-496E-6B6B-20125968B27F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90" creationId="{27BD1FC9-73C9-5690-E7BA-D1195C56A2C0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94" creationId="{02D44EF7-9E49-8BB5-FB11-F4F501BDF712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95" creationId="{B9C1380B-E580-3049-528F-6D3CC73024E4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96" creationId="{DD6F6892-C713-2F96-8D45-614B4F55ADF5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98" creationId="{B497C871-009E-3CD4-2202-3EDCFA04AC6F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199" creationId="{84D3A0A4-1DB1-6A4E-C6CF-DF44846E6B7C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201" creationId="{AC2EB848-3F0E-F3B1-4454-ACB8F22B4E03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202" creationId="{F614D757-D825-23A9-16D9-82483B2E47EC}"/>
          </ac:spMkLst>
        </pc:spChg>
        <pc:spChg chg="mod">
          <ac:chgData name="[Student] Nurul Awatif Mohd Asri" userId="d8d0f103-4d29-4666-9c07-4271ad7aec36" providerId="ADAL" clId="{1ADCC2AC-1AD7-4CDF-A45F-55FAD8729ADC}" dt="2024-04-01T20:51:39.478" v="4630" actId="207"/>
          <ac:spMkLst>
            <pc:docMk/>
            <pc:sldMk cId="917181390" sldId="256"/>
            <ac:spMk id="1206" creationId="{AFD11DFB-CD48-509C-594C-601D6A88523E}"/>
          </ac:spMkLst>
        </pc:spChg>
        <pc:spChg chg="mod">
          <ac:chgData name="[Student] Nurul Awatif Mohd Asri" userId="d8d0f103-4d29-4666-9c07-4271ad7aec36" providerId="ADAL" clId="{1ADCC2AC-1AD7-4CDF-A45F-55FAD8729ADC}" dt="2024-04-01T20:53:41.356" v="4685" actId="207"/>
          <ac:spMkLst>
            <pc:docMk/>
            <pc:sldMk cId="917181390" sldId="256"/>
            <ac:spMk id="1207" creationId="{E3D71513-7B35-D22E-E3C2-811F592EC052}"/>
          </ac:spMkLst>
        </pc:spChg>
        <pc:spChg chg="mod">
          <ac:chgData name="[Student] Nurul Awatif Mohd Asri" userId="d8d0f103-4d29-4666-9c07-4271ad7aec36" providerId="ADAL" clId="{1ADCC2AC-1AD7-4CDF-A45F-55FAD8729ADC}" dt="2024-04-01T20:53:46.596" v="4686" actId="207"/>
          <ac:spMkLst>
            <pc:docMk/>
            <pc:sldMk cId="917181390" sldId="256"/>
            <ac:spMk id="1208" creationId="{32DDC8F4-43F6-3039-00C9-8FE75D1D0D02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209" creationId="{26078CD2-3B94-11CD-0E61-57F7B24FF579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210" creationId="{1E34AAF0-434D-423A-B58B-C76F74071AA7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211" creationId="{D0DA41AB-6D96-7D0C-968A-487245557DBC}"/>
          </ac:spMkLst>
        </pc:spChg>
        <pc:spChg chg="mod">
          <ac:chgData name="[Student] Nurul Awatif Mohd Asri" userId="d8d0f103-4d29-4666-9c07-4271ad7aec36" providerId="ADAL" clId="{1ADCC2AC-1AD7-4CDF-A45F-55FAD8729ADC}" dt="2024-04-01T20:51:18.843" v="4628" actId="207"/>
          <ac:spMkLst>
            <pc:docMk/>
            <pc:sldMk cId="917181390" sldId="256"/>
            <ac:spMk id="1212" creationId="{709CB752-74C2-F734-E8C3-7199122CE6D7}"/>
          </ac:spMkLst>
        </pc:spChg>
        <pc:spChg chg="mod">
          <ac:chgData name="[Student] Nurul Awatif Mohd Asri" userId="d8d0f103-4d29-4666-9c07-4271ad7aec36" providerId="ADAL" clId="{1ADCC2AC-1AD7-4CDF-A45F-55FAD8729ADC}" dt="2024-04-01T20:51:12.420" v="4627" actId="207"/>
          <ac:spMkLst>
            <pc:docMk/>
            <pc:sldMk cId="917181390" sldId="256"/>
            <ac:spMk id="1213" creationId="{8E7012D8-7C0F-96C5-C643-20A1DED27C09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214" creationId="{B2B9E7A3-D0E0-4321-05DB-A2267FBAB43F}"/>
          </ac:spMkLst>
        </pc:spChg>
        <pc:spChg chg="mod">
          <ac:chgData name="[Student] Nurul Awatif Mohd Asri" userId="d8d0f103-4d29-4666-9c07-4271ad7aec36" providerId="ADAL" clId="{1ADCC2AC-1AD7-4CDF-A45F-55FAD8729ADC}" dt="2024-04-01T20:49:23.352" v="4621"/>
          <ac:spMkLst>
            <pc:docMk/>
            <pc:sldMk cId="917181390" sldId="256"/>
            <ac:spMk id="1215" creationId="{FB03E7F9-E37C-35A9-4FF4-39244566D169}"/>
          </ac:spMkLst>
        </pc:spChg>
        <pc:grpChg chg="add del mod">
          <ac:chgData name="[Student] Nurul Awatif Mohd Asri" userId="d8d0f103-4d29-4666-9c07-4271ad7aec36" providerId="ADAL" clId="{1ADCC2AC-1AD7-4CDF-A45F-55FAD8729ADC}" dt="2024-04-05T11:38:01.319" v="5320" actId="478"/>
          <ac:grpSpMkLst>
            <pc:docMk/>
            <pc:sldMk cId="917181390" sldId="256"/>
            <ac:grpSpMk id="3" creationId="{E38CBE00-6AF8-8E8D-C024-A6B8751648AD}"/>
          </ac:grpSpMkLst>
        </pc:grpChg>
        <pc:grpChg chg="mod">
          <ac:chgData name="[Student] Nurul Awatif Mohd Asri" userId="d8d0f103-4d29-4666-9c07-4271ad7aec36" providerId="ADAL" clId="{1ADCC2AC-1AD7-4CDF-A45F-55FAD8729ADC}" dt="2024-04-05T11:37:52.289" v="5319"/>
          <ac:grpSpMkLst>
            <pc:docMk/>
            <pc:sldMk cId="917181390" sldId="256"/>
            <ac:grpSpMk id="14" creationId="{CA10AF11-C67F-C8A4-FE24-51F1AF127AC9}"/>
          </ac:grpSpMkLst>
        </pc:grpChg>
        <pc:grpChg chg="mod">
          <ac:chgData name="[Student] Nurul Awatif Mohd Asri" userId="d8d0f103-4d29-4666-9c07-4271ad7aec36" providerId="ADAL" clId="{1ADCC2AC-1AD7-4CDF-A45F-55FAD8729ADC}" dt="2024-04-05T11:37:52.289" v="5319"/>
          <ac:grpSpMkLst>
            <pc:docMk/>
            <pc:sldMk cId="917181390" sldId="256"/>
            <ac:grpSpMk id="26" creationId="{9551FCF1-BF96-AC8A-D90A-B5222B2B7FBD}"/>
          </ac:grpSpMkLst>
        </pc:grpChg>
        <pc:grpChg chg="mod">
          <ac:chgData name="[Student] Nurul Awatif Mohd Asri" userId="d8d0f103-4d29-4666-9c07-4271ad7aec36" providerId="ADAL" clId="{1ADCC2AC-1AD7-4CDF-A45F-55FAD8729ADC}" dt="2024-04-05T11:37:52.289" v="5319"/>
          <ac:grpSpMkLst>
            <pc:docMk/>
            <pc:sldMk cId="917181390" sldId="256"/>
            <ac:grpSpMk id="27" creationId="{CA568ABD-F75F-24B3-18DC-40CF1D68A062}"/>
          </ac:grpSpMkLst>
        </pc:grpChg>
        <pc:grpChg chg="mod">
          <ac:chgData name="[Student] Nurul Awatif Mohd Asri" userId="d8d0f103-4d29-4666-9c07-4271ad7aec36" providerId="ADAL" clId="{1ADCC2AC-1AD7-4CDF-A45F-55FAD8729ADC}" dt="2024-04-05T11:37:52.289" v="5319"/>
          <ac:grpSpMkLst>
            <pc:docMk/>
            <pc:sldMk cId="917181390" sldId="256"/>
            <ac:grpSpMk id="28" creationId="{12964BF1-3553-183F-13F9-A8A94D82D4BC}"/>
          </ac:grpSpMkLst>
        </pc:grpChg>
        <pc:grpChg chg="add 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35" creationId="{A57C8B9E-CACB-808D-54F7-818351ABCB23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45" creationId="{E5F32E43-E548-0FE4-0713-D0502D86658B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46" creationId="{EF481AFA-0ECE-8633-4022-2C66C144E53D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47" creationId="{5BB1C906-CBBE-A917-371E-95380863E2A0}"/>
          </ac:grpSpMkLst>
        </pc:grpChg>
        <pc:grpChg chg="add 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55" creationId="{5CFF6F96-D8D6-3718-695F-CF5B9BB46240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041" creationId="{0AA33BC4-F98E-A250-8FF9-955EF3E0A729}"/>
          </ac:grpSpMkLst>
        </pc:grpChg>
        <pc:grpChg chg="add mod">
          <ac:chgData name="[Student] Nurul Awatif Mohd Asri" userId="d8d0f103-4d29-4666-9c07-4271ad7aec36" providerId="ADAL" clId="{1ADCC2AC-1AD7-4CDF-A45F-55FAD8729ADC}" dt="2024-04-05T13:18:03.758" v="7939" actId="14100"/>
          <ac:grpSpMkLst>
            <pc:docMk/>
            <pc:sldMk cId="917181390" sldId="256"/>
            <ac:grpSpMk id="1046" creationId="{A046C361-01DC-F5C5-B10D-89C071B188E0}"/>
          </ac:grpSpMkLst>
        </pc:grpChg>
        <pc:grpChg chg="add del mod">
          <ac:chgData name="[Student] Nurul Awatif Mohd Asri" userId="d8d0f103-4d29-4666-9c07-4271ad7aec36" providerId="ADAL" clId="{1ADCC2AC-1AD7-4CDF-A45F-55FAD8729ADC}" dt="2024-04-01T19:58:03.083" v="3506" actId="165"/>
          <ac:grpSpMkLst>
            <pc:docMk/>
            <pc:sldMk cId="917181390" sldId="256"/>
            <ac:grpSpMk id="1099" creationId="{67C6E912-6DB9-2170-EF6F-328F10AA4FC8}"/>
          </ac:grpSpMkLst>
        </pc:grpChg>
        <pc:grpChg chg="del mod topLvl">
          <ac:chgData name="[Student] Nurul Awatif Mohd Asri" userId="d8d0f103-4d29-4666-9c07-4271ad7aec36" providerId="ADAL" clId="{1ADCC2AC-1AD7-4CDF-A45F-55FAD8729ADC}" dt="2024-04-01T19:59:48.707" v="3524" actId="165"/>
          <ac:grpSpMkLst>
            <pc:docMk/>
            <pc:sldMk cId="917181390" sldId="256"/>
            <ac:grpSpMk id="1100" creationId="{0173D39F-8697-63B6-E3AC-2970194E5F19}"/>
          </ac:grpSpMkLst>
        </pc:grpChg>
        <pc:grpChg chg="del mod topLvl">
          <ac:chgData name="[Student] Nurul Awatif Mohd Asri" userId="d8d0f103-4d29-4666-9c07-4271ad7aec36" providerId="ADAL" clId="{1ADCC2AC-1AD7-4CDF-A45F-55FAD8729ADC}" dt="2024-04-01T19:59:59.796" v="3526" actId="165"/>
          <ac:grpSpMkLst>
            <pc:docMk/>
            <pc:sldMk cId="917181390" sldId="256"/>
            <ac:grpSpMk id="1108" creationId="{A4301E40-EE9C-C787-BF78-36E5CA46566B}"/>
          </ac:grpSpMkLst>
        </pc:grpChg>
        <pc:grpChg chg="mod topLvl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10" creationId="{4B0B899A-E74E-92CA-2433-2EFB95CCDED3}"/>
          </ac:grpSpMkLst>
        </pc:grpChg>
        <pc:grpChg chg="add del mod topLvl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11" creationId="{C809FD4A-452E-4C9E-74BE-DFFBC3E5E87D}"/>
          </ac:grpSpMkLst>
        </pc:grpChg>
        <pc:grpChg chg="mod topLvl">
          <ac:chgData name="[Student] Nurul Awatif Mohd Asri" userId="d8d0f103-4d29-4666-9c07-4271ad7aec36" providerId="ADAL" clId="{1ADCC2AC-1AD7-4CDF-A45F-55FAD8729ADC}" dt="2024-04-05T13:34:37.487" v="8043" actId="1076"/>
          <ac:grpSpMkLst>
            <pc:docMk/>
            <pc:sldMk cId="917181390" sldId="256"/>
            <ac:grpSpMk id="1112" creationId="{1FC851B4-2310-9EDE-0FF7-6BC2F445A7DD}"/>
          </ac:grpSpMkLst>
        </pc:grpChg>
        <pc:grpChg chg="mod topLvl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13" creationId="{ED35FF87-AE74-351D-D6E5-09AD5E610F46}"/>
          </ac:grpSpMkLst>
        </pc:grpChg>
        <pc:grpChg chg="mod topLvl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14" creationId="{22A6CDB1-55E3-FBB3-2266-367B6DC2BDE6}"/>
          </ac:grpSpMkLst>
        </pc:grpChg>
        <pc:grpChg chg="mod topLvl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15" creationId="{5AB45516-23EE-6F0F-ADAA-0AB6EF1B19F8}"/>
          </ac:grpSpMkLst>
        </pc:grpChg>
        <pc:grpChg chg="mod topLvl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16" creationId="{36D7D112-D747-9A86-A60C-E7A84C0FED2F}"/>
          </ac:grpSpMkLst>
        </pc:grpChg>
        <pc:grpChg chg="add del 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18" creationId="{86A8131A-229B-099E-7186-4CC5498FD336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22" creationId="{D650AF5C-327F-5994-020E-1A664A9FB777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26" creationId="{2345B914-B610-9406-2184-C38572EDEF07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30" creationId="{D06A1F46-11C3-656B-3244-EB8A210B13E1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34" creationId="{50896AC8-B653-768C-D356-B9FCBCF4CB9F}"/>
          </ac:grpSpMkLst>
        </pc:grpChg>
        <pc:grpChg chg="add del mod topLvl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38" creationId="{ECF508B1-491E-95CC-F8CE-05F3CC548930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42" creationId="{53EDEC19-B050-C980-329B-6199FD6BF922}"/>
          </ac:grpSpMkLst>
        </pc:grpChg>
        <pc:grpChg chg="add 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45" creationId="{853E7549-0F21-8D7C-C133-45BEDA61F43E}"/>
          </ac:grpSpMkLst>
        </pc:grpChg>
        <pc:grpChg chg="mod">
          <ac:chgData name="[Student] Nurul Awatif Mohd Asri" userId="d8d0f103-4d29-4666-9c07-4271ad7aec36" providerId="ADAL" clId="{1ADCC2AC-1AD7-4CDF-A45F-55FAD8729ADC}" dt="2024-04-05T12:55:37.739" v="7514" actId="1035"/>
          <ac:grpSpMkLst>
            <pc:docMk/>
            <pc:sldMk cId="917181390" sldId="256"/>
            <ac:grpSpMk id="1147" creationId="{164C468A-CC93-65FE-5E5B-FC49577B8DCD}"/>
          </ac:grpSpMkLst>
        </pc:grpChg>
        <pc:grpChg chg="add del mod">
          <ac:chgData name="[Student] Nurul Awatif Mohd Asri" userId="d8d0f103-4d29-4666-9c07-4271ad7aec36" providerId="ADAL" clId="{1ADCC2AC-1AD7-4CDF-A45F-55FAD8729ADC}" dt="2024-04-01T20:14:05.172" v="3699" actId="165"/>
          <ac:grpSpMkLst>
            <pc:docMk/>
            <pc:sldMk cId="917181390" sldId="256"/>
            <ac:grpSpMk id="1154" creationId="{397BC221-0ED9-DBD7-A083-7C2311B581D0}"/>
          </ac:grpSpMkLst>
        </pc:grpChg>
        <pc:grpChg chg="mod topLvl">
          <ac:chgData name="[Student] Nurul Awatif Mohd Asri" userId="d8d0f103-4d29-4666-9c07-4271ad7aec36" providerId="ADAL" clId="{1ADCC2AC-1AD7-4CDF-A45F-55FAD8729ADC}" dt="2024-04-05T13:10:06.035" v="7912" actId="14100"/>
          <ac:grpSpMkLst>
            <pc:docMk/>
            <pc:sldMk cId="917181390" sldId="256"/>
            <ac:grpSpMk id="1156" creationId="{44D54E65-8C07-273F-8D4B-A8EECBD9E87C}"/>
          </ac:grpSpMkLst>
        </pc:grpChg>
        <pc:grpChg chg="add del mod">
          <ac:chgData name="[Student] Nurul Awatif Mohd Asri" userId="d8d0f103-4d29-4666-9c07-4271ad7aec36" providerId="ADAL" clId="{1ADCC2AC-1AD7-4CDF-A45F-55FAD8729ADC}" dt="2024-04-05T13:09:19.269" v="7873" actId="478"/>
          <ac:grpSpMkLst>
            <pc:docMk/>
            <pc:sldMk cId="917181390" sldId="256"/>
            <ac:grpSpMk id="1157" creationId="{AFD3B17D-B174-BF84-7A75-42601814FCBC}"/>
          </ac:grpSpMkLst>
        </pc:grpChg>
        <pc:grpChg chg="mod">
          <ac:chgData name="[Student] Nurul Awatif Mohd Asri" userId="d8d0f103-4d29-4666-9c07-4271ad7aec36" providerId="ADAL" clId="{1ADCC2AC-1AD7-4CDF-A45F-55FAD8729ADC}" dt="2024-04-05T13:10:06.035" v="7912" actId="14100"/>
          <ac:grpSpMkLst>
            <pc:docMk/>
            <pc:sldMk cId="917181390" sldId="256"/>
            <ac:grpSpMk id="1159" creationId="{DE9E0648-D937-26DB-FAC6-640D01BBB6AC}"/>
          </ac:grpSpMkLst>
        </pc:grpChg>
        <pc:grpChg chg="mod">
          <ac:chgData name="[Student] Nurul Awatif Mohd Asri" userId="d8d0f103-4d29-4666-9c07-4271ad7aec36" providerId="ADAL" clId="{1ADCC2AC-1AD7-4CDF-A45F-55FAD8729ADC}" dt="2024-04-05T13:10:06.035" v="7912" actId="14100"/>
          <ac:grpSpMkLst>
            <pc:docMk/>
            <pc:sldMk cId="917181390" sldId="256"/>
            <ac:grpSpMk id="1162" creationId="{89666A00-DD76-625B-DF55-2B8DB2040CEF}"/>
          </ac:grpSpMkLst>
        </pc:grpChg>
        <pc:grpChg chg="mod">
          <ac:chgData name="[Student] Nurul Awatif Mohd Asri" userId="d8d0f103-4d29-4666-9c07-4271ad7aec36" providerId="ADAL" clId="{1ADCC2AC-1AD7-4CDF-A45F-55FAD8729ADC}" dt="2024-04-05T13:10:06.035" v="7912" actId="14100"/>
          <ac:grpSpMkLst>
            <pc:docMk/>
            <pc:sldMk cId="917181390" sldId="256"/>
            <ac:grpSpMk id="1163" creationId="{9CD9F01E-4F9A-4498-C375-EBF46AE9711C}"/>
          </ac:grpSpMkLst>
        </pc:grpChg>
        <pc:grpChg chg="add mod">
          <ac:chgData name="[Student] Nurul Awatif Mohd Asri" userId="d8d0f103-4d29-4666-9c07-4271ad7aec36" providerId="ADAL" clId="{1ADCC2AC-1AD7-4CDF-A45F-55FAD8729ADC}" dt="2024-04-05T13:10:06.035" v="7912" actId="14100"/>
          <ac:grpSpMkLst>
            <pc:docMk/>
            <pc:sldMk cId="917181390" sldId="256"/>
            <ac:grpSpMk id="1172" creationId="{A0FBE4D3-C852-8ADA-1A13-8B2B94577B39}"/>
          </ac:grpSpMkLst>
        </pc:grpChg>
        <pc:grpChg chg="add del mod">
          <ac:chgData name="[Student] Nurul Awatif Mohd Asri" userId="d8d0f103-4d29-4666-9c07-4271ad7aec36" providerId="ADAL" clId="{1ADCC2AC-1AD7-4CDF-A45F-55FAD8729ADC}" dt="2024-04-05T12:53:10.695" v="7482" actId="478"/>
          <ac:grpSpMkLst>
            <pc:docMk/>
            <pc:sldMk cId="917181390" sldId="256"/>
            <ac:grpSpMk id="1175" creationId="{61C7752F-0D7E-AB84-EF0E-BBAC517D601E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183" creationId="{8E47B870-9B02-0810-CF6F-B6BD72478B60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184" creationId="{53F8B6CD-CB32-2EC5-EEF0-142C4626F447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185" creationId="{1EC8665D-A44C-60E3-CCCC-82DAFAF2148C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191" creationId="{579D8487-66B9-F1A4-466A-3C74B0A903E4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192" creationId="{D5C46A80-0DE2-07B5-79D9-21DCB0D77264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197" creationId="{D56A5742-1910-74B4-0F53-4F3E9538276C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200" creationId="{A342F069-9CA9-1D5F-839F-FA53F3672BFF}"/>
          </ac:grpSpMkLst>
        </pc:grpChg>
        <pc:grpChg chg="mod">
          <ac:chgData name="[Student] Nurul Awatif Mohd Asri" userId="d8d0f103-4d29-4666-9c07-4271ad7aec36" providerId="ADAL" clId="{1ADCC2AC-1AD7-4CDF-A45F-55FAD8729ADC}" dt="2024-04-01T20:49:23.352" v="4621"/>
          <ac:grpSpMkLst>
            <pc:docMk/>
            <pc:sldMk cId="917181390" sldId="256"/>
            <ac:grpSpMk id="1204" creationId="{D8C908A7-B314-3944-C1F6-D2A70C1CB83C}"/>
          </ac:grpSpMkLst>
        </pc:grpChg>
        <pc:graphicFrameChg chg="add del mod modGraphic">
          <ac:chgData name="[Student] Nurul Awatif Mohd Asri" userId="d8d0f103-4d29-4666-9c07-4271ad7aec36" providerId="ADAL" clId="{1ADCC2AC-1AD7-4CDF-A45F-55FAD8729ADC}" dt="2024-04-01T13:04:36.404" v="979" actId="478"/>
          <ac:graphicFrameMkLst>
            <pc:docMk/>
            <pc:sldMk cId="917181390" sldId="256"/>
            <ac:graphicFrameMk id="39" creationId="{D16B688A-798A-7A0D-D66C-A73F2420B410}"/>
          </ac:graphicFrameMkLst>
        </pc:graphicFrameChg>
        <pc:graphicFrameChg chg="add del mod modGraphic">
          <ac:chgData name="[Student] Nurul Awatif Mohd Asri" userId="d8d0f103-4d29-4666-9c07-4271ad7aec36" providerId="ADAL" clId="{1ADCC2AC-1AD7-4CDF-A45F-55FAD8729ADC}" dt="2024-04-01T13:10:53.023" v="1131" actId="478"/>
          <ac:graphicFrameMkLst>
            <pc:docMk/>
            <pc:sldMk cId="917181390" sldId="256"/>
            <ac:graphicFrameMk id="45" creationId="{874C4FAC-C860-EE34-D90E-362EA617CD45}"/>
          </ac:graphicFrameMkLst>
        </pc:graphicFrameChg>
        <pc:graphicFrameChg chg="add del mod modGraphic">
          <ac:chgData name="[Student] Nurul Awatif Mohd Asri" userId="d8d0f103-4d29-4666-9c07-4271ad7aec36" providerId="ADAL" clId="{1ADCC2AC-1AD7-4CDF-A45F-55FAD8729ADC}" dt="2024-04-01T13:25:25.028" v="1252" actId="478"/>
          <ac:graphicFrameMkLst>
            <pc:docMk/>
            <pc:sldMk cId="917181390" sldId="256"/>
            <ac:graphicFrameMk id="46" creationId="{1CD59AFF-7D60-810B-47E9-304AA8ED37FF}"/>
          </ac:graphicFrameMkLst>
        </pc:graphicFrameChg>
        <pc:graphicFrameChg chg="add mod modGraphic">
          <ac:chgData name="[Student] Nurul Awatif Mohd Asri" userId="d8d0f103-4d29-4666-9c07-4271ad7aec36" providerId="ADAL" clId="{1ADCC2AC-1AD7-4CDF-A45F-55FAD8729ADC}" dt="2024-04-05T12:55:37.739" v="7514" actId="1035"/>
          <ac:graphicFrameMkLst>
            <pc:docMk/>
            <pc:sldMk cId="917181390" sldId="256"/>
            <ac:graphicFrameMk id="51" creationId="{E74BD51F-59C3-E8CE-4276-5584CB0E7112}"/>
          </ac:graphicFrameMkLst>
        </pc:graphicFrameChg>
        <pc:graphicFrameChg chg="add del mod modGraphic">
          <ac:chgData name="[Student] Nurul Awatif Mohd Asri" userId="d8d0f103-4d29-4666-9c07-4271ad7aec36" providerId="ADAL" clId="{1ADCC2AC-1AD7-4CDF-A45F-55FAD8729ADC}" dt="2024-04-01T13:38:16.333" v="1712" actId="478"/>
          <ac:graphicFrameMkLst>
            <pc:docMk/>
            <pc:sldMk cId="917181390" sldId="256"/>
            <ac:graphicFrameMk id="52" creationId="{E1FB4F26-5D6C-315B-FD82-EE124A1908CD}"/>
          </ac:graphicFrameMkLst>
        </pc:graphicFrameChg>
        <pc:graphicFrameChg chg="add del mod">
          <ac:chgData name="[Student] Nurul Awatif Mohd Asri" userId="d8d0f103-4d29-4666-9c07-4271ad7aec36" providerId="ADAL" clId="{1ADCC2AC-1AD7-4CDF-A45F-55FAD8729ADC}" dt="2024-04-01T13:38:14.182" v="1711" actId="478"/>
          <ac:graphicFrameMkLst>
            <pc:docMk/>
            <pc:sldMk cId="917181390" sldId="256"/>
            <ac:graphicFrameMk id="53" creationId="{94CF4AC5-690F-71CD-BF89-D710FA4DD058}"/>
          </ac:graphicFrameMkLst>
        </pc:graphicFrameChg>
        <pc:picChg chg="add del mod">
          <ac:chgData name="[Student] Nurul Awatif Mohd Asri" userId="d8d0f103-4d29-4666-9c07-4271ad7aec36" providerId="ADAL" clId="{1ADCC2AC-1AD7-4CDF-A45F-55FAD8729ADC}" dt="2024-04-01T19:56:29.671" v="3500" actId="478"/>
          <ac:picMkLst>
            <pc:docMk/>
            <pc:sldMk cId="917181390" sldId="256"/>
            <ac:picMk id="13" creationId="{A6FC28EF-156C-B0BC-C334-C6A6706B7632}"/>
          </ac:picMkLst>
        </pc:picChg>
        <pc:picChg chg="add del mod">
          <ac:chgData name="[Student] Nurul Awatif Mohd Asri" userId="d8d0f103-4d29-4666-9c07-4271ad7aec36" providerId="ADAL" clId="{1ADCC2AC-1AD7-4CDF-A45F-55FAD8729ADC}" dt="2024-03-31T12:37:45.206" v="257" actId="478"/>
          <ac:picMkLst>
            <pc:docMk/>
            <pc:sldMk cId="917181390" sldId="256"/>
            <ac:picMk id="14" creationId="{D571F36E-9869-CFC5-70F1-DB1F860B26D2}"/>
          </ac:picMkLst>
        </pc:picChg>
        <pc:picChg chg="add del mod">
          <ac:chgData name="[Student] Nurul Awatif Mohd Asri" userId="d8d0f103-4d29-4666-9c07-4271ad7aec36" providerId="ADAL" clId="{1ADCC2AC-1AD7-4CDF-A45F-55FAD8729ADC}" dt="2024-03-31T12:40:30.781" v="288" actId="478"/>
          <ac:picMkLst>
            <pc:docMk/>
            <pc:sldMk cId="917181390" sldId="256"/>
            <ac:picMk id="15" creationId="{125B1F08-102B-817B-23A0-7AF07D9BA79F}"/>
          </ac:picMkLst>
        </pc:picChg>
        <pc:picChg chg="add del mod">
          <ac:chgData name="[Student] Nurul Awatif Mohd Asri" userId="d8d0f103-4d29-4666-9c07-4271ad7aec36" providerId="ADAL" clId="{1ADCC2AC-1AD7-4CDF-A45F-55FAD8729ADC}" dt="2024-03-31T12:40:29.146" v="287" actId="478"/>
          <ac:picMkLst>
            <pc:docMk/>
            <pc:sldMk cId="917181390" sldId="256"/>
            <ac:picMk id="16" creationId="{E57AA805-F4B6-52B0-0FA7-9BB73E5AC1F9}"/>
          </ac:picMkLst>
        </pc:picChg>
        <pc:picChg chg="add del mod">
          <ac:chgData name="[Student] Nurul Awatif Mohd Asri" userId="d8d0f103-4d29-4666-9c07-4271ad7aec36" providerId="ADAL" clId="{1ADCC2AC-1AD7-4CDF-A45F-55FAD8729ADC}" dt="2024-03-31T12:40:27.420" v="286" actId="478"/>
          <ac:picMkLst>
            <pc:docMk/>
            <pc:sldMk cId="917181390" sldId="256"/>
            <ac:picMk id="17" creationId="{54C71786-709B-FD5C-CB55-245ED6A81B53}"/>
          </ac:picMkLst>
        </pc:picChg>
        <pc:picChg chg="add del mod">
          <ac:chgData name="[Student] Nurul Awatif Mohd Asri" userId="d8d0f103-4d29-4666-9c07-4271ad7aec36" providerId="ADAL" clId="{1ADCC2AC-1AD7-4CDF-A45F-55FAD8729ADC}" dt="2024-04-05T11:59:00.453" v="5932" actId="478"/>
          <ac:picMkLst>
            <pc:docMk/>
            <pc:sldMk cId="917181390" sldId="256"/>
            <ac:picMk id="18" creationId="{44297810-4814-867D-38D5-6467B817C921}"/>
          </ac:picMkLst>
        </pc:picChg>
        <pc:picChg chg="add del mod modCrop">
          <ac:chgData name="[Student] Nurul Awatif Mohd Asri" userId="d8d0f103-4d29-4666-9c07-4271ad7aec36" providerId="ADAL" clId="{1ADCC2AC-1AD7-4CDF-A45F-55FAD8729ADC}" dt="2024-04-05T11:39:48.469" v="5321" actId="478"/>
          <ac:picMkLst>
            <pc:docMk/>
            <pc:sldMk cId="917181390" sldId="256"/>
            <ac:picMk id="41" creationId="{82FB71EB-9218-F29B-407E-10D22CDB3575}"/>
          </ac:picMkLst>
        </pc:picChg>
        <pc:picChg chg="mod">
          <ac:chgData name="[Student] Nurul Awatif Mohd Asri" userId="d8d0f103-4d29-4666-9c07-4271ad7aec36" providerId="ADAL" clId="{1ADCC2AC-1AD7-4CDF-A45F-55FAD8729ADC}" dt="2024-03-31T11:26:48.651" v="234" actId="1076"/>
          <ac:picMkLst>
            <pc:docMk/>
            <pc:sldMk cId="917181390" sldId="256"/>
            <ac:picMk id="1026" creationId="{00000000-0000-0000-0000-000000000000}"/>
          </ac:picMkLst>
        </pc:picChg>
        <pc:picChg chg="add del mod">
          <ac:chgData name="[Student] Nurul Awatif Mohd Asri" userId="d8d0f103-4d29-4666-9c07-4271ad7aec36" providerId="ADAL" clId="{1ADCC2AC-1AD7-4CDF-A45F-55FAD8729ADC}" dt="2024-04-01T15:37:01.289" v="3463" actId="478"/>
          <ac:picMkLst>
            <pc:docMk/>
            <pc:sldMk cId="917181390" sldId="256"/>
            <ac:picMk id="1028" creationId="{1F778B62-2595-6783-FE75-49F67F42AA5F}"/>
          </ac:picMkLst>
        </pc:picChg>
        <pc:picChg chg="mod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045" creationId="{FB35FF21-7892-9D94-D15A-5A0096E0E296}"/>
          </ac:picMkLst>
        </pc:picChg>
        <pc:picChg chg="add mod">
          <ac:chgData name="[Student] Nurul Awatif Mohd Asri" userId="d8d0f103-4d29-4666-9c07-4271ad7aec36" providerId="ADAL" clId="{1ADCC2AC-1AD7-4CDF-A45F-55FAD8729ADC}" dt="2024-04-08T06:25:14.836" v="9511" actId="1038"/>
          <ac:picMkLst>
            <pc:docMk/>
            <pc:sldMk cId="917181390" sldId="256"/>
            <ac:picMk id="1049" creationId="{DAFEF292-BE6A-B21B-87C9-F517556A8CBC}"/>
          </ac:picMkLst>
        </pc:picChg>
        <pc:picChg chg="add mod">
          <ac:chgData name="[Student] Nurul Awatif Mohd Asri" userId="d8d0f103-4d29-4666-9c07-4271ad7aec36" providerId="ADAL" clId="{1ADCC2AC-1AD7-4CDF-A45F-55FAD8729ADC}" dt="2024-04-05T13:08:49.629" v="7836"/>
          <ac:picMkLst>
            <pc:docMk/>
            <pc:sldMk cId="917181390" sldId="256"/>
            <ac:picMk id="1061" creationId="{CCE6B7F0-2723-ACA4-9381-A47FACA27A02}"/>
          </ac:picMkLst>
        </pc:picChg>
        <pc:picChg chg="add mod">
          <ac:chgData name="[Student] Nurul Awatif Mohd Asri" userId="d8d0f103-4d29-4666-9c07-4271ad7aec36" providerId="ADAL" clId="{1ADCC2AC-1AD7-4CDF-A45F-55FAD8729ADC}" dt="2024-04-05T13:09:44.534" v="7911"/>
          <ac:picMkLst>
            <pc:docMk/>
            <pc:sldMk cId="917181390" sldId="256"/>
            <ac:picMk id="1062" creationId="{75A042EE-6B38-8DF8-CF5D-9E57D8A70DA4}"/>
          </ac:picMkLst>
        </pc:picChg>
        <pc:picChg chg="add del mod">
          <ac:chgData name="[Student] Nurul Awatif Mohd Asri" userId="d8d0f103-4d29-4666-9c07-4271ad7aec36" providerId="ADAL" clId="{1ADCC2AC-1AD7-4CDF-A45F-55FAD8729ADC}" dt="2024-04-01T13:59:11.300" v="2327" actId="478"/>
          <ac:picMkLst>
            <pc:docMk/>
            <pc:sldMk cId="917181390" sldId="256"/>
            <ac:picMk id="1062" creationId="{F4FFD7DB-3FC9-1293-68A3-B4CA23CC632C}"/>
          </ac:picMkLst>
        </pc:picChg>
        <pc:picChg chg="add del mod">
          <ac:chgData name="[Student] Nurul Awatif Mohd Asri" userId="d8d0f103-4d29-4666-9c07-4271ad7aec36" providerId="ADAL" clId="{1ADCC2AC-1AD7-4CDF-A45F-55FAD8729ADC}" dt="2024-04-01T20:42:29.230" v="4461" actId="478"/>
          <ac:picMkLst>
            <pc:docMk/>
            <pc:sldMk cId="917181390" sldId="256"/>
            <ac:picMk id="1064" creationId="{5930D1CC-0363-85D3-B018-454DB8A2EAD1}"/>
          </ac:picMkLst>
        </pc:picChg>
        <pc:picChg chg="add del mod ord">
          <ac:chgData name="[Student] Nurul Awatif Mohd Asri" userId="d8d0f103-4d29-4666-9c07-4271ad7aec36" providerId="ADAL" clId="{1ADCC2AC-1AD7-4CDF-A45F-55FAD8729ADC}" dt="2024-04-01T20:42:20.440" v="4459" actId="478"/>
          <ac:picMkLst>
            <pc:docMk/>
            <pc:sldMk cId="917181390" sldId="256"/>
            <ac:picMk id="1066" creationId="{CE321415-6799-95A7-E5C9-78AA8F91CDE6}"/>
          </ac:picMkLst>
        </pc:picChg>
        <pc:picChg chg="add del mod">
          <ac:chgData name="[Student] Nurul Awatif Mohd Asri" userId="d8d0f103-4d29-4666-9c07-4271ad7aec36" providerId="ADAL" clId="{1ADCC2AC-1AD7-4CDF-A45F-55FAD8729ADC}" dt="2024-04-05T13:38:20.517" v="8066" actId="478"/>
          <ac:picMkLst>
            <pc:docMk/>
            <pc:sldMk cId="917181390" sldId="256"/>
            <ac:picMk id="1069" creationId="{C4FA64EF-040B-AA4A-E95A-834948DA4B8D}"/>
          </ac:picMkLst>
        </pc:picChg>
        <pc:picChg chg="add mod">
          <ac:chgData name="[Student] Nurul Awatif Mohd Asri" userId="d8d0f103-4d29-4666-9c07-4271ad7aec36" providerId="ADAL" clId="{1ADCC2AC-1AD7-4CDF-A45F-55FAD8729ADC}" dt="2024-04-08T06:24:13.002" v="9476" actId="1036"/>
          <ac:picMkLst>
            <pc:docMk/>
            <pc:sldMk cId="917181390" sldId="256"/>
            <ac:picMk id="1070" creationId="{3A259D4A-84D0-2B74-6E3C-6C10F392984C}"/>
          </ac:picMkLst>
        </pc:picChg>
        <pc:picChg chg="add mod">
          <ac:chgData name="[Student] Nurul Awatif Mohd Asri" userId="d8d0f103-4d29-4666-9c07-4271ad7aec36" providerId="ADAL" clId="{1ADCC2AC-1AD7-4CDF-A45F-55FAD8729ADC}" dt="2024-04-08T06:24:22.737" v="9480" actId="1036"/>
          <ac:picMkLst>
            <pc:docMk/>
            <pc:sldMk cId="917181390" sldId="256"/>
            <ac:picMk id="1071" creationId="{7B1DE73F-C731-F919-262A-8096CCA914E4}"/>
          </ac:picMkLst>
        </pc:picChg>
        <pc:picChg chg="add mod">
          <ac:chgData name="[Student] Nurul Awatif Mohd Asri" userId="d8d0f103-4d29-4666-9c07-4271ad7aec36" providerId="ADAL" clId="{1ADCC2AC-1AD7-4CDF-A45F-55FAD8729ADC}" dt="2024-04-08T06:16:50.280" v="9093" actId="1036"/>
          <ac:picMkLst>
            <pc:docMk/>
            <pc:sldMk cId="917181390" sldId="256"/>
            <ac:picMk id="1072" creationId="{636F39A1-671D-20F0-8364-D067069053E3}"/>
          </ac:picMkLst>
        </pc:picChg>
        <pc:picChg chg="add del mod modCrop">
          <ac:chgData name="[Student] Nurul Awatif Mohd Asri" userId="d8d0f103-4d29-4666-9c07-4271ad7aec36" providerId="ADAL" clId="{1ADCC2AC-1AD7-4CDF-A45F-55FAD8729ADC}" dt="2024-04-05T13:57:43.312" v="8423" actId="478"/>
          <ac:picMkLst>
            <pc:docMk/>
            <pc:sldMk cId="917181390" sldId="256"/>
            <ac:picMk id="1073" creationId="{B0F529F4-6A14-B3E8-B96B-542D65B08ABC}"/>
          </ac:picMkLst>
        </pc:picChg>
        <pc:picChg chg="add del mod">
          <ac:chgData name="[Student] Nurul Awatif Mohd Asri" userId="d8d0f103-4d29-4666-9c07-4271ad7aec36" providerId="ADAL" clId="{1ADCC2AC-1AD7-4CDF-A45F-55FAD8729ADC}" dt="2024-04-01T20:42:20.440" v="4459" actId="478"/>
          <ac:picMkLst>
            <pc:docMk/>
            <pc:sldMk cId="917181390" sldId="256"/>
            <ac:picMk id="1078" creationId="{D63B56A6-9290-4494-D56B-CD70520510F7}"/>
          </ac:picMkLst>
        </pc:picChg>
        <pc:picChg chg="add del mod">
          <ac:chgData name="[Student] Nurul Awatif Mohd Asri" userId="d8d0f103-4d29-4666-9c07-4271ad7aec36" providerId="ADAL" clId="{1ADCC2AC-1AD7-4CDF-A45F-55FAD8729ADC}" dt="2024-04-01T20:42:20.440" v="4459" actId="478"/>
          <ac:picMkLst>
            <pc:docMk/>
            <pc:sldMk cId="917181390" sldId="256"/>
            <ac:picMk id="1080" creationId="{9C9C56E0-74B8-3914-D3C4-C5ED29BFDFE8}"/>
          </ac:picMkLst>
        </pc:picChg>
        <pc:picChg chg="add del mod">
          <ac:chgData name="[Student] Nurul Awatif Mohd Asri" userId="d8d0f103-4d29-4666-9c07-4271ad7aec36" providerId="ADAL" clId="{1ADCC2AC-1AD7-4CDF-A45F-55FAD8729ADC}" dt="2024-04-01T15:27:52.244" v="3428" actId="478"/>
          <ac:picMkLst>
            <pc:docMk/>
            <pc:sldMk cId="917181390" sldId="256"/>
            <ac:picMk id="1090" creationId="{74895342-F884-100A-C03F-ACE3345BBA10}"/>
          </ac:picMkLst>
        </pc:picChg>
        <pc:picChg chg="add del mod modCrop">
          <ac:chgData name="[Student] Nurul Awatif Mohd Asri" userId="d8d0f103-4d29-4666-9c07-4271ad7aec36" providerId="ADAL" clId="{1ADCC2AC-1AD7-4CDF-A45F-55FAD8729ADC}" dt="2024-04-01T15:30:15.865" v="3445" actId="478"/>
          <ac:picMkLst>
            <pc:docMk/>
            <pc:sldMk cId="917181390" sldId="256"/>
            <ac:picMk id="1096" creationId="{6A70B65E-D427-F8F1-CC89-79CADF2050C9}"/>
          </ac:picMkLst>
        </pc:picChg>
        <pc:picChg chg="add del mod ord modCrop">
          <ac:chgData name="[Student] Nurul Awatif Mohd Asri" userId="d8d0f103-4d29-4666-9c07-4271ad7aec36" providerId="ADAL" clId="{1ADCC2AC-1AD7-4CDF-A45F-55FAD8729ADC}" dt="2024-04-01T20:51:44.211" v="4631" actId="478"/>
          <ac:picMkLst>
            <pc:docMk/>
            <pc:sldMk cId="917181390" sldId="256"/>
            <ac:picMk id="1098" creationId="{18D45A1F-AD87-5F4A-10CD-59F73913D9E6}"/>
          </ac:picMkLst>
        </pc:picChg>
        <pc:picChg chg="mod topLvl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01" creationId="{4AF40E4C-0287-9D7A-D57B-93DD8D021AD9}"/>
          </ac:picMkLst>
        </pc:picChg>
        <pc:picChg chg="mod topLvl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02" creationId="{3C49077F-B494-820B-91DB-84DB9AF5281D}"/>
          </ac:picMkLst>
        </pc:picChg>
        <pc:picChg chg="mod topLvl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03" creationId="{CBF0A59A-536A-F2EA-F86A-442C5E59EB79}"/>
          </ac:picMkLst>
        </pc:picChg>
        <pc:picChg chg="mod topLvl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04" creationId="{86B1D17D-64AC-9876-8797-1EDBA272DE9C}"/>
          </ac:picMkLst>
        </pc:picChg>
        <pc:picChg chg="mod topLvl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05" creationId="{FF5ACDAC-0D29-A19C-8986-F4992EA2E9C8}"/>
          </ac:picMkLst>
        </pc:picChg>
        <pc:picChg chg="mod topLvl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06" creationId="{04349C82-CAA2-4CA8-7B8E-88CA92ACC8CA}"/>
          </ac:picMkLst>
        </pc:picChg>
        <pc:picChg chg="del mod topLvl">
          <ac:chgData name="[Student] Nurul Awatif Mohd Asri" userId="d8d0f103-4d29-4666-9c07-4271ad7aec36" providerId="ADAL" clId="{1ADCC2AC-1AD7-4CDF-A45F-55FAD8729ADC}" dt="2024-04-01T20:09:43.409" v="3638" actId="478"/>
          <ac:picMkLst>
            <pc:docMk/>
            <pc:sldMk cId="917181390" sldId="256"/>
            <ac:picMk id="1107" creationId="{5B1A1B0D-3A84-96BE-8204-714C0F76A5FA}"/>
          </ac:picMkLst>
        </pc:picChg>
        <pc:picChg chg="add mod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51" creationId="{5E45591C-7BA7-D65B-274E-B84873A06AC0}"/>
          </ac:picMkLst>
        </pc:picChg>
        <pc:picChg chg="add mod">
          <ac:chgData name="[Student] Nurul Awatif Mohd Asri" userId="d8d0f103-4d29-4666-9c07-4271ad7aec36" providerId="ADAL" clId="{1ADCC2AC-1AD7-4CDF-A45F-55FAD8729ADC}" dt="2024-04-05T12:55:37.739" v="7514" actId="1035"/>
          <ac:picMkLst>
            <pc:docMk/>
            <pc:sldMk cId="917181390" sldId="256"/>
            <ac:picMk id="1153" creationId="{662DAD7B-D2E5-E51F-FEDB-0C984CAEDA76}"/>
          </ac:picMkLst>
        </pc:picChg>
        <pc:picChg chg="mod">
          <ac:chgData name="[Student] Nurul Awatif Mohd Asri" userId="d8d0f103-4d29-4666-9c07-4271ad7aec36" providerId="ADAL" clId="{1ADCC2AC-1AD7-4CDF-A45F-55FAD8729ADC}" dt="2024-04-05T13:10:06.035" v="7912" actId="14100"/>
          <ac:picMkLst>
            <pc:docMk/>
            <pc:sldMk cId="917181390" sldId="256"/>
            <ac:picMk id="1165" creationId="{94D410F5-8FD6-C252-82FC-E8559796BE25}"/>
          </ac:picMkLst>
        </pc:picChg>
        <pc:picChg chg="mod">
          <ac:chgData name="[Student] Nurul Awatif Mohd Asri" userId="d8d0f103-4d29-4666-9c07-4271ad7aec36" providerId="ADAL" clId="{1ADCC2AC-1AD7-4CDF-A45F-55FAD8729ADC}" dt="2024-04-05T13:10:06.035" v="7912" actId="14100"/>
          <ac:picMkLst>
            <pc:docMk/>
            <pc:sldMk cId="917181390" sldId="256"/>
            <ac:picMk id="1167" creationId="{752EBBE0-65D3-138B-CE3C-BCAFD0EA800A}"/>
          </ac:picMkLst>
        </pc:picChg>
        <pc:picChg chg="mod">
          <ac:chgData name="[Student] Nurul Awatif Mohd Asri" userId="d8d0f103-4d29-4666-9c07-4271ad7aec36" providerId="ADAL" clId="{1ADCC2AC-1AD7-4CDF-A45F-55FAD8729ADC}" dt="2024-04-05T13:10:06.035" v="7912" actId="14100"/>
          <ac:picMkLst>
            <pc:docMk/>
            <pc:sldMk cId="917181390" sldId="256"/>
            <ac:picMk id="1169" creationId="{0513B5ED-03B7-D29C-1A8D-D282F604B38C}"/>
          </ac:picMkLst>
        </pc:picChg>
        <pc:picChg chg="add del mod ord">
          <ac:chgData name="[Student] Nurul Awatif Mohd Asri" userId="d8d0f103-4d29-4666-9c07-4271ad7aec36" providerId="ADAL" clId="{1ADCC2AC-1AD7-4CDF-A45F-55FAD8729ADC}" dt="2024-04-05T13:09:19.269" v="7873" actId="478"/>
          <ac:picMkLst>
            <pc:docMk/>
            <pc:sldMk cId="917181390" sldId="256"/>
            <ac:picMk id="1171" creationId="{A82A7CF8-8D9B-3D06-6C37-04B5A0EC5648}"/>
          </ac:picMkLst>
        </pc:picChg>
        <pc:picChg chg="mod">
          <ac:chgData name="[Student] Nurul Awatif Mohd Asri" userId="d8d0f103-4d29-4666-9c07-4271ad7aec36" providerId="ADAL" clId="{1ADCC2AC-1AD7-4CDF-A45F-55FAD8729ADC}" dt="2024-04-01T20:49:23.352" v="4621"/>
          <ac:picMkLst>
            <pc:docMk/>
            <pc:sldMk cId="917181390" sldId="256"/>
            <ac:picMk id="1189" creationId="{F539491E-BE44-A14B-61DC-A5A539D65B19}"/>
          </ac:picMkLst>
        </pc:picChg>
        <pc:cxnChg chg="add del mod">
          <ac:chgData name="[Student] Nurul Awatif Mohd Asri" userId="d8d0f103-4d29-4666-9c07-4271ad7aec36" providerId="ADAL" clId="{1ADCC2AC-1AD7-4CDF-A45F-55FAD8729ADC}" dt="2024-04-01T14:28:34.792" v="2542" actId="478"/>
          <ac:cxnSpMkLst>
            <pc:docMk/>
            <pc:sldMk cId="917181390" sldId="256"/>
            <ac:cxnSpMk id="23" creationId="{D3249196-69DF-31BD-A087-39344AAB1694}"/>
          </ac:cxnSpMkLst>
        </pc:cxnChg>
        <pc:cxnChg chg="add del mod">
          <ac:chgData name="[Student] Nurul Awatif Mohd Asri" userId="d8d0f103-4d29-4666-9c07-4271ad7aec36" providerId="ADAL" clId="{1ADCC2AC-1AD7-4CDF-A45F-55FAD8729ADC}" dt="2024-04-01T14:31:12.628" v="2565" actId="478"/>
          <ac:cxnSpMkLst>
            <pc:docMk/>
            <pc:sldMk cId="917181390" sldId="256"/>
            <ac:cxnSpMk id="26" creationId="{03C888B5-C21F-82E6-5A40-357C33DE664A}"/>
          </ac:cxnSpMkLst>
        </pc:cxnChg>
        <pc:cxnChg chg="add del mod">
          <ac:chgData name="[Student] Nurul Awatif Mohd Asri" userId="d8d0f103-4d29-4666-9c07-4271ad7aec36" providerId="ADAL" clId="{1ADCC2AC-1AD7-4CDF-A45F-55FAD8729ADC}" dt="2024-04-01T14:31:14.348" v="2566" actId="478"/>
          <ac:cxnSpMkLst>
            <pc:docMk/>
            <pc:sldMk cId="917181390" sldId="256"/>
            <ac:cxnSpMk id="29" creationId="{9508E4F5-2303-13D8-592F-08094B7DD176}"/>
          </ac:cxnSpMkLst>
        </pc:cxnChg>
        <pc:cxnChg chg="mod">
          <ac:chgData name="[Student] Nurul Awatif Mohd Asri" userId="d8d0f103-4d29-4666-9c07-4271ad7aec36" providerId="ADAL" clId="{1ADCC2AC-1AD7-4CDF-A45F-55FAD8729ADC}" dt="2024-04-05T11:37:52.289" v="5319"/>
          <ac:cxnSpMkLst>
            <pc:docMk/>
            <pc:sldMk cId="917181390" sldId="256"/>
            <ac:cxnSpMk id="29" creationId="{E1C48033-572C-AAD8-DF27-E76F0FB2D63D}"/>
          </ac:cxnSpMkLst>
        </pc:cxnChg>
        <pc:cxnChg chg="add del mod">
          <ac:chgData name="[Student] Nurul Awatif Mohd Asri" userId="d8d0f103-4d29-4666-9c07-4271ad7aec36" providerId="ADAL" clId="{1ADCC2AC-1AD7-4CDF-A45F-55FAD8729ADC}" dt="2024-04-01T14:38:03.328" v="2661" actId="478"/>
          <ac:cxnSpMkLst>
            <pc:docMk/>
            <pc:sldMk cId="917181390" sldId="256"/>
            <ac:cxnSpMk id="32" creationId="{C45E9431-DC27-E324-72E3-CAE6107E9BD0}"/>
          </ac:cxnSpMkLst>
        </pc:cxnChg>
        <pc:cxnChg chg="add del mod">
          <ac:chgData name="[Student] Nurul Awatif Mohd Asri" userId="d8d0f103-4d29-4666-9c07-4271ad7aec36" providerId="ADAL" clId="{1ADCC2AC-1AD7-4CDF-A45F-55FAD8729ADC}" dt="2024-04-01T14:46:27.810" v="2877" actId="478"/>
          <ac:cxnSpMkLst>
            <pc:docMk/>
            <pc:sldMk cId="917181390" sldId="256"/>
            <ac:cxnSpMk id="35" creationId="{3C3C010F-34FF-1837-8D9D-015B682AB34C}"/>
          </ac:cxnSpMkLst>
        </pc:cxnChg>
        <pc:cxnChg chg="add del mod">
          <ac:chgData name="[Student] Nurul Awatif Mohd Asri" userId="d8d0f103-4d29-4666-9c07-4271ad7aec36" providerId="ADAL" clId="{1ADCC2AC-1AD7-4CDF-A45F-55FAD8729ADC}" dt="2024-04-01T15:03:53.968" v="2919" actId="478"/>
          <ac:cxnSpMkLst>
            <pc:docMk/>
            <pc:sldMk cId="917181390" sldId="256"/>
            <ac:cxnSpMk id="38" creationId="{87D5EA98-4E4F-D5DB-366A-535E2A92B5BF}"/>
          </ac:cxnSpMkLst>
        </pc:cxnChg>
        <pc:cxnChg chg="mod">
          <ac:chgData name="[Student] Nurul Awatif Mohd Asri" userId="d8d0f103-4d29-4666-9c07-4271ad7aec36" providerId="ADAL" clId="{1ADCC2AC-1AD7-4CDF-A45F-55FAD8729ADC}" dt="2024-04-05T12:55:37.739" v="7514" actId="1035"/>
          <ac:cxnSpMkLst>
            <pc:docMk/>
            <pc:sldMk cId="917181390" sldId="256"/>
            <ac:cxnSpMk id="48" creationId="{8E903597-2445-EA9C-54E6-FBFE25BBFF0B}"/>
          </ac:cxnSpMkLst>
        </pc:cxnChg>
        <pc:cxnChg chg="add del mod">
          <ac:chgData name="[Student] Nurul Awatif Mohd Asri" userId="d8d0f103-4d29-4666-9c07-4271ad7aec36" providerId="ADAL" clId="{1ADCC2AC-1AD7-4CDF-A45F-55FAD8729ADC}" dt="2024-04-01T13:52:12.525" v="2253" actId="478"/>
          <ac:cxnSpMkLst>
            <pc:docMk/>
            <pc:sldMk cId="917181390" sldId="256"/>
            <ac:cxnSpMk id="62" creationId="{33A5FCA7-C81C-05AE-F7F5-6C62601CBB71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30" creationId="{02574CA7-0441-91E8-27B1-557A68B95A28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32" creationId="{4C3E9F41-3A23-4533-DDB1-8B8D34AE1C3C}"/>
          </ac:cxnSpMkLst>
        </pc:cxnChg>
        <pc:cxnChg chg="mod">
          <ac:chgData name="[Student] Nurul Awatif Mohd Asri" userId="d8d0f103-4d29-4666-9c07-4271ad7aec36" providerId="ADAL" clId="{1ADCC2AC-1AD7-4CDF-A45F-55FAD8729ADC}" dt="2024-04-05T13:19:33.552" v="7943" actId="14100"/>
          <ac:cxnSpMkLst>
            <pc:docMk/>
            <pc:sldMk cId="917181390" sldId="256"/>
            <ac:cxnSpMk id="1035" creationId="{255E0D3B-2E5C-3627-4E9E-00E304AA9C3D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35" creationId="{282E1719-2AF2-66CF-A18D-16B2C1038804}"/>
          </ac:cxnSpMkLst>
        </pc:cxnChg>
        <pc:cxnChg chg="mod ord">
          <ac:chgData name="[Student] Nurul Awatif Mohd Asri" userId="d8d0f103-4d29-4666-9c07-4271ad7aec36" providerId="ADAL" clId="{1ADCC2AC-1AD7-4CDF-A45F-55FAD8729ADC}" dt="2024-04-05T13:19:33.552" v="7943" actId="14100"/>
          <ac:cxnSpMkLst>
            <pc:docMk/>
            <pc:sldMk cId="917181390" sldId="256"/>
            <ac:cxnSpMk id="1036" creationId="{687FD9B8-1DF2-CA8D-C2EF-8095810E9DF6}"/>
          </ac:cxnSpMkLst>
        </pc:cxnChg>
        <pc:cxnChg chg="mod">
          <ac:chgData name="[Student] Nurul Awatif Mohd Asri" userId="d8d0f103-4d29-4666-9c07-4271ad7aec36" providerId="ADAL" clId="{1ADCC2AC-1AD7-4CDF-A45F-55FAD8729ADC}" dt="2024-04-05T13:19:33.552" v="7943" actId="14100"/>
          <ac:cxnSpMkLst>
            <pc:docMk/>
            <pc:sldMk cId="917181390" sldId="256"/>
            <ac:cxnSpMk id="1037" creationId="{24CCD952-3D80-2A0E-0D8B-A70FF8556BE6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38" creationId="{68EB9DBD-7DEC-91F8-EA7C-CF65C01F46CA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41" creationId="{03FA4146-D8AA-A783-7C08-150C7E5D84BE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47" creationId="{32E06428-67BF-D5F2-0BAE-4CBDC7F52958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50" creationId="{7AA6CA55-7108-D143-2E87-BD1D4BD17E18}"/>
          </ac:cxnSpMkLst>
        </pc:cxnChg>
        <pc:cxnChg chg="add del mod">
          <ac:chgData name="[Student] Nurul Awatif Mohd Asri" userId="d8d0f103-4d29-4666-9c07-4271ad7aec36" providerId="ADAL" clId="{1ADCC2AC-1AD7-4CDF-A45F-55FAD8729ADC}" dt="2024-04-01T20:42:20.440" v="4459" actId="478"/>
          <ac:cxnSpMkLst>
            <pc:docMk/>
            <pc:sldMk cId="917181390" sldId="256"/>
            <ac:cxnSpMk id="1053" creationId="{1BF435A6-BB21-9BEA-5710-05D3719966A6}"/>
          </ac:cxnSpMkLst>
        </pc:cxnChg>
        <pc:cxnChg chg="mod">
          <ac:chgData name="[Student] Nurul Awatif Mohd Asri" userId="d8d0f103-4d29-4666-9c07-4271ad7aec36" providerId="ADAL" clId="{1ADCC2AC-1AD7-4CDF-A45F-55FAD8729ADC}" dt="2024-04-01T20:49:23.352" v="4621"/>
          <ac:cxnSpMkLst>
            <pc:docMk/>
            <pc:sldMk cId="917181390" sldId="256"/>
            <ac:cxnSpMk id="1193" creationId="{8BD3F6A7-84DF-94DF-7226-A0CCDF8A6490}"/>
          </ac:cxnSpMkLst>
        </pc:cxnChg>
        <pc:cxnChg chg="mod">
          <ac:chgData name="[Student] Nurul Awatif Mohd Asri" userId="d8d0f103-4d29-4666-9c07-4271ad7aec36" providerId="ADAL" clId="{1ADCC2AC-1AD7-4CDF-A45F-55FAD8729ADC}" dt="2024-04-01T20:49:23.352" v="4621"/>
          <ac:cxnSpMkLst>
            <pc:docMk/>
            <pc:sldMk cId="917181390" sldId="256"/>
            <ac:cxnSpMk id="1203" creationId="{9664D490-27CF-06CD-F96E-04FB9AECEF70}"/>
          </ac:cxnSpMkLst>
        </pc:cxnChg>
        <pc:cxnChg chg="mod">
          <ac:chgData name="[Student] Nurul Awatif Mohd Asri" userId="d8d0f103-4d29-4666-9c07-4271ad7aec36" providerId="ADAL" clId="{1ADCC2AC-1AD7-4CDF-A45F-55FAD8729ADC}" dt="2024-04-05T12:53:10.695" v="7482" actId="478"/>
          <ac:cxnSpMkLst>
            <pc:docMk/>
            <pc:sldMk cId="917181390" sldId="256"/>
            <ac:cxnSpMk id="1205" creationId="{7730BE6F-1198-BAC3-CD60-7E87C7955790}"/>
          </ac:cxnSpMkLst>
        </pc:cxnChg>
      </pc:sldChg>
      <pc:sldMasterChg chg="modSldLayout">
        <pc:chgData name="[Student] Nurul Awatif Mohd Asri" userId="d8d0f103-4d29-4666-9c07-4271ad7aec36" providerId="ADAL" clId="{1ADCC2AC-1AD7-4CDF-A45F-55FAD8729ADC}" dt="2024-03-29T12:03:28.039" v="1" actId="20577"/>
        <pc:sldMasterMkLst>
          <pc:docMk/>
          <pc:sldMasterMk cId="187622833" sldId="2147483648"/>
        </pc:sldMasterMkLst>
        <pc:sldLayoutChg chg="modSp mod">
          <pc:chgData name="[Student] Nurul Awatif Mohd Asri" userId="d8d0f103-4d29-4666-9c07-4271ad7aec36" providerId="ADAL" clId="{1ADCC2AC-1AD7-4CDF-A45F-55FAD8729ADC}" dt="2024-03-29T12:03:28.039" v="1" actId="20577"/>
          <pc:sldLayoutMkLst>
            <pc:docMk/>
            <pc:sldMasterMk cId="187622833" sldId="2147483648"/>
            <pc:sldLayoutMk cId="870960435" sldId="2147483649"/>
          </pc:sldLayoutMkLst>
          <pc:spChg chg="mod">
            <ac:chgData name="[Student] Nurul Awatif Mohd Asri" userId="d8d0f103-4d29-4666-9c07-4271ad7aec36" providerId="ADAL" clId="{1ADCC2AC-1AD7-4CDF-A45F-55FAD8729ADC}" dt="2024-03-29T12:03:28.039" v="1" actId="20577"/>
            <ac:spMkLst>
              <pc:docMk/>
              <pc:sldMasterMk cId="187622833" sldId="2147483648"/>
              <pc:sldLayoutMk cId="870960435" sldId="2147483649"/>
              <ac:spMk id="4" creationId="{00000000-0000-0000-0000-000000000000}"/>
            </ac:spMkLst>
          </pc:spChg>
        </pc:sldLayoutChg>
      </pc:sldMasterChg>
    </pc:docChg>
  </pc:docChgLst>
  <pc:docChgLst>
    <pc:chgData name="[Student] Nurul Awatif Mohd Asri" userId="S::nurulawatif.mohdasri.424@cranfield.ac.uk::d8d0f103-4d29-4666-9c07-4271ad7aec36" providerId="AD" clId="Web-{ED86615C-46F8-0776-BD7F-D7DA82D86924}"/>
    <pc:docChg chg="modSld">
      <pc:chgData name="[Student] Nurul Awatif Mohd Asri" userId="S::nurulawatif.mohdasri.424@cranfield.ac.uk::d8d0f103-4d29-4666-9c07-4271ad7aec36" providerId="AD" clId="Web-{ED86615C-46F8-0776-BD7F-D7DA82D86924}" dt="2024-04-22T19:37:05.210" v="0" actId="1076"/>
      <pc:docMkLst>
        <pc:docMk/>
      </pc:docMkLst>
      <pc:sldChg chg="modSp">
        <pc:chgData name="[Student] Nurul Awatif Mohd Asri" userId="S::nurulawatif.mohdasri.424@cranfield.ac.uk::d8d0f103-4d29-4666-9c07-4271ad7aec36" providerId="AD" clId="Web-{ED86615C-46F8-0776-BD7F-D7DA82D86924}" dt="2024-04-22T19:37:05.210" v="0" actId="1076"/>
        <pc:sldMkLst>
          <pc:docMk/>
          <pc:sldMk cId="917181390" sldId="256"/>
        </pc:sldMkLst>
        <pc:spChg chg="mod">
          <ac:chgData name="[Student] Nurul Awatif Mohd Asri" userId="S::nurulawatif.mohdasri.424@cranfield.ac.uk::d8d0f103-4d29-4666-9c07-4271ad7aec36" providerId="AD" clId="Web-{ED86615C-46F8-0776-BD7F-D7DA82D86924}" dt="2024-04-22T19:37:05.210" v="0" actId="1076"/>
          <ac:spMkLst>
            <pc:docMk/>
            <pc:sldMk cId="917181390" sldId="256"/>
            <ac:spMk id="4" creationId="{DC2F7551-1FA4-AF22-9F70-71ACCAE79EA9}"/>
          </ac:spMkLst>
        </pc:spChg>
      </pc:sldChg>
    </pc:docChg>
  </pc:docChgLst>
  <pc:docChgLst>
    <pc:chgData name="[Student] Nikhil Ahlawat" userId="e7b40e45-6a9b-4481-b16f-43d541715640" providerId="ADAL" clId="{1EB3C794-E5C0-4941-B896-65B4EC7A9712}"/>
    <pc:docChg chg="undo custSel modSld">
      <pc:chgData name="[Student] Nikhil Ahlawat" userId="e7b40e45-6a9b-4481-b16f-43d541715640" providerId="ADAL" clId="{1EB3C794-E5C0-4941-B896-65B4EC7A9712}" dt="2024-04-07T14:15:33.603" v="500" actId="20577"/>
      <pc:docMkLst>
        <pc:docMk/>
      </pc:docMkLst>
      <pc:sldChg chg="addSp delSp modSp mod">
        <pc:chgData name="[Student] Nikhil Ahlawat" userId="e7b40e45-6a9b-4481-b16f-43d541715640" providerId="ADAL" clId="{1EB3C794-E5C0-4941-B896-65B4EC7A9712}" dt="2024-04-07T14:15:33.603" v="500" actId="20577"/>
        <pc:sldMkLst>
          <pc:docMk/>
          <pc:sldMk cId="917181390" sldId="256"/>
        </pc:sldMkLst>
        <pc:spChg chg="mod">
          <ac:chgData name="[Student] Nikhil Ahlawat" userId="e7b40e45-6a9b-4481-b16f-43d541715640" providerId="ADAL" clId="{1EB3C794-E5C0-4941-B896-65B4EC7A9712}" dt="2024-04-07T14:15:33.603" v="500" actId="20577"/>
          <ac:spMkLst>
            <pc:docMk/>
            <pc:sldMk cId="917181390" sldId="256"/>
            <ac:spMk id="2" creationId="{AFB20A5F-46BB-07D2-2505-326B51D0D86F}"/>
          </ac:spMkLst>
        </pc:spChg>
        <pc:spChg chg="mod">
          <ac:chgData name="[Student] Nikhil Ahlawat" userId="e7b40e45-6a9b-4481-b16f-43d541715640" providerId="ADAL" clId="{1EB3C794-E5C0-4941-B896-65B4EC7A9712}" dt="2024-03-25T11:08:38.662" v="187" actId="20577"/>
          <ac:spMkLst>
            <pc:docMk/>
            <pc:sldMk cId="917181390" sldId="256"/>
            <ac:spMk id="8" creationId="{00000000-0000-0000-0000-000000000000}"/>
          </ac:spMkLst>
        </pc:spChg>
        <pc:spChg chg="mod">
          <ac:chgData name="[Student] Nikhil Ahlawat" userId="e7b40e45-6a9b-4481-b16f-43d541715640" providerId="ADAL" clId="{1EB3C794-E5C0-4941-B896-65B4EC7A9712}" dt="2024-03-25T11:03:53.846" v="71" actId="20577"/>
          <ac:spMkLst>
            <pc:docMk/>
            <pc:sldMk cId="917181390" sldId="256"/>
            <ac:spMk id="11" creationId="{00000000-0000-0000-0000-000000000000}"/>
          </ac:spMkLst>
        </pc:spChg>
        <pc:spChg chg="mod">
          <ac:chgData name="[Student] Nikhil Ahlawat" userId="e7b40e45-6a9b-4481-b16f-43d541715640" providerId="ADAL" clId="{1EB3C794-E5C0-4941-B896-65B4EC7A9712}" dt="2024-04-07T14:15:28.587" v="497" actId="1076"/>
          <ac:spMkLst>
            <pc:docMk/>
            <pc:sldMk cId="917181390" sldId="256"/>
            <ac:spMk id="12" creationId="{00000000-0000-0000-0000-000000000000}"/>
          </ac:spMkLst>
        </pc:spChg>
        <pc:picChg chg="add del mod">
          <ac:chgData name="[Student] Nikhil Ahlawat" userId="e7b40e45-6a9b-4481-b16f-43d541715640" providerId="ADAL" clId="{1EB3C794-E5C0-4941-B896-65B4EC7A9712}" dt="2024-03-31T12:07:19.337" v="207" actId="1076"/>
          <ac:picMkLst>
            <pc:docMk/>
            <pc:sldMk cId="917181390" sldId="256"/>
            <ac:picMk id="15" creationId="{125B1F08-102B-817B-23A0-7AF07D9BA79F}"/>
          </ac:picMkLst>
        </pc:picChg>
        <pc:picChg chg="add mod">
          <ac:chgData name="[Student] Nikhil Ahlawat" userId="e7b40e45-6a9b-4481-b16f-43d541715640" providerId="ADAL" clId="{1EB3C794-E5C0-4941-B896-65B4EC7A9712}" dt="2024-03-31T12:07:30.879" v="222"/>
          <ac:picMkLst>
            <pc:docMk/>
            <pc:sldMk cId="917181390" sldId="256"/>
            <ac:picMk id="19" creationId="{DB5DCE7C-1B8B-1CD0-B04F-2170F1D21617}"/>
          </ac:picMkLst>
        </pc:picChg>
        <pc:picChg chg="add del">
          <ac:chgData name="[Student] Nikhil Ahlawat" userId="e7b40e45-6a9b-4481-b16f-43d541715640" providerId="ADAL" clId="{1EB3C794-E5C0-4941-B896-65B4EC7A9712}" dt="2024-03-31T12:07:24.510" v="210" actId="478"/>
          <ac:picMkLst>
            <pc:docMk/>
            <pc:sldMk cId="917181390" sldId="256"/>
            <ac:picMk id="1026" creationId="{00000000-0000-0000-0000-000000000000}"/>
          </ac:picMkLst>
        </pc:picChg>
      </pc:sldChg>
    </pc:docChg>
  </pc:docChgLst>
  <pc:docChgLst>
    <pc:chgData name="[Student] Nurul Awatif Mohd Asri" userId="S::nurulawatif.mohdasri.424@cranfield.ac.uk::d8d0f103-4d29-4666-9c07-4271ad7aec36" providerId="AD" clId="Web-{6C0B96C7-D2CF-CF1A-335B-021A23AB7873}"/>
    <pc:docChg chg="modSld">
      <pc:chgData name="[Student] Nurul Awatif Mohd Asri" userId="S::nurulawatif.mohdasri.424@cranfield.ac.uk::d8d0f103-4d29-4666-9c07-4271ad7aec36" providerId="AD" clId="Web-{6C0B96C7-D2CF-CF1A-335B-021A23AB7873}" dt="2024-03-29T11:49:20.505" v="0"/>
      <pc:docMkLst>
        <pc:docMk/>
      </pc:docMkLst>
      <pc:sldChg chg="delSp">
        <pc:chgData name="[Student] Nurul Awatif Mohd Asri" userId="S::nurulawatif.mohdasri.424@cranfield.ac.uk::d8d0f103-4d29-4666-9c07-4271ad7aec36" providerId="AD" clId="Web-{6C0B96C7-D2CF-CF1A-335B-021A23AB7873}" dt="2024-03-29T11:49:20.505" v="0"/>
        <pc:sldMkLst>
          <pc:docMk/>
          <pc:sldMk cId="917181390" sldId="256"/>
        </pc:sldMkLst>
        <pc:spChg chg="del">
          <ac:chgData name="[Student] Nurul Awatif Mohd Asri" userId="S::nurulawatif.mohdasri.424@cranfield.ac.uk::d8d0f103-4d29-4666-9c07-4271ad7aec36" providerId="AD" clId="Web-{6C0B96C7-D2CF-CF1A-335B-021A23AB7873}" dt="2024-03-29T11:49:20.505" v="0"/>
          <ac:spMkLst>
            <pc:docMk/>
            <pc:sldMk cId="917181390" sldId="256"/>
            <ac:spMk id="13" creationId="{00000000-0000-0000-0000-000000000000}"/>
          </ac:spMkLst>
        </pc:spChg>
      </pc:sldChg>
    </pc:docChg>
  </pc:docChgLst>
  <pc:docChgLst>
    <pc:chgData name="[Student] Nurul Awatif Mohd Asri" userId="S::nurulawatif.mohdasri.424@cranfield.ac.uk::d8d0f103-4d29-4666-9c07-4271ad7aec36" providerId="AD" clId="Web-{7EA68775-3F8B-E504-B57D-E7553261267D}"/>
    <pc:docChg chg="modSld">
      <pc:chgData name="[Student] Nurul Awatif Mohd Asri" userId="S::nurulawatif.mohdasri.424@cranfield.ac.uk::d8d0f103-4d29-4666-9c07-4271ad7aec36" providerId="AD" clId="Web-{7EA68775-3F8B-E504-B57D-E7553261267D}" dt="2024-04-19T10:23:20.273" v="40" actId="20577"/>
      <pc:docMkLst>
        <pc:docMk/>
      </pc:docMkLst>
      <pc:sldChg chg="modSp">
        <pc:chgData name="[Student] Nurul Awatif Mohd Asri" userId="S::nurulawatif.mohdasri.424@cranfield.ac.uk::d8d0f103-4d29-4666-9c07-4271ad7aec36" providerId="AD" clId="Web-{7EA68775-3F8B-E504-B57D-E7553261267D}" dt="2024-04-19T10:23:20.273" v="40" actId="20577"/>
        <pc:sldMkLst>
          <pc:docMk/>
          <pc:sldMk cId="917181390" sldId="256"/>
        </pc:sldMkLst>
        <pc:spChg chg="mod">
          <ac:chgData name="[Student] Nurul Awatif Mohd Asri" userId="S::nurulawatif.mohdasri.424@cranfield.ac.uk::d8d0f103-4d29-4666-9c07-4271ad7aec36" providerId="AD" clId="Web-{7EA68775-3F8B-E504-B57D-E7553261267D}" dt="2024-04-19T10:19:09.405" v="5" actId="1076"/>
          <ac:spMkLst>
            <pc:docMk/>
            <pc:sldMk cId="917181390" sldId="256"/>
            <ac:spMk id="39" creationId="{AE5D418C-F28D-1C97-C584-250ECED860EF}"/>
          </ac:spMkLst>
        </pc:spChg>
        <pc:spChg chg="mod">
          <ac:chgData name="[Student] Nurul Awatif Mohd Asri" userId="S::nurulawatif.mohdasri.424@cranfield.ac.uk::d8d0f103-4d29-4666-9c07-4271ad7aec36" providerId="AD" clId="Web-{7EA68775-3F8B-E504-B57D-E7553261267D}" dt="2024-04-19T10:23:20.273" v="40" actId="20577"/>
          <ac:spMkLst>
            <pc:docMk/>
            <pc:sldMk cId="917181390" sldId="256"/>
            <ac:spMk id="40" creationId="{708A6D25-83DB-F625-FDDF-3581D94CD29D}"/>
          </ac:spMkLst>
        </pc:spChg>
        <pc:spChg chg="mod">
          <ac:chgData name="[Student] Nurul Awatif Mohd Asri" userId="S::nurulawatif.mohdasri.424@cranfield.ac.uk::d8d0f103-4d29-4666-9c07-4271ad7aec36" providerId="AD" clId="Web-{7EA68775-3F8B-E504-B57D-E7553261267D}" dt="2024-04-19T10:17:16.027" v="1" actId="1076"/>
          <ac:spMkLst>
            <pc:docMk/>
            <pc:sldMk cId="917181390" sldId="256"/>
            <ac:spMk id="54" creationId="{36FADB22-0168-273F-B461-75063C8BA17C}"/>
          </ac:spMkLst>
        </pc:spChg>
      </pc:sldChg>
    </pc:docChg>
  </pc:docChgLst>
  <pc:docChgLst>
    <pc:chgData name="[Student] Aaron Guo" userId="S::aaron.guo.172@cranfield.ac.uk::f57cc3cd-3dfa-4c9a-8ad9-3c8b77c00b7b" providerId="AD" clId="Web-{79357AEA-D8AC-46BD-DBAD-F05555CF0BE8}"/>
    <pc:docChg chg="modSld">
      <pc:chgData name="[Student] Aaron Guo" userId="S::aaron.guo.172@cranfield.ac.uk::f57cc3cd-3dfa-4c9a-8ad9-3c8b77c00b7b" providerId="AD" clId="Web-{79357AEA-D8AC-46BD-DBAD-F05555CF0BE8}" dt="2024-04-01T10:17:33.432" v="10" actId="20577"/>
      <pc:docMkLst>
        <pc:docMk/>
      </pc:docMkLst>
      <pc:sldChg chg="modSp">
        <pc:chgData name="[Student] Aaron Guo" userId="S::aaron.guo.172@cranfield.ac.uk::f57cc3cd-3dfa-4c9a-8ad9-3c8b77c00b7b" providerId="AD" clId="Web-{79357AEA-D8AC-46BD-DBAD-F05555CF0BE8}" dt="2024-04-01T10:17:33.432" v="10" actId="20577"/>
        <pc:sldMkLst>
          <pc:docMk/>
          <pc:sldMk cId="917181390" sldId="256"/>
        </pc:sldMkLst>
        <pc:spChg chg="mod">
          <ac:chgData name="[Student] Aaron Guo" userId="S::aaron.guo.172@cranfield.ac.uk::f57cc3cd-3dfa-4c9a-8ad9-3c8b77c00b7b" providerId="AD" clId="Web-{79357AEA-D8AC-46BD-DBAD-F05555CF0BE8}" dt="2024-04-01T10:17:33.432" v="10" actId="20577"/>
          <ac:spMkLst>
            <pc:docMk/>
            <pc:sldMk cId="917181390" sldId="256"/>
            <ac:spMk id="7" creationId="{CC339F49-52D4-D5D0-15FE-F13CD629C2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2976B-2BC7-4619-8D5C-67B2A334DE1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48A9C8D6-8FB1-49D7-AC5F-7B15B18F8E0C}">
      <dgm:prSet phldrT="[Text]" custT="1"/>
      <dgm:spPr>
        <a:solidFill>
          <a:srgbClr val="091F54"/>
        </a:solidFill>
      </dgm:spPr>
      <dgm:t>
        <a:bodyPr/>
        <a:lstStyle/>
        <a:p>
          <a:r>
            <a:rPr lang="en-US" sz="2800"/>
            <a:t>Defining TRAI</a:t>
          </a:r>
          <a:endParaRPr lang="en-MY" sz="2800"/>
        </a:p>
      </dgm:t>
    </dgm:pt>
    <dgm:pt modelId="{5289416C-92CC-4B5B-AB35-1292820AA570}" type="parTrans" cxnId="{3D55CC34-9E06-42A1-8530-1241140B0C47}">
      <dgm:prSet/>
      <dgm:spPr/>
      <dgm:t>
        <a:bodyPr/>
        <a:lstStyle/>
        <a:p>
          <a:endParaRPr lang="en-MY"/>
        </a:p>
      </dgm:t>
    </dgm:pt>
    <dgm:pt modelId="{5847908E-F331-41F0-8A81-0E60E836A1B6}" type="sibTrans" cxnId="{3D55CC34-9E06-42A1-8530-1241140B0C47}">
      <dgm:prSet/>
      <dgm:spPr/>
      <dgm:t>
        <a:bodyPr/>
        <a:lstStyle/>
        <a:p>
          <a:endParaRPr lang="en-MY"/>
        </a:p>
      </dgm:t>
    </dgm:pt>
    <dgm:pt modelId="{4C3692D9-8254-42C1-ACF8-A8B51AE87AA6}">
      <dgm:prSet phldrT="[Text]" custT="1"/>
      <dgm:spPr/>
      <dgm:t>
        <a:bodyPr/>
        <a:lstStyle/>
        <a:p>
          <a:r>
            <a:rPr lang="en-US" sz="2800"/>
            <a:t>Literature Review</a:t>
          </a:r>
          <a:endParaRPr lang="en-MY" sz="2800"/>
        </a:p>
      </dgm:t>
    </dgm:pt>
    <dgm:pt modelId="{22FD1F84-BAFC-4609-9C6D-3FDE76AB8063}" type="parTrans" cxnId="{F47A3BFA-ED9B-4564-B3A3-D07AB5C912FB}">
      <dgm:prSet/>
      <dgm:spPr/>
      <dgm:t>
        <a:bodyPr/>
        <a:lstStyle/>
        <a:p>
          <a:endParaRPr lang="en-MY"/>
        </a:p>
      </dgm:t>
    </dgm:pt>
    <dgm:pt modelId="{7364009B-783E-4003-BECA-949EA16D8E14}" type="sibTrans" cxnId="{F47A3BFA-ED9B-4564-B3A3-D07AB5C912FB}">
      <dgm:prSet/>
      <dgm:spPr/>
      <dgm:t>
        <a:bodyPr/>
        <a:lstStyle/>
        <a:p>
          <a:endParaRPr lang="en-MY"/>
        </a:p>
      </dgm:t>
    </dgm:pt>
    <dgm:pt modelId="{1F93100C-5CD1-4F32-BC04-947256D816D9}">
      <dgm:prSet phldrT="[Text]" custT="1"/>
      <dgm:spPr>
        <a:solidFill>
          <a:srgbClr val="091F54"/>
        </a:solidFill>
      </dgm:spPr>
      <dgm:t>
        <a:bodyPr/>
        <a:lstStyle/>
        <a:p>
          <a:r>
            <a:rPr lang="en-US" sz="2800"/>
            <a:t>Developing Framework</a:t>
          </a:r>
          <a:endParaRPr lang="en-MY" sz="2800"/>
        </a:p>
      </dgm:t>
    </dgm:pt>
    <dgm:pt modelId="{916BBFFF-8E11-43B4-9029-9B40F0AEDF8D}" type="parTrans" cxnId="{E4DF6CC1-3150-4981-ABB6-045E08D230C3}">
      <dgm:prSet/>
      <dgm:spPr/>
      <dgm:t>
        <a:bodyPr/>
        <a:lstStyle/>
        <a:p>
          <a:endParaRPr lang="en-MY"/>
        </a:p>
      </dgm:t>
    </dgm:pt>
    <dgm:pt modelId="{DFFDD87D-FA55-4F9C-A2FF-480927807C75}" type="sibTrans" cxnId="{E4DF6CC1-3150-4981-ABB6-045E08D230C3}">
      <dgm:prSet/>
      <dgm:spPr/>
      <dgm:t>
        <a:bodyPr/>
        <a:lstStyle/>
        <a:p>
          <a:endParaRPr lang="en-MY"/>
        </a:p>
      </dgm:t>
    </dgm:pt>
    <dgm:pt modelId="{7E6A5A75-C91A-449C-B927-DB641E42A799}">
      <dgm:prSet custT="1"/>
      <dgm:spPr>
        <a:solidFill>
          <a:srgbClr val="44546A"/>
        </a:solidFill>
      </dgm:spPr>
      <dgm:t>
        <a:bodyPr/>
        <a:lstStyle/>
        <a:p>
          <a:r>
            <a:rPr lang="en-US" sz="2800"/>
            <a:t>Framework Application</a:t>
          </a:r>
          <a:endParaRPr lang="en-MY" sz="2800"/>
        </a:p>
      </dgm:t>
    </dgm:pt>
    <dgm:pt modelId="{48B56A0D-781E-42E6-BF18-76DE6362ED19}" type="parTrans" cxnId="{93277484-9E92-4D0A-9803-51B9A5FEE3DA}">
      <dgm:prSet/>
      <dgm:spPr/>
      <dgm:t>
        <a:bodyPr/>
        <a:lstStyle/>
        <a:p>
          <a:endParaRPr lang="en-MY"/>
        </a:p>
      </dgm:t>
    </dgm:pt>
    <dgm:pt modelId="{91C7D053-4A08-4092-8CF7-3DE777785121}" type="sibTrans" cxnId="{93277484-9E92-4D0A-9803-51B9A5FEE3DA}">
      <dgm:prSet/>
      <dgm:spPr/>
      <dgm:t>
        <a:bodyPr/>
        <a:lstStyle/>
        <a:p>
          <a:endParaRPr lang="en-MY"/>
        </a:p>
      </dgm:t>
    </dgm:pt>
    <dgm:pt modelId="{75F19E98-7832-4061-8383-8E5D66B81E23}" type="pres">
      <dgm:prSet presAssocID="{0EF2976B-2BC7-4619-8D5C-67B2A334DE1B}" presName="Name0" presStyleCnt="0">
        <dgm:presLayoutVars>
          <dgm:dir/>
          <dgm:animLvl val="lvl"/>
          <dgm:resizeHandles val="exact"/>
        </dgm:presLayoutVars>
      </dgm:prSet>
      <dgm:spPr/>
    </dgm:pt>
    <dgm:pt modelId="{10033984-0531-413F-B29E-0FB5D154DD1F}" type="pres">
      <dgm:prSet presAssocID="{48A9C8D6-8FB1-49D7-AC5F-7B15B18F8E0C}" presName="parTxOnly" presStyleLbl="node1" presStyleIdx="0" presStyleCnt="4" custLinFactNeighborY="-1693">
        <dgm:presLayoutVars>
          <dgm:chMax val="0"/>
          <dgm:chPref val="0"/>
          <dgm:bulletEnabled val="1"/>
        </dgm:presLayoutVars>
      </dgm:prSet>
      <dgm:spPr/>
    </dgm:pt>
    <dgm:pt modelId="{431ED451-54E1-4EB1-A404-03369C989793}" type="pres">
      <dgm:prSet presAssocID="{5847908E-F331-41F0-8A81-0E60E836A1B6}" presName="parTxOnlySpace" presStyleCnt="0"/>
      <dgm:spPr/>
    </dgm:pt>
    <dgm:pt modelId="{F471E588-01F9-46B4-9600-4C5FAD3EEEDE}" type="pres">
      <dgm:prSet presAssocID="{4C3692D9-8254-42C1-ACF8-A8B51AE87AA6}" presName="parTxOnly" presStyleLbl="node1" presStyleIdx="1" presStyleCnt="4" custLinFactNeighborY="-1975">
        <dgm:presLayoutVars>
          <dgm:chMax val="0"/>
          <dgm:chPref val="0"/>
          <dgm:bulletEnabled val="1"/>
        </dgm:presLayoutVars>
      </dgm:prSet>
      <dgm:spPr/>
    </dgm:pt>
    <dgm:pt modelId="{EAC6D468-77AC-495B-AECC-15C71CFE5C3B}" type="pres">
      <dgm:prSet presAssocID="{7364009B-783E-4003-BECA-949EA16D8E14}" presName="parTxOnlySpace" presStyleCnt="0"/>
      <dgm:spPr/>
    </dgm:pt>
    <dgm:pt modelId="{00C5AA52-9105-4443-A6AC-E95391153275}" type="pres">
      <dgm:prSet presAssocID="{1F93100C-5CD1-4F32-BC04-947256D816D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8040DCB-57AE-4399-890E-4FE5219C0411}" type="pres">
      <dgm:prSet presAssocID="{DFFDD87D-FA55-4F9C-A2FF-480927807C75}" presName="parTxOnlySpace" presStyleCnt="0"/>
      <dgm:spPr/>
    </dgm:pt>
    <dgm:pt modelId="{32F85620-38C9-456F-9DF1-82FA1566C5CE}" type="pres">
      <dgm:prSet presAssocID="{7E6A5A75-C91A-449C-B927-DB641E42A7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709C0A-345A-4F13-80B1-26E949C1FFA1}" type="presOf" srcId="{0EF2976B-2BC7-4619-8D5C-67B2A334DE1B}" destId="{75F19E98-7832-4061-8383-8E5D66B81E23}" srcOrd="0" destOrd="0" presId="urn:microsoft.com/office/officeart/2005/8/layout/chevron1"/>
    <dgm:cxn modelId="{BB549F19-93B9-4CBC-B004-106720F744B1}" type="presOf" srcId="{48A9C8D6-8FB1-49D7-AC5F-7B15B18F8E0C}" destId="{10033984-0531-413F-B29E-0FB5D154DD1F}" srcOrd="0" destOrd="0" presId="urn:microsoft.com/office/officeart/2005/8/layout/chevron1"/>
    <dgm:cxn modelId="{3D55CC34-9E06-42A1-8530-1241140B0C47}" srcId="{0EF2976B-2BC7-4619-8D5C-67B2A334DE1B}" destId="{48A9C8D6-8FB1-49D7-AC5F-7B15B18F8E0C}" srcOrd="0" destOrd="0" parTransId="{5289416C-92CC-4B5B-AB35-1292820AA570}" sibTransId="{5847908E-F331-41F0-8A81-0E60E836A1B6}"/>
    <dgm:cxn modelId="{E2BD7177-907A-48CD-B6F3-5E70DE2441FB}" type="presOf" srcId="{1F93100C-5CD1-4F32-BC04-947256D816D9}" destId="{00C5AA52-9105-4443-A6AC-E95391153275}" srcOrd="0" destOrd="0" presId="urn:microsoft.com/office/officeart/2005/8/layout/chevron1"/>
    <dgm:cxn modelId="{93277484-9E92-4D0A-9803-51B9A5FEE3DA}" srcId="{0EF2976B-2BC7-4619-8D5C-67B2A334DE1B}" destId="{7E6A5A75-C91A-449C-B927-DB641E42A799}" srcOrd="3" destOrd="0" parTransId="{48B56A0D-781E-42E6-BF18-76DE6362ED19}" sibTransId="{91C7D053-4A08-4092-8CF7-3DE777785121}"/>
    <dgm:cxn modelId="{906D2EBC-883F-4BBC-AA4A-D2CF9BB69557}" type="presOf" srcId="{4C3692D9-8254-42C1-ACF8-A8B51AE87AA6}" destId="{F471E588-01F9-46B4-9600-4C5FAD3EEEDE}" srcOrd="0" destOrd="0" presId="urn:microsoft.com/office/officeart/2005/8/layout/chevron1"/>
    <dgm:cxn modelId="{E4DF6CC1-3150-4981-ABB6-045E08D230C3}" srcId="{0EF2976B-2BC7-4619-8D5C-67B2A334DE1B}" destId="{1F93100C-5CD1-4F32-BC04-947256D816D9}" srcOrd="2" destOrd="0" parTransId="{916BBFFF-8E11-43B4-9029-9B40F0AEDF8D}" sibTransId="{DFFDD87D-FA55-4F9C-A2FF-480927807C75}"/>
    <dgm:cxn modelId="{8D39B3E4-4C96-4C8E-9048-848E15088BFD}" type="presOf" srcId="{7E6A5A75-C91A-449C-B927-DB641E42A799}" destId="{32F85620-38C9-456F-9DF1-82FA1566C5CE}" srcOrd="0" destOrd="0" presId="urn:microsoft.com/office/officeart/2005/8/layout/chevron1"/>
    <dgm:cxn modelId="{F47A3BFA-ED9B-4564-B3A3-D07AB5C912FB}" srcId="{0EF2976B-2BC7-4619-8D5C-67B2A334DE1B}" destId="{4C3692D9-8254-42C1-ACF8-A8B51AE87AA6}" srcOrd="1" destOrd="0" parTransId="{22FD1F84-BAFC-4609-9C6D-3FDE76AB8063}" sibTransId="{7364009B-783E-4003-BECA-949EA16D8E14}"/>
    <dgm:cxn modelId="{4AD10DB0-44A1-4B9C-8FAD-C9C180B91793}" type="presParOf" srcId="{75F19E98-7832-4061-8383-8E5D66B81E23}" destId="{10033984-0531-413F-B29E-0FB5D154DD1F}" srcOrd="0" destOrd="0" presId="urn:microsoft.com/office/officeart/2005/8/layout/chevron1"/>
    <dgm:cxn modelId="{4BE764FB-D082-4695-B7D8-1131A2CCA62A}" type="presParOf" srcId="{75F19E98-7832-4061-8383-8E5D66B81E23}" destId="{431ED451-54E1-4EB1-A404-03369C989793}" srcOrd="1" destOrd="0" presId="urn:microsoft.com/office/officeart/2005/8/layout/chevron1"/>
    <dgm:cxn modelId="{D6F0F748-314B-4BE1-B28D-ABB22FA9BF3E}" type="presParOf" srcId="{75F19E98-7832-4061-8383-8E5D66B81E23}" destId="{F471E588-01F9-46B4-9600-4C5FAD3EEEDE}" srcOrd="2" destOrd="0" presId="urn:microsoft.com/office/officeart/2005/8/layout/chevron1"/>
    <dgm:cxn modelId="{E0F2C806-AB1E-44DD-9587-D759790FC8D1}" type="presParOf" srcId="{75F19E98-7832-4061-8383-8E5D66B81E23}" destId="{EAC6D468-77AC-495B-AECC-15C71CFE5C3B}" srcOrd="3" destOrd="0" presId="urn:microsoft.com/office/officeart/2005/8/layout/chevron1"/>
    <dgm:cxn modelId="{C2BEECE5-1D3D-47B4-8856-5CE26E109118}" type="presParOf" srcId="{75F19E98-7832-4061-8383-8E5D66B81E23}" destId="{00C5AA52-9105-4443-A6AC-E95391153275}" srcOrd="4" destOrd="0" presId="urn:microsoft.com/office/officeart/2005/8/layout/chevron1"/>
    <dgm:cxn modelId="{6DB449F3-3D9C-41AB-B297-604C77A586B9}" type="presParOf" srcId="{75F19E98-7832-4061-8383-8E5D66B81E23}" destId="{D8040DCB-57AE-4399-890E-4FE5219C0411}" srcOrd="5" destOrd="0" presId="urn:microsoft.com/office/officeart/2005/8/layout/chevron1"/>
    <dgm:cxn modelId="{EEF1570D-5FDD-421A-AD81-BDBA9570544C}" type="presParOf" srcId="{75F19E98-7832-4061-8383-8E5D66B81E23}" destId="{32F85620-38C9-456F-9DF1-82FA1566C5C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33984-0531-413F-B29E-0FB5D154DD1F}">
      <dsp:nvSpPr>
        <dsp:cNvPr id="0" name=""/>
        <dsp:cNvSpPr/>
      </dsp:nvSpPr>
      <dsp:spPr>
        <a:xfrm>
          <a:off x="8273" y="0"/>
          <a:ext cx="4816069" cy="643022"/>
        </a:xfrm>
        <a:prstGeom prst="chevron">
          <a:avLst/>
        </a:prstGeom>
        <a:solidFill>
          <a:srgbClr val="091F5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Defining TRAI</a:t>
          </a:r>
          <a:endParaRPr lang="en-MY" sz="2800" kern="1200"/>
        </a:p>
      </dsp:txBody>
      <dsp:txXfrm>
        <a:off x="329784" y="0"/>
        <a:ext cx="4173047" cy="643022"/>
      </dsp:txXfrm>
    </dsp:sp>
    <dsp:sp modelId="{F471E588-01F9-46B4-9600-4C5FAD3EEEDE}">
      <dsp:nvSpPr>
        <dsp:cNvPr id="0" name=""/>
        <dsp:cNvSpPr/>
      </dsp:nvSpPr>
      <dsp:spPr>
        <a:xfrm>
          <a:off x="4342736" y="0"/>
          <a:ext cx="4816069" cy="64302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Literature Review</a:t>
          </a:r>
          <a:endParaRPr lang="en-MY" sz="2800" kern="1200"/>
        </a:p>
      </dsp:txBody>
      <dsp:txXfrm>
        <a:off x="4664247" y="0"/>
        <a:ext cx="4173047" cy="643022"/>
      </dsp:txXfrm>
    </dsp:sp>
    <dsp:sp modelId="{00C5AA52-9105-4443-A6AC-E95391153275}">
      <dsp:nvSpPr>
        <dsp:cNvPr id="0" name=""/>
        <dsp:cNvSpPr/>
      </dsp:nvSpPr>
      <dsp:spPr>
        <a:xfrm>
          <a:off x="8677199" y="0"/>
          <a:ext cx="4816069" cy="643022"/>
        </a:xfrm>
        <a:prstGeom prst="chevron">
          <a:avLst/>
        </a:prstGeom>
        <a:solidFill>
          <a:srgbClr val="091F5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Developing Framework</a:t>
          </a:r>
          <a:endParaRPr lang="en-MY" sz="2800" kern="1200"/>
        </a:p>
      </dsp:txBody>
      <dsp:txXfrm>
        <a:off x="8998710" y="0"/>
        <a:ext cx="4173047" cy="643022"/>
      </dsp:txXfrm>
    </dsp:sp>
    <dsp:sp modelId="{32F85620-38C9-456F-9DF1-82FA1566C5CE}">
      <dsp:nvSpPr>
        <dsp:cNvPr id="0" name=""/>
        <dsp:cNvSpPr/>
      </dsp:nvSpPr>
      <dsp:spPr>
        <a:xfrm>
          <a:off x="13011662" y="0"/>
          <a:ext cx="4816069" cy="643022"/>
        </a:xfrm>
        <a:prstGeom prst="chevron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Framework Application</a:t>
          </a:r>
          <a:endParaRPr lang="en-MY" sz="2800" kern="1200"/>
        </a:p>
      </dsp:txBody>
      <dsp:txXfrm>
        <a:off x="13333173" y="0"/>
        <a:ext cx="4173047" cy="643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007A5-5E34-4B8E-A636-417ADD4D3D7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8858-D3B5-41EA-A586-1BCCFEED6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1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8858-D3B5-41EA-A586-1BCCFEED6B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5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anfield Univers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199" y="5888177"/>
            <a:ext cx="19071901" cy="19086373"/>
          </a:xfrm>
          <a:prstGeom prst="rect">
            <a:avLst/>
          </a:prstGeom>
        </p:spPr>
        <p:txBody>
          <a:bodyPr anchor="ctr"/>
          <a:lstStyle>
            <a:lvl1pPr algn="ctr">
              <a:defRPr sz="60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Click to edit content.</a:t>
            </a:r>
            <a:br>
              <a:rPr lang="en-GB"/>
            </a:br>
            <a:r>
              <a:rPr lang="en-GB"/>
              <a:t>Do not exceed the size of this box to ensure all of your content is printed.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59199" y="25420349"/>
            <a:ext cx="13222143" cy="2759796"/>
          </a:xfrm>
          <a:prstGeom prst="rect">
            <a:avLst/>
          </a:prstGeom>
        </p:spPr>
        <p:txBody>
          <a:bodyPr/>
          <a:lstStyle>
            <a:lvl1pPr marL="0" marR="0" indent="0" algn="l" defTabSz="1604132" rtl="0" eaLnBrk="1" fontAlgn="auto" latinLnBrk="0" hangingPunct="1">
              <a:lnSpc>
                <a:spcPct val="90000"/>
              </a:lnSpc>
              <a:spcBef>
                <a:spcPts val="17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600" baseline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C406D"/>
                </a:solidFill>
              </a:defRPr>
            </a:lvl5pPr>
          </a:lstStyle>
          <a:p>
            <a:pPr lvl="0"/>
            <a:r>
              <a:rPr lang="en-GB"/>
              <a:t>Supervisor (s) Name(s): Title, First Name, Surname. Arial 36pt also include supervisors address and email address details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4916150" y="25461913"/>
            <a:ext cx="5303838" cy="3970337"/>
          </a:xfrm>
          <a:prstGeom prst="rect">
            <a:avLst/>
          </a:prstGeom>
        </p:spPr>
        <p:txBody>
          <a:bodyPr anchor="ctr"/>
          <a:lstStyle>
            <a:lvl1pPr marL="401033" indent="0" algn="ctr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 algn="l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</a:lstStyle>
          <a:p>
            <a:pPr marL="802066" marR="0" lvl="0" indent="-401033" algn="l" defTabSz="1604132" rtl="0" eaLnBrk="1" fontAlgn="auto" latinLnBrk="0" hangingPunct="1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Sponsor’s details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24588" y="1070258"/>
            <a:ext cx="13995400" cy="28782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8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>
                <a:latin typeface="Arial" charset="0"/>
                <a:ea typeface="Arial" charset="0"/>
                <a:cs typeface="Arial" charset="0"/>
              </a:rPr>
              <a:t>Title, Arial Bold 68pt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16011" y="29134143"/>
            <a:ext cx="1870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aseline="0">
                <a:solidFill>
                  <a:srgbClr val="0C40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224588" y="4405746"/>
            <a:ext cx="13995400" cy="1122218"/>
          </a:xfrm>
          <a:prstGeom prst="rect">
            <a:avLst/>
          </a:prstGeom>
        </p:spPr>
        <p:txBody>
          <a:bodyPr/>
          <a:lstStyle>
            <a:lvl1pPr marL="0" marR="0" indent="0" algn="l" defTabSz="1604132" rtl="0" eaLnBrk="1" fontAlgn="auto" latinLnBrk="0" hangingPunct="1">
              <a:lnSpc>
                <a:spcPct val="90000"/>
              </a:lnSpc>
              <a:spcBef>
                <a:spcPts val="17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aseline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C406D"/>
                </a:solidFill>
              </a:defRPr>
            </a:lvl5pPr>
          </a:lstStyle>
          <a:p>
            <a:pPr lvl="0"/>
            <a:r>
              <a:rPr lang="en-GB"/>
              <a:t>Author(s) Name(s): Title, First Name, Surname. Arial 32pt</a:t>
            </a:r>
          </a:p>
        </p:txBody>
      </p:sp>
    </p:spTree>
    <p:extLst>
      <p:ext uri="{BB962C8B-B14F-4D97-AF65-F5344CB8AC3E}">
        <p14:creationId xmlns:p14="http://schemas.microsoft.com/office/powerpoint/2010/main" val="8709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3350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3350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3350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2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6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700" y="1212850"/>
            <a:ext cx="4811713" cy="2583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84325" cy="2583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2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l of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199" y="5888177"/>
            <a:ext cx="19071901" cy="19086373"/>
          </a:xfrm>
          <a:prstGeom prst="rect">
            <a:avLst/>
          </a:prstGeom>
        </p:spPr>
        <p:txBody>
          <a:bodyPr anchor="ctr"/>
          <a:lstStyle>
            <a:lvl1pPr algn="ctr">
              <a:defRPr sz="60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Click to edit content.</a:t>
            </a:r>
            <a:br>
              <a:rPr lang="en-GB"/>
            </a:br>
            <a:r>
              <a:rPr lang="en-GB"/>
              <a:t>Do not exceed the size of this box to ensure all of your content is printed.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25461913"/>
            <a:ext cx="12214224" cy="1341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>
              <a:buNone/>
              <a:defRPr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C406D"/>
                </a:solidFill>
              </a:defRPr>
            </a:lvl5pPr>
          </a:lstStyle>
          <a:p>
            <a:pPr lvl="0"/>
            <a:r>
              <a:rPr lang="en-GB"/>
              <a:t>Author(s) Name(s): Title, First Name, Surname. Arial 36pt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158875" y="27290713"/>
            <a:ext cx="12214225" cy="712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2pPr>
            <a:lvl3pPr marL="1604132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3pPr>
            <a:lvl4pPr marL="2406198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4pPr>
            <a:lvl5pPr marL="3208264" indent="0" algn="l">
              <a:buNone/>
              <a:defRPr sz="3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/>
              <a:t>Address and email address details. Arial 32pt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4916150" y="25461913"/>
            <a:ext cx="5303838" cy="3970337"/>
          </a:xfrm>
          <a:prstGeom prst="rect">
            <a:avLst/>
          </a:prstGeom>
        </p:spPr>
        <p:txBody>
          <a:bodyPr anchor="ctr"/>
          <a:lstStyle>
            <a:lvl1pPr marL="401033" indent="0" algn="ctr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802066" indent="0" algn="l">
              <a:buFont typeface="Arial" charset="0"/>
              <a:buNone/>
              <a:defRPr sz="32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</a:lstStyle>
          <a:p>
            <a:pPr marL="802066" marR="0" lvl="0" indent="-401033" algn="l" defTabSz="1604132" rtl="0" eaLnBrk="1" fontAlgn="auto" latinLnBrk="0" hangingPunct="1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Sponsor’s details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24588" y="1485898"/>
            <a:ext cx="13995400" cy="322869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8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>
                <a:latin typeface="Arial" charset="0"/>
                <a:ea typeface="Arial" charset="0"/>
                <a:cs typeface="Arial" charset="0"/>
              </a:rPr>
              <a:t>Title, Arial Bold 68pt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1638" cy="6491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1712" cy="77374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80050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80050" cy="6624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0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8813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50388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50388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3563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3563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8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950" y="1204913"/>
            <a:ext cx="11955463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1159200" y="28311907"/>
            <a:ext cx="8677730" cy="8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59" tIns="32479" rIns="64959" bIns="3247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5400">
                <a:solidFill>
                  <a:srgbClr val="0C406D"/>
                </a:solidFill>
                <a:cs typeface="Arial" panose="020B0604020202020204" pitchFamily="34" charset="0"/>
              </a:rPr>
              <a:t>www.cranfield.ac.uk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3862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5C7B1F9B-031B-F6AB-E310-7E90C938B0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2327" y="1327461"/>
            <a:ext cx="3812190" cy="38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604132" rtl="0" eaLnBrk="1" latinLnBrk="0" hangingPunct="1">
        <a:lnSpc>
          <a:spcPct val="90000"/>
        </a:lnSpc>
        <a:spcBef>
          <a:spcPct val="0"/>
        </a:spcBef>
        <a:buNone/>
        <a:defRPr sz="7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33" indent="-401033" algn="l" defTabSz="1604132" rtl="0" eaLnBrk="1" latinLnBrk="0" hangingPunct="1">
        <a:lnSpc>
          <a:spcPct val="90000"/>
        </a:lnSpc>
        <a:spcBef>
          <a:spcPts val="1754"/>
        </a:spcBef>
        <a:buFont typeface="Arial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9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16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3pPr>
      <a:lvl4pPr marL="280723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297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363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42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49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56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6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13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19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264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33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39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46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52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7065963"/>
            <a:ext cx="19248438" cy="1998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29A0-1E3F-4547-8673-7F0514D5C3C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3862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900" y="28065413"/>
            <a:ext cx="4989513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7526-AE7C-4391-86A3-F2EF13BD6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3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1159200" y="28311907"/>
            <a:ext cx="8677730" cy="8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59" tIns="32479" rIns="64959" bIns="3247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5400" err="1">
                <a:solidFill>
                  <a:srgbClr val="0C406D"/>
                </a:solidFill>
                <a:cs typeface="Arial" panose="020B0604020202020204" pitchFamily="34" charset="0"/>
              </a:rPr>
              <a:t>www.cranfield.ac.uk</a:t>
            </a:r>
            <a:r>
              <a:rPr lang="en-US" altLang="en-US" sz="5400">
                <a:solidFill>
                  <a:srgbClr val="0C406D"/>
                </a:solidFill>
                <a:cs typeface="Arial" panose="020B0604020202020204" pitchFamily="34" charset="0"/>
              </a:rPr>
              <a:t>/</a:t>
            </a:r>
            <a:r>
              <a:rPr lang="en-US" altLang="en-US" sz="5400" err="1">
                <a:solidFill>
                  <a:srgbClr val="0C406D"/>
                </a:solidFill>
                <a:cs typeface="Arial" panose="020B0604020202020204" pitchFamily="34" charset="0"/>
              </a:rPr>
              <a:t>som</a:t>
            </a:r>
            <a:endParaRPr lang="en-US" altLang="en-US" sz="5400">
              <a:solidFill>
                <a:srgbClr val="0C406D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15A968C7-E2FC-CA37-0798-590BA49AC1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9145" y="1080000"/>
            <a:ext cx="3862856" cy="38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5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1604132" rtl="0" eaLnBrk="1" latinLnBrk="0" hangingPunct="1">
        <a:lnSpc>
          <a:spcPct val="90000"/>
        </a:lnSpc>
        <a:spcBef>
          <a:spcPct val="0"/>
        </a:spcBef>
        <a:buNone/>
        <a:defRPr sz="7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33" indent="-401033" algn="l" defTabSz="1604132" rtl="0" eaLnBrk="1" latinLnBrk="0" hangingPunct="1">
        <a:lnSpc>
          <a:spcPct val="90000"/>
        </a:lnSpc>
        <a:spcBef>
          <a:spcPts val="1754"/>
        </a:spcBef>
        <a:buFont typeface="Arial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9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16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3pPr>
      <a:lvl4pPr marL="280723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297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363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429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495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561" indent="-401033" algn="l" defTabSz="1604132" rtl="0" eaLnBrk="1" latinLnBrk="0" hangingPunct="1">
        <a:lnSpc>
          <a:spcPct val="90000"/>
        </a:lnSpc>
        <a:spcBef>
          <a:spcPts val="877"/>
        </a:spcBef>
        <a:buFont typeface="Arial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6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13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19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264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330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396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462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528" algn="l" defTabSz="1604132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2.png"/><Relationship Id="rId89" Type="http://schemas.openxmlformats.org/officeDocument/2006/relationships/image" Target="../media/image7.svg"/><Relationship Id="rId112" Type="http://schemas.openxmlformats.org/officeDocument/2006/relationships/image" Target="../media/image30.jpeg"/><Relationship Id="rId16" Type="http://schemas.openxmlformats.org/officeDocument/2006/relationships/tags" Target="../tags/tag16.xml"/><Relationship Id="rId107" Type="http://schemas.openxmlformats.org/officeDocument/2006/relationships/image" Target="../media/image25.png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diagramData" Target="../diagrams/data1.xml"/><Relationship Id="rId102" Type="http://schemas.openxmlformats.org/officeDocument/2006/relationships/image" Target="../media/image20.png"/><Relationship Id="rId5" Type="http://schemas.openxmlformats.org/officeDocument/2006/relationships/tags" Target="../tags/tag5.xml"/><Relationship Id="rId90" Type="http://schemas.openxmlformats.org/officeDocument/2006/relationships/image" Target="../media/image8.png"/><Relationship Id="rId95" Type="http://schemas.openxmlformats.org/officeDocument/2006/relationships/image" Target="../media/image13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diagramLayout" Target="../diagrams/layout1.xml"/><Relationship Id="rId85" Type="http://schemas.openxmlformats.org/officeDocument/2006/relationships/image" Target="../media/image3.svg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image" Target="../media/image21.svg"/><Relationship Id="rId108" Type="http://schemas.openxmlformats.org/officeDocument/2006/relationships/image" Target="../media/image26.png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image" Target="../media/image9.svg"/><Relationship Id="rId9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image" Target="../media/image24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notesSlide" Target="../notesSlides/notesSlide1.xml"/><Relationship Id="rId81" Type="http://schemas.openxmlformats.org/officeDocument/2006/relationships/diagramQuickStyle" Target="../diagrams/quickStyle1.xml"/><Relationship Id="rId86" Type="http://schemas.openxmlformats.org/officeDocument/2006/relationships/image" Target="../media/image4.png"/><Relationship Id="rId94" Type="http://schemas.openxmlformats.org/officeDocument/2006/relationships/image" Target="../media/image12.png"/><Relationship Id="rId99" Type="http://schemas.openxmlformats.org/officeDocument/2006/relationships/image" Target="../media/image17.svg"/><Relationship Id="rId101" Type="http://schemas.openxmlformats.org/officeDocument/2006/relationships/image" Target="../media/image19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image" Target="../media/image27.svg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image" Target="../media/image15.svg"/><Relationship Id="rId104" Type="http://schemas.openxmlformats.org/officeDocument/2006/relationships/image" Target="../media/image22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10.pn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5.svg"/><Relationship Id="rId110" Type="http://schemas.openxmlformats.org/officeDocument/2006/relationships/image" Target="../media/image28.jpeg"/><Relationship Id="rId61" Type="http://schemas.openxmlformats.org/officeDocument/2006/relationships/tags" Target="../tags/tag61.xml"/><Relationship Id="rId82" Type="http://schemas.openxmlformats.org/officeDocument/2006/relationships/diagramColors" Target="../diagrams/colors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slideLayout" Target="../slideLayouts/slideLayout1.xml"/><Relationship Id="rId100" Type="http://schemas.openxmlformats.org/officeDocument/2006/relationships/image" Target="../media/image18.png"/><Relationship Id="rId105" Type="http://schemas.openxmlformats.org/officeDocument/2006/relationships/image" Target="../media/image23.sv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image" Target="../media/image11.svg"/><Relationship Id="rId98" Type="http://schemas.openxmlformats.org/officeDocument/2006/relationships/image" Target="../media/image16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microsoft.com/office/2007/relationships/diagramDrawing" Target="../diagrams/drawing1.xml"/><Relationship Id="rId88" Type="http://schemas.openxmlformats.org/officeDocument/2006/relationships/image" Target="../media/image6.png"/><Relationship Id="rId11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7AB0B4-E18B-74CD-12B4-5B174CBB95B5}"/>
              </a:ext>
            </a:extLst>
          </p:cNvPr>
          <p:cNvSpPr/>
          <p:nvPr/>
        </p:nvSpPr>
        <p:spPr>
          <a:xfrm>
            <a:off x="925014" y="25227461"/>
            <a:ext cx="19764000" cy="1764000"/>
          </a:xfrm>
          <a:prstGeom prst="roundRect">
            <a:avLst/>
          </a:prstGeom>
          <a:solidFill>
            <a:srgbClr val="F3F3F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2800" b="0" i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Focusing on several areas such as model validation and prototype development to further enhance the effectiveness, applicability, and impact of trusted &amp; responsible AI to produce mature technology in construction. </a:t>
            </a:r>
            <a:endParaRPr lang="en-MY" sz="7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65159" y="27120041"/>
            <a:ext cx="9720000" cy="1620000"/>
          </a:xfrm>
        </p:spPr>
        <p:txBody>
          <a:bodyPr/>
          <a:lstStyle/>
          <a:p>
            <a:r>
              <a:rPr lang="en-GB"/>
              <a:t>Prof. </a:t>
            </a:r>
            <a:r>
              <a:rPr lang="en-GB" err="1"/>
              <a:t>Yifan</a:t>
            </a:r>
            <a:r>
              <a:rPr lang="en-GB"/>
              <a:t> Zhao - yifan.zhao@cranfield.ac.uk</a:t>
            </a:r>
          </a:p>
          <a:p>
            <a:r>
              <a:rPr lang="en-GB" err="1"/>
              <a:t>Dr.</a:t>
            </a:r>
            <a:r>
              <a:rPr lang="en-GB"/>
              <a:t> </a:t>
            </a:r>
            <a:r>
              <a:rPr lang="en-GB" err="1"/>
              <a:t>Lichao</a:t>
            </a:r>
            <a:r>
              <a:rPr lang="en-GB"/>
              <a:t> Yang - lichao.yang@cranfield.ac.uk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24588" y="1070258"/>
            <a:ext cx="14425610" cy="2878284"/>
          </a:xfrm>
        </p:spPr>
        <p:txBody>
          <a:bodyPr/>
          <a:lstStyle/>
          <a:p>
            <a:r>
              <a:rPr lang="en-GB"/>
              <a:t>Trusted and Responsible Artificial Intelligence (AI) in Construction Sector: Status and Challenges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24587" y="4405746"/>
            <a:ext cx="14425611" cy="1122218"/>
          </a:xfrm>
        </p:spPr>
        <p:txBody>
          <a:bodyPr/>
          <a:lstStyle/>
          <a:p>
            <a:r>
              <a:rPr lang="en-GB"/>
              <a:t>Mr. Aaron Guo            Mr. </a:t>
            </a:r>
            <a:r>
              <a:rPr lang="en-GB" err="1"/>
              <a:t>Ekan</a:t>
            </a:r>
            <a:r>
              <a:rPr lang="en-GB"/>
              <a:t> </a:t>
            </a:r>
            <a:r>
              <a:rPr lang="en-GB" err="1"/>
              <a:t>Emokpae</a:t>
            </a:r>
            <a:r>
              <a:rPr lang="en-GB"/>
              <a:t>, </a:t>
            </a:r>
          </a:p>
          <a:p>
            <a:r>
              <a:rPr lang="en-GB"/>
              <a:t>Mr. Nikhil Ahlawat       Ms. Nurul </a:t>
            </a:r>
            <a:r>
              <a:rPr lang="en-GB" err="1"/>
              <a:t>Awatif</a:t>
            </a:r>
            <a:r>
              <a:rPr lang="en-GB"/>
              <a:t> Mohd Asri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20A5F-46BB-07D2-2505-326B51D0D86F}"/>
              </a:ext>
            </a:extLst>
          </p:cNvPr>
          <p:cNvSpPr/>
          <p:nvPr/>
        </p:nvSpPr>
        <p:spPr>
          <a:xfrm>
            <a:off x="685851" y="5855317"/>
            <a:ext cx="9720000" cy="6228000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2800">
                <a:solidFill>
                  <a:schemeClr val="tx1"/>
                </a:solidFill>
                <a:latin typeface="Arial"/>
                <a:cs typeface="Arial"/>
              </a:rPr>
              <a:t>The construction sector, traditionally conservative, exhibits a hesitancy towards new technologies. </a:t>
            </a:r>
            <a:r>
              <a:rPr lang="en-US" sz="2800">
                <a:solidFill>
                  <a:schemeClr val="tx1"/>
                </a:solidFill>
                <a:latin typeface="Arial"/>
                <a:ea typeface="+mn-lt"/>
                <a:cs typeface="Arial"/>
              </a:rPr>
              <a:t>The digital transformation of the construction industry marks a significant leap towards innovation and sustainability, driven by the adoption of sophisticated tools. However, this journey is not without its challenges such as data security &amp; privacy and boosting operational efficiency. The integration of AI into construction processes presents a promising avenue to address these challenges, providing innovative solutions that could revolutionize the sector. Yet, deploying AI technologies introduces complex questions regarding trust, responsibility, and transparency in decision-making.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2F7551-1FA4-AF22-9F70-71ACCAE79EA9}"/>
              </a:ext>
            </a:extLst>
          </p:cNvPr>
          <p:cNvSpPr/>
          <p:nvPr/>
        </p:nvSpPr>
        <p:spPr>
          <a:xfrm>
            <a:off x="10499958" y="5996032"/>
            <a:ext cx="10152000" cy="1908000"/>
          </a:xfrm>
          <a:prstGeom prst="roundRect">
            <a:avLst/>
          </a:prstGeom>
          <a:solidFill>
            <a:srgbClr val="F3F3F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evelop a conceptual framework for managing </a:t>
            </a:r>
            <a:r>
              <a:rPr 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rusted and </a:t>
            </a:r>
            <a:r>
              <a:rPr 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esponsible of AI specifically tailored for construction industry. 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MY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6100E7-F69E-3DE7-B449-1CD8691B5837}"/>
              </a:ext>
            </a:extLst>
          </p:cNvPr>
          <p:cNvSpPr/>
          <p:nvPr/>
        </p:nvSpPr>
        <p:spPr>
          <a:xfrm>
            <a:off x="10503663" y="8293694"/>
            <a:ext cx="10152000" cy="3636000"/>
          </a:xfrm>
          <a:prstGeom prst="roundRect">
            <a:avLst/>
          </a:prstGeom>
          <a:solidFill>
            <a:srgbClr val="F3F3F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514350" indent="-514350" algn="just" rtl="0" fontAlgn="base">
              <a:buAutoNum type="arabicPeriod"/>
            </a:pPr>
            <a:r>
              <a:rPr lang="en-GB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and define the concept of trusted and responsible AI in construction industry</a:t>
            </a:r>
          </a:p>
          <a:p>
            <a:pPr marL="514350" indent="-514350" algn="just" rtl="0" fontAlgn="base">
              <a:buAutoNum type="arabicPeriod"/>
            </a:pPr>
            <a:r>
              <a:rPr lang="en-GB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Extensive literature review of the challenges of trusted &amp; responsible AI in the construction sector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514350" indent="-514350" algn="just" rtl="0" fontAlgn="base">
              <a:buAutoNum type="arabicPeriod"/>
            </a:pPr>
            <a:r>
              <a:rPr lang="en-GB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conceptual framework for deploying trusted and responsible AI solutions for construction.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8F0A2B-B2C6-D460-D780-ABCAB4F6AED1}"/>
              </a:ext>
            </a:extLst>
          </p:cNvPr>
          <p:cNvSpPr/>
          <p:nvPr/>
        </p:nvSpPr>
        <p:spPr>
          <a:xfrm>
            <a:off x="722309" y="12429910"/>
            <a:ext cx="19980000" cy="4464000"/>
          </a:xfrm>
          <a:prstGeom prst="roundRect">
            <a:avLst/>
          </a:prstGeom>
          <a:solidFill>
            <a:srgbClr val="F3F3F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 sz="32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621B0-D486-3BDD-24B0-6902C87F4366}"/>
              </a:ext>
            </a:extLst>
          </p:cNvPr>
          <p:cNvSpPr/>
          <p:nvPr/>
        </p:nvSpPr>
        <p:spPr>
          <a:xfrm>
            <a:off x="685851" y="5553760"/>
            <a:ext cx="648000" cy="648000"/>
          </a:xfrm>
          <a:prstGeom prst="ellipse">
            <a:avLst/>
          </a:prstGeom>
          <a:solidFill>
            <a:srgbClr val="091F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  <a:endParaRPr lang="en-MY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BBFD3-D84B-E2A5-F03C-070BFE67A034}"/>
              </a:ext>
            </a:extLst>
          </p:cNvPr>
          <p:cNvSpPr txBox="1"/>
          <p:nvPr/>
        </p:nvSpPr>
        <p:spPr>
          <a:xfrm>
            <a:off x="1241127" y="5570556"/>
            <a:ext cx="3169445" cy="646986"/>
          </a:xfrm>
          <a:prstGeom prst="roundRect">
            <a:avLst/>
          </a:prstGeom>
          <a:solidFill>
            <a:srgbClr val="091F54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Background</a:t>
            </a:r>
            <a:endParaRPr lang="en-MY" sz="3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861081-B5AE-0A33-5655-55B31D82817C}"/>
              </a:ext>
            </a:extLst>
          </p:cNvPr>
          <p:cNvSpPr txBox="1"/>
          <p:nvPr/>
        </p:nvSpPr>
        <p:spPr>
          <a:xfrm>
            <a:off x="901858" y="22374810"/>
            <a:ext cx="9936000" cy="2485787"/>
          </a:xfrm>
          <a:prstGeom prst="round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Conceptual framework developed as a guiding principles for development, deployment and use of trusted &amp; responsible AI in construction. It </a:t>
            </a:r>
            <a:r>
              <a:rPr lang="en-US" sz="2800" b="0" i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establishes governance mechanisms and regulatory compliance measures to oversee AI adoption in the construction sector.</a:t>
            </a:r>
            <a:endParaRPr lang="en-US" sz="480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E74BD51F-59C3-E8CE-4276-5584CB0E7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154823"/>
              </p:ext>
            </p:extLst>
          </p:nvPr>
        </p:nvGraphicFramePr>
        <p:xfrm>
          <a:off x="1388026" y="12910756"/>
          <a:ext cx="17836006" cy="64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9" r:lo="rId80" r:qs="rId81" r:cs="rId82"/>
          </a:graphicData>
        </a:graphic>
      </p:graphicFrame>
      <p:sp>
        <p:nvSpPr>
          <p:cNvPr id="1081" name="Oval 1080">
            <a:extLst>
              <a:ext uri="{FF2B5EF4-FFF2-40B4-BE49-F238E27FC236}">
                <a16:creationId xmlns:a16="http://schemas.microsoft.com/office/drawing/2014/main" id="{5F312ED8-A66F-5F85-0BA9-9D1247AA1B54}"/>
              </a:ext>
            </a:extLst>
          </p:cNvPr>
          <p:cNvSpPr/>
          <p:nvPr/>
        </p:nvSpPr>
        <p:spPr>
          <a:xfrm>
            <a:off x="10295468" y="5653346"/>
            <a:ext cx="648000" cy="648000"/>
          </a:xfrm>
          <a:prstGeom prst="ellipse">
            <a:avLst/>
          </a:prstGeom>
          <a:solidFill>
            <a:srgbClr val="091F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  <a:endParaRPr lang="en-MY" sz="320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66116E0D-EADF-125F-7886-F49F1801D1D7}"/>
              </a:ext>
            </a:extLst>
          </p:cNvPr>
          <p:cNvSpPr txBox="1"/>
          <p:nvPr/>
        </p:nvSpPr>
        <p:spPr>
          <a:xfrm>
            <a:off x="10850744" y="5670142"/>
            <a:ext cx="3169445" cy="646986"/>
          </a:xfrm>
          <a:prstGeom prst="roundRect">
            <a:avLst/>
          </a:prstGeom>
          <a:solidFill>
            <a:srgbClr val="091F54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Aim</a:t>
            </a:r>
            <a:endParaRPr lang="en-MY" sz="3200">
              <a:solidFill>
                <a:schemeClr val="bg1"/>
              </a:solidFill>
            </a:endParaRP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5EE289DF-7174-6DAE-152E-B2CB55591CDD}"/>
              </a:ext>
            </a:extLst>
          </p:cNvPr>
          <p:cNvSpPr/>
          <p:nvPr/>
        </p:nvSpPr>
        <p:spPr>
          <a:xfrm>
            <a:off x="10292613" y="8028229"/>
            <a:ext cx="648000" cy="648000"/>
          </a:xfrm>
          <a:prstGeom prst="ellipse">
            <a:avLst/>
          </a:prstGeom>
          <a:solidFill>
            <a:srgbClr val="091F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3</a:t>
            </a:r>
            <a:endParaRPr lang="en-MY" sz="320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7771C99-CCC1-6D2E-2FD7-1CE6235E8031}"/>
              </a:ext>
            </a:extLst>
          </p:cNvPr>
          <p:cNvSpPr txBox="1"/>
          <p:nvPr/>
        </p:nvSpPr>
        <p:spPr>
          <a:xfrm>
            <a:off x="10847889" y="8045025"/>
            <a:ext cx="3169445" cy="646986"/>
          </a:xfrm>
          <a:prstGeom prst="roundRect">
            <a:avLst/>
          </a:prstGeom>
          <a:solidFill>
            <a:srgbClr val="091F54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Objectives</a:t>
            </a:r>
            <a:endParaRPr lang="en-MY" sz="3200">
              <a:solidFill>
                <a:schemeClr val="bg1"/>
              </a:solidFill>
            </a:endParaRP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E801B318-A923-693D-63F5-87EC3D9FDC6C}"/>
              </a:ext>
            </a:extLst>
          </p:cNvPr>
          <p:cNvSpPr/>
          <p:nvPr/>
        </p:nvSpPr>
        <p:spPr>
          <a:xfrm>
            <a:off x="646109" y="12156707"/>
            <a:ext cx="648000" cy="648000"/>
          </a:xfrm>
          <a:prstGeom prst="ellipse">
            <a:avLst/>
          </a:prstGeom>
          <a:solidFill>
            <a:srgbClr val="091F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4</a:t>
            </a:r>
            <a:endParaRPr lang="en-MY" sz="320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4F7214-31B0-D2A4-6795-9815A90BEF6C}"/>
              </a:ext>
            </a:extLst>
          </p:cNvPr>
          <p:cNvSpPr txBox="1"/>
          <p:nvPr/>
        </p:nvSpPr>
        <p:spPr>
          <a:xfrm>
            <a:off x="1201385" y="12173503"/>
            <a:ext cx="3169445" cy="646986"/>
          </a:xfrm>
          <a:prstGeom prst="roundRect">
            <a:avLst/>
          </a:prstGeom>
          <a:solidFill>
            <a:srgbClr val="091F54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Methodology</a:t>
            </a:r>
            <a:endParaRPr lang="en-MY" sz="3200">
              <a:solidFill>
                <a:schemeClr val="bg1"/>
              </a:solidFill>
            </a:endParaRP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96392598-18CC-9717-66FA-9FAD9DABAC61}"/>
              </a:ext>
            </a:extLst>
          </p:cNvPr>
          <p:cNvSpPr/>
          <p:nvPr/>
        </p:nvSpPr>
        <p:spPr>
          <a:xfrm>
            <a:off x="685851" y="17100837"/>
            <a:ext cx="648000" cy="648000"/>
          </a:xfrm>
          <a:prstGeom prst="ellipse">
            <a:avLst/>
          </a:prstGeom>
          <a:solidFill>
            <a:srgbClr val="091F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MY" sz="32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4BABCC7D-4E27-D492-380C-C63CC80FFE8E}"/>
              </a:ext>
            </a:extLst>
          </p:cNvPr>
          <p:cNvSpPr/>
          <p:nvPr/>
        </p:nvSpPr>
        <p:spPr>
          <a:xfrm>
            <a:off x="644912" y="21829701"/>
            <a:ext cx="648000" cy="648000"/>
          </a:xfrm>
          <a:prstGeom prst="ellipse">
            <a:avLst/>
          </a:prstGeom>
          <a:solidFill>
            <a:srgbClr val="091F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6</a:t>
            </a:r>
            <a:endParaRPr lang="en-MY" sz="3200"/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EACBAD46-FF40-8861-8998-F69BA32A90C7}"/>
              </a:ext>
            </a:extLst>
          </p:cNvPr>
          <p:cNvSpPr txBox="1"/>
          <p:nvPr/>
        </p:nvSpPr>
        <p:spPr>
          <a:xfrm>
            <a:off x="1200188" y="21846497"/>
            <a:ext cx="3169445" cy="646986"/>
          </a:xfrm>
          <a:prstGeom prst="roundRect">
            <a:avLst/>
          </a:prstGeom>
          <a:solidFill>
            <a:srgbClr val="091F54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Conclusion</a:t>
            </a:r>
            <a:endParaRPr lang="en-MY" sz="3200">
              <a:solidFill>
                <a:schemeClr val="bg1"/>
              </a:solidFill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25864E23-BC3B-146D-043E-B65DC062B67B}"/>
              </a:ext>
            </a:extLst>
          </p:cNvPr>
          <p:cNvSpPr/>
          <p:nvPr/>
        </p:nvSpPr>
        <p:spPr>
          <a:xfrm>
            <a:off x="689481" y="25012037"/>
            <a:ext cx="648000" cy="648000"/>
          </a:xfrm>
          <a:prstGeom prst="ellipse">
            <a:avLst/>
          </a:prstGeom>
          <a:solidFill>
            <a:srgbClr val="091F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  <a:endParaRPr lang="en-MY" sz="320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846532A0-25F1-51BB-4C83-3C2ED210A5C4}"/>
              </a:ext>
            </a:extLst>
          </p:cNvPr>
          <p:cNvSpPr txBox="1"/>
          <p:nvPr/>
        </p:nvSpPr>
        <p:spPr>
          <a:xfrm>
            <a:off x="1244757" y="25028833"/>
            <a:ext cx="3204000" cy="646986"/>
          </a:xfrm>
          <a:prstGeom prst="roundRect">
            <a:avLst/>
          </a:prstGeom>
          <a:solidFill>
            <a:srgbClr val="091F54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Recommendation</a:t>
            </a:r>
            <a:endParaRPr lang="en-MY" sz="3200">
              <a:solidFill>
                <a:schemeClr val="bg1"/>
              </a:solidFill>
            </a:endParaRPr>
          </a:p>
        </p:txBody>
      </p:sp>
      <p:grpSp>
        <p:nvGrpSpPr>
          <p:cNvPr id="1110" name="组合 73">
            <a:extLst>
              <a:ext uri="{FF2B5EF4-FFF2-40B4-BE49-F238E27FC236}">
                <a16:creationId xmlns:a16="http://schemas.microsoft.com/office/drawing/2014/main" id="{4B0B899A-E74E-92CA-2433-2EFB95CCDED3}"/>
              </a:ext>
            </a:extLst>
          </p:cNvPr>
          <p:cNvGrpSpPr/>
          <p:nvPr/>
        </p:nvGrpSpPr>
        <p:grpSpPr>
          <a:xfrm>
            <a:off x="4389576" y="15567434"/>
            <a:ext cx="3583305" cy="506730"/>
            <a:chOff x="22732" y="22889"/>
            <a:chExt cx="5643" cy="798"/>
          </a:xfrm>
        </p:grpSpPr>
        <p:sp>
          <p:nvSpPr>
            <p:cNvPr id="1141" name="五边形 66">
              <a:extLst>
                <a:ext uri="{FF2B5EF4-FFF2-40B4-BE49-F238E27FC236}">
                  <a16:creationId xmlns:a16="http://schemas.microsoft.com/office/drawing/2014/main" id="{B438C0C2-1DD9-4CDE-2068-885392896135}"/>
                </a:ext>
              </a:extLst>
            </p:cNvPr>
            <p:cNvSpPr/>
            <p:nvPr/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2" name="组合 72">
              <a:extLst>
                <a:ext uri="{FF2B5EF4-FFF2-40B4-BE49-F238E27FC236}">
                  <a16:creationId xmlns:a16="http://schemas.microsoft.com/office/drawing/2014/main" id="{53EDEC19-B050-C980-329B-6199FD6BF922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43" name="椭圆 67">
                <a:extLst>
                  <a:ext uri="{FF2B5EF4-FFF2-40B4-BE49-F238E27FC236}">
                    <a16:creationId xmlns:a16="http://schemas.microsoft.com/office/drawing/2014/main" id="{2BCBF357-A830-448D-9D7D-060A8FFC40CF}"/>
                  </a:ext>
                </a:extLst>
              </p:cNvPr>
              <p:cNvSpPr/>
              <p:nvPr/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4" name="文本框 71">
                <a:extLst>
                  <a:ext uri="{FF2B5EF4-FFF2-40B4-BE49-F238E27FC236}">
                    <a16:creationId xmlns:a16="http://schemas.microsoft.com/office/drawing/2014/main" id="{6D35BC38-3104-C1DC-2EC8-39ABCEF6D9BD}"/>
                  </a:ext>
                </a:extLst>
              </p:cNvPr>
              <p:cNvSpPr txBox="1"/>
              <p:nvPr/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ym typeface="+mn-ea"/>
                  </a:rPr>
                  <a:t>Transparent &amp; Explainability</a:t>
                </a:r>
                <a:endParaRPr lang="zh-CN" altLang="en-US" sz="2000"/>
              </a:p>
            </p:txBody>
          </p:sp>
        </p:grpSp>
      </p:grpSp>
      <p:grpSp>
        <p:nvGrpSpPr>
          <p:cNvPr id="1111" name="组合 74">
            <a:extLst>
              <a:ext uri="{FF2B5EF4-FFF2-40B4-BE49-F238E27FC236}">
                <a16:creationId xmlns:a16="http://schemas.microsoft.com/office/drawing/2014/main" id="{C809FD4A-452E-4C9E-74BE-DFFBC3E5E87D}"/>
              </a:ext>
            </a:extLst>
          </p:cNvPr>
          <p:cNvGrpSpPr/>
          <p:nvPr/>
        </p:nvGrpSpPr>
        <p:grpSpPr>
          <a:xfrm>
            <a:off x="4386901" y="16109776"/>
            <a:ext cx="3583305" cy="506730"/>
            <a:chOff x="22732" y="22889"/>
            <a:chExt cx="5643" cy="798"/>
          </a:xfrm>
        </p:grpSpPr>
        <p:sp>
          <p:nvSpPr>
            <p:cNvPr id="1137" name="五边形 75">
              <a:extLst>
                <a:ext uri="{FF2B5EF4-FFF2-40B4-BE49-F238E27FC236}">
                  <a16:creationId xmlns:a16="http://schemas.microsoft.com/office/drawing/2014/main" id="{78B68D46-C3FA-4877-33FF-964C99A33D3E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8" name="组合 76">
              <a:extLst>
                <a:ext uri="{FF2B5EF4-FFF2-40B4-BE49-F238E27FC236}">
                  <a16:creationId xmlns:a16="http://schemas.microsoft.com/office/drawing/2014/main" id="{ECF508B1-491E-95CC-F8CE-05F3CC548930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39" name="椭圆 77">
                <a:extLst>
                  <a:ext uri="{FF2B5EF4-FFF2-40B4-BE49-F238E27FC236}">
                    <a16:creationId xmlns:a16="http://schemas.microsoft.com/office/drawing/2014/main" id="{6AB5C454-53C8-C41B-97A2-1F52F80596AF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0" name="文本框 78">
                <a:extLst>
                  <a:ext uri="{FF2B5EF4-FFF2-40B4-BE49-F238E27FC236}">
                    <a16:creationId xmlns:a16="http://schemas.microsoft.com/office/drawing/2014/main" id="{F42AF9E4-1486-CAA0-5918-6DDF70FE8866}"/>
                  </a:ext>
                </a:extLst>
              </p:cNvPr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indent="0" algn="ctr">
                  <a:buFont typeface="Arial" panose="020B0604020202020204" pitchFamily="34" charset="0"/>
                  <a:buNone/>
                </a:pPr>
                <a:r>
                  <a:rPr lang="en-US" sz="2000">
                    <a:sym typeface="+mn-ea"/>
                  </a:rPr>
                  <a:t>Data Security &amp; Privacy</a:t>
                </a:r>
                <a:endParaRPr lang="zh-CN" altLang="en-US" sz="2000"/>
              </a:p>
            </p:txBody>
          </p:sp>
        </p:grpSp>
      </p:grpSp>
      <p:grpSp>
        <p:nvGrpSpPr>
          <p:cNvPr id="1112" name="组合 79">
            <a:extLst>
              <a:ext uri="{FF2B5EF4-FFF2-40B4-BE49-F238E27FC236}">
                <a16:creationId xmlns:a16="http://schemas.microsoft.com/office/drawing/2014/main" id="{1FC851B4-2310-9EDE-0FF7-6BC2F445A7DD}"/>
              </a:ext>
            </a:extLst>
          </p:cNvPr>
          <p:cNvGrpSpPr/>
          <p:nvPr/>
        </p:nvGrpSpPr>
        <p:grpSpPr>
          <a:xfrm>
            <a:off x="8629548" y="15557204"/>
            <a:ext cx="3583305" cy="506730"/>
            <a:chOff x="22732" y="22889"/>
            <a:chExt cx="5643" cy="798"/>
          </a:xfrm>
        </p:grpSpPr>
        <p:sp>
          <p:nvSpPr>
            <p:cNvPr id="1133" name="五边形 80">
              <a:extLst>
                <a:ext uri="{FF2B5EF4-FFF2-40B4-BE49-F238E27FC236}">
                  <a16:creationId xmlns:a16="http://schemas.microsoft.com/office/drawing/2014/main" id="{30E8C48B-1E5B-52EC-A8A9-562860A2652B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4" name="组合 81">
              <a:extLst>
                <a:ext uri="{FF2B5EF4-FFF2-40B4-BE49-F238E27FC236}">
                  <a16:creationId xmlns:a16="http://schemas.microsoft.com/office/drawing/2014/main" id="{50896AC8-B653-768C-D356-B9FCBCF4CB9F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35" name="椭圆 82">
                <a:extLst>
                  <a:ext uri="{FF2B5EF4-FFF2-40B4-BE49-F238E27FC236}">
                    <a16:creationId xmlns:a16="http://schemas.microsoft.com/office/drawing/2014/main" id="{6D9FB01A-0C2E-C4C9-B7D8-A99C5E7D85AD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6" name="文本框 83">
                <a:extLst>
                  <a:ext uri="{FF2B5EF4-FFF2-40B4-BE49-F238E27FC236}">
                    <a16:creationId xmlns:a16="http://schemas.microsoft.com/office/drawing/2014/main" id="{8BEAAFE1-28C6-ADFD-FBCD-97EE41F9FCB5}"/>
                  </a:ext>
                </a:extLst>
              </p:cNvPr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algn="ctr">
                  <a:buFont typeface="Arial" panose="020B0604020202020204" pitchFamily="34" charset="0"/>
                  <a:buNone/>
                </a:pPr>
                <a:r>
                  <a:rPr lang="en-US" sz="2000">
                    <a:sym typeface="+mn-ea"/>
                  </a:rPr>
                  <a:t>Accuracy &amp; Reliability</a:t>
                </a:r>
                <a:endParaRPr lang="zh-CN" altLang="en-US" sz="2000"/>
              </a:p>
            </p:txBody>
          </p:sp>
        </p:grpSp>
      </p:grpSp>
      <p:grpSp>
        <p:nvGrpSpPr>
          <p:cNvPr id="1113" name="组合 84">
            <a:extLst>
              <a:ext uri="{FF2B5EF4-FFF2-40B4-BE49-F238E27FC236}">
                <a16:creationId xmlns:a16="http://schemas.microsoft.com/office/drawing/2014/main" id="{ED35FF87-AE74-351D-D6E5-09AD5E610F46}"/>
              </a:ext>
            </a:extLst>
          </p:cNvPr>
          <p:cNvGrpSpPr/>
          <p:nvPr/>
        </p:nvGrpSpPr>
        <p:grpSpPr>
          <a:xfrm>
            <a:off x="12661799" y="16106601"/>
            <a:ext cx="3583305" cy="506730"/>
            <a:chOff x="22732" y="22889"/>
            <a:chExt cx="5643" cy="798"/>
          </a:xfrm>
        </p:grpSpPr>
        <p:sp>
          <p:nvSpPr>
            <p:cNvPr id="1129" name="五边形 85">
              <a:extLst>
                <a:ext uri="{FF2B5EF4-FFF2-40B4-BE49-F238E27FC236}">
                  <a16:creationId xmlns:a16="http://schemas.microsoft.com/office/drawing/2014/main" id="{8368CA5B-8D74-2456-56FE-89DA1DC2530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0" name="组合 86">
              <a:extLst>
                <a:ext uri="{FF2B5EF4-FFF2-40B4-BE49-F238E27FC236}">
                  <a16:creationId xmlns:a16="http://schemas.microsoft.com/office/drawing/2014/main" id="{D06A1F46-11C3-656B-3244-EB8A210B13E1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31" name="椭圆 87">
                <a:extLst>
                  <a:ext uri="{FF2B5EF4-FFF2-40B4-BE49-F238E27FC236}">
                    <a16:creationId xmlns:a16="http://schemas.microsoft.com/office/drawing/2014/main" id="{AE0B7550-F0F6-FC77-DAF4-68113434C1D9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2" name="文本框 88">
                <a:extLst>
                  <a:ext uri="{FF2B5EF4-FFF2-40B4-BE49-F238E27FC236}">
                    <a16:creationId xmlns:a16="http://schemas.microsoft.com/office/drawing/2014/main" id="{313FA6C0-2399-B6AC-C4E0-BCEDDAF3EEB4}"/>
                  </a:ext>
                </a:extLst>
              </p:cNvPr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algn="ctr">
                  <a:buFont typeface="Arial" panose="020B0604020202020204" pitchFamily="34" charset="0"/>
                  <a:buNone/>
                </a:pPr>
                <a:r>
                  <a:rPr lang="en-US" sz="2000">
                    <a:sym typeface="+mn-ea"/>
                  </a:rPr>
                  <a:t>Legal &amp; Ethical Issues</a:t>
                </a:r>
                <a:endParaRPr lang="zh-CN" altLang="en-US" sz="2000"/>
              </a:p>
            </p:txBody>
          </p:sp>
        </p:grpSp>
      </p:grpSp>
      <p:grpSp>
        <p:nvGrpSpPr>
          <p:cNvPr id="1114" name="组合 89">
            <a:extLst>
              <a:ext uri="{FF2B5EF4-FFF2-40B4-BE49-F238E27FC236}">
                <a16:creationId xmlns:a16="http://schemas.microsoft.com/office/drawing/2014/main" id="{22A6CDB1-55E3-FBB3-2266-367B6DC2BDE6}"/>
              </a:ext>
            </a:extLst>
          </p:cNvPr>
          <p:cNvGrpSpPr/>
          <p:nvPr/>
        </p:nvGrpSpPr>
        <p:grpSpPr>
          <a:xfrm>
            <a:off x="16703491" y="15552406"/>
            <a:ext cx="3583305" cy="506730"/>
            <a:chOff x="22732" y="22889"/>
            <a:chExt cx="5643" cy="798"/>
          </a:xfrm>
        </p:grpSpPr>
        <p:sp>
          <p:nvSpPr>
            <p:cNvPr id="1125" name="五边形 90">
              <a:extLst>
                <a:ext uri="{FF2B5EF4-FFF2-40B4-BE49-F238E27FC236}">
                  <a16:creationId xmlns:a16="http://schemas.microsoft.com/office/drawing/2014/main" id="{8E881818-6A1F-C2B5-DB5E-D05F934EF5C9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6" name="组合 91">
              <a:extLst>
                <a:ext uri="{FF2B5EF4-FFF2-40B4-BE49-F238E27FC236}">
                  <a16:creationId xmlns:a16="http://schemas.microsoft.com/office/drawing/2014/main" id="{2345B914-B610-9406-2184-C38572EDEF07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27" name="椭圆 92">
                <a:extLst>
                  <a:ext uri="{FF2B5EF4-FFF2-40B4-BE49-F238E27FC236}">
                    <a16:creationId xmlns:a16="http://schemas.microsoft.com/office/drawing/2014/main" id="{E57EDE5D-96BB-4258-8052-D22B826A33D6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8" name="文本框 93">
                <a:extLst>
                  <a:ext uri="{FF2B5EF4-FFF2-40B4-BE49-F238E27FC236}">
                    <a16:creationId xmlns:a16="http://schemas.microsoft.com/office/drawing/2014/main" id="{E8F4847E-17D8-A5EA-F452-D8B4C78269E7}"/>
                  </a:ext>
                </a:extLst>
              </p:cNvPr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algn="ctr">
                  <a:buFont typeface="Arial" panose="020B0604020202020204" pitchFamily="34" charset="0"/>
                  <a:buNone/>
                </a:pPr>
                <a:r>
                  <a:rPr lang="en-US" sz="2000">
                    <a:sym typeface="+mn-ea"/>
                  </a:rPr>
                  <a:t>Data Quality</a:t>
                </a:r>
                <a:endParaRPr lang="zh-CN" altLang="en-US" sz="2000"/>
              </a:p>
            </p:txBody>
          </p:sp>
        </p:grpSp>
      </p:grpSp>
      <p:grpSp>
        <p:nvGrpSpPr>
          <p:cNvPr id="1115" name="组合 95">
            <a:extLst>
              <a:ext uri="{FF2B5EF4-FFF2-40B4-BE49-F238E27FC236}">
                <a16:creationId xmlns:a16="http://schemas.microsoft.com/office/drawing/2014/main" id="{5AB45516-23EE-6F0F-ADAA-0AB6EF1B19F8}"/>
              </a:ext>
            </a:extLst>
          </p:cNvPr>
          <p:cNvGrpSpPr/>
          <p:nvPr/>
        </p:nvGrpSpPr>
        <p:grpSpPr>
          <a:xfrm>
            <a:off x="16703491" y="16091267"/>
            <a:ext cx="3583305" cy="506730"/>
            <a:chOff x="22732" y="22889"/>
            <a:chExt cx="5643" cy="798"/>
          </a:xfrm>
        </p:grpSpPr>
        <p:sp>
          <p:nvSpPr>
            <p:cNvPr id="1121" name="五边形 96">
              <a:extLst>
                <a:ext uri="{FF2B5EF4-FFF2-40B4-BE49-F238E27FC236}">
                  <a16:creationId xmlns:a16="http://schemas.microsoft.com/office/drawing/2014/main" id="{90728ED9-959B-9DEC-54A6-C8369A74AD75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2" name="组合 97">
              <a:extLst>
                <a:ext uri="{FF2B5EF4-FFF2-40B4-BE49-F238E27FC236}">
                  <a16:creationId xmlns:a16="http://schemas.microsoft.com/office/drawing/2014/main" id="{D650AF5C-327F-5994-020E-1A664A9FB777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23" name="椭圆 98">
                <a:extLst>
                  <a:ext uri="{FF2B5EF4-FFF2-40B4-BE49-F238E27FC236}">
                    <a16:creationId xmlns:a16="http://schemas.microsoft.com/office/drawing/2014/main" id="{5B57FFBF-E5A7-3B9E-99DA-10F63D2E4822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4" name="文本框 99">
                <a:extLst>
                  <a:ext uri="{FF2B5EF4-FFF2-40B4-BE49-F238E27FC236}">
                    <a16:creationId xmlns:a16="http://schemas.microsoft.com/office/drawing/2014/main" id="{E6001D33-1B8F-9589-195B-D6F7AEB73B41}"/>
                  </a:ext>
                </a:extLst>
              </p:cNvPr>
              <p:cNvSpPr txBox="1"/>
              <p:nvPr>
                <p:custDataLst>
                  <p:tags r:id="rId64"/>
                </p:custDataLst>
              </p:nvPr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algn="ctr">
                  <a:buFont typeface="Arial" panose="020B0604020202020204" pitchFamily="34" charset="0"/>
                  <a:buNone/>
                </a:pPr>
                <a:r>
                  <a:rPr lang="en-US" sz="2000">
                    <a:sym typeface="+mn-ea"/>
                  </a:rPr>
                  <a:t> Proper Training</a:t>
                </a:r>
                <a:endParaRPr lang="zh-CN" altLang="en-US" sz="2000"/>
              </a:p>
            </p:txBody>
          </p:sp>
        </p:grpSp>
      </p:grpSp>
      <p:grpSp>
        <p:nvGrpSpPr>
          <p:cNvPr id="1116" name="组合 100">
            <a:extLst>
              <a:ext uri="{FF2B5EF4-FFF2-40B4-BE49-F238E27FC236}">
                <a16:creationId xmlns:a16="http://schemas.microsoft.com/office/drawing/2014/main" id="{36D7D112-D747-9A86-A60C-E7A84C0FED2F}"/>
              </a:ext>
            </a:extLst>
          </p:cNvPr>
          <p:cNvGrpSpPr/>
          <p:nvPr/>
        </p:nvGrpSpPr>
        <p:grpSpPr>
          <a:xfrm>
            <a:off x="8624098" y="16111405"/>
            <a:ext cx="3583305" cy="506730"/>
            <a:chOff x="22732" y="22889"/>
            <a:chExt cx="5643" cy="798"/>
          </a:xfrm>
        </p:grpSpPr>
        <p:sp>
          <p:nvSpPr>
            <p:cNvPr id="1117" name="五边形 101">
              <a:extLst>
                <a:ext uri="{FF2B5EF4-FFF2-40B4-BE49-F238E27FC236}">
                  <a16:creationId xmlns:a16="http://schemas.microsoft.com/office/drawing/2014/main" id="{B4520FE3-4251-34C9-99F0-BE42DAFA65C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8" name="组合 102">
              <a:extLst>
                <a:ext uri="{FF2B5EF4-FFF2-40B4-BE49-F238E27FC236}">
                  <a16:creationId xmlns:a16="http://schemas.microsoft.com/office/drawing/2014/main" id="{86A8131A-229B-099E-7186-4CC5498FD336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19" name="椭圆 103">
                <a:extLst>
                  <a:ext uri="{FF2B5EF4-FFF2-40B4-BE49-F238E27FC236}">
                    <a16:creationId xmlns:a16="http://schemas.microsoft.com/office/drawing/2014/main" id="{7EB4E6E8-832C-7866-9443-E7F1F5D13F16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0" name="文本框 104">
                <a:extLst>
                  <a:ext uri="{FF2B5EF4-FFF2-40B4-BE49-F238E27FC236}">
                    <a16:creationId xmlns:a16="http://schemas.microsoft.com/office/drawing/2014/main" id="{568CD9BD-5AB6-21E8-FA7F-A4B9A9B36713}"/>
                  </a:ext>
                </a:extLst>
              </p:cNvPr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algn="ctr">
                  <a:buFont typeface="Arial" panose="020B0604020202020204" pitchFamily="34" charset="0"/>
                  <a:buNone/>
                </a:pPr>
                <a:r>
                  <a:rPr lang="en-US" sz="2000">
                    <a:sym typeface="+mn-ea"/>
                  </a:rPr>
                  <a:t>Complexity &amp; Usability</a:t>
                </a:r>
                <a:endParaRPr lang="zh-CN" altLang="en-US" sz="2000"/>
              </a:p>
            </p:txBody>
          </p:sp>
        </p:grpSp>
      </p:grpSp>
      <p:sp>
        <p:nvSpPr>
          <p:cNvPr id="1109" name="圆角矩形 106">
            <a:extLst>
              <a:ext uri="{FF2B5EF4-FFF2-40B4-BE49-F238E27FC236}">
                <a16:creationId xmlns:a16="http://schemas.microsoft.com/office/drawing/2014/main" id="{864400F0-301C-5D3F-D7A8-CE6F125C8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16738" y="15450278"/>
            <a:ext cx="16056000" cy="1232535"/>
          </a:xfrm>
          <a:prstGeom prst="roundRect">
            <a:avLst/>
          </a:prstGeom>
          <a:noFill/>
          <a:ln w="57150">
            <a:solidFill>
              <a:srgbClr val="98E3E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01" name="图片 105" descr="研究人员">
            <a:extLst>
              <a:ext uri="{FF2B5EF4-FFF2-40B4-BE49-F238E27FC236}">
                <a16:creationId xmlns:a16="http://schemas.microsoft.com/office/drawing/2014/main" id="{4AF40E4C-0287-9D7A-D57B-93DD8D021AD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6790487" y="16182571"/>
            <a:ext cx="288290" cy="288290"/>
          </a:xfrm>
          <a:prstGeom prst="rect">
            <a:avLst/>
          </a:prstGeom>
        </p:spPr>
      </p:pic>
      <p:pic>
        <p:nvPicPr>
          <p:cNvPr id="1102" name="图片 110" descr="合格">
            <a:extLst>
              <a:ext uri="{FF2B5EF4-FFF2-40B4-BE49-F238E27FC236}">
                <a16:creationId xmlns:a16="http://schemas.microsoft.com/office/drawing/2014/main" id="{3C49077F-B494-820B-91DB-84DB9AF5281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8711396" y="15634719"/>
            <a:ext cx="314960" cy="314960"/>
          </a:xfrm>
          <a:prstGeom prst="rect">
            <a:avLst/>
          </a:prstGeom>
        </p:spPr>
      </p:pic>
      <p:pic>
        <p:nvPicPr>
          <p:cNvPr id="1103" name="图片 111" descr="防盗">
            <a:extLst>
              <a:ext uri="{FF2B5EF4-FFF2-40B4-BE49-F238E27FC236}">
                <a16:creationId xmlns:a16="http://schemas.microsoft.com/office/drawing/2014/main" id="{CBF0A59A-536A-F2EA-F86A-442C5E59EB79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4449448" y="16184364"/>
            <a:ext cx="344170" cy="344170"/>
          </a:xfrm>
          <a:prstGeom prst="rect">
            <a:avLst/>
          </a:prstGeom>
        </p:spPr>
      </p:pic>
      <p:pic>
        <p:nvPicPr>
          <p:cNvPr id="1104" name="图片 112" descr="文件夹">
            <a:extLst>
              <a:ext uri="{FF2B5EF4-FFF2-40B4-BE49-F238E27FC236}">
                <a16:creationId xmlns:a16="http://schemas.microsoft.com/office/drawing/2014/main" id="{86B1D17D-64AC-9876-8797-1EDBA272DE9C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6770579" y="15634826"/>
            <a:ext cx="337820" cy="337820"/>
          </a:xfrm>
          <a:prstGeom prst="rect">
            <a:avLst/>
          </a:prstGeom>
        </p:spPr>
      </p:pic>
      <p:pic>
        <p:nvPicPr>
          <p:cNvPr id="1105" name="图片 113" descr="直播">
            <a:extLst>
              <a:ext uri="{FF2B5EF4-FFF2-40B4-BE49-F238E27FC236}">
                <a16:creationId xmlns:a16="http://schemas.microsoft.com/office/drawing/2014/main" id="{FF5ACDAC-0D29-A19C-8986-F4992EA2E9C8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4468303" y="15659997"/>
            <a:ext cx="309880" cy="309880"/>
          </a:xfrm>
          <a:prstGeom prst="rect">
            <a:avLst/>
          </a:prstGeom>
        </p:spPr>
      </p:pic>
      <p:pic>
        <p:nvPicPr>
          <p:cNvPr id="1106" name="图片 114" descr="灵感">
            <a:extLst>
              <a:ext uri="{FF2B5EF4-FFF2-40B4-BE49-F238E27FC236}">
                <a16:creationId xmlns:a16="http://schemas.microsoft.com/office/drawing/2014/main" id="{04349C82-CAA2-4CA8-7B8E-88CA92ACC8C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659975" y="16170553"/>
            <a:ext cx="389890" cy="389890"/>
          </a:xfrm>
          <a:prstGeom prst="rect">
            <a:avLst/>
          </a:prstGeom>
        </p:spPr>
      </p:pic>
      <p:grpSp>
        <p:nvGrpSpPr>
          <p:cNvPr id="1145" name="组合 79">
            <a:extLst>
              <a:ext uri="{FF2B5EF4-FFF2-40B4-BE49-F238E27FC236}">
                <a16:creationId xmlns:a16="http://schemas.microsoft.com/office/drawing/2014/main" id="{853E7549-0F21-8D7C-C133-45BEDA61F43E}"/>
              </a:ext>
            </a:extLst>
          </p:cNvPr>
          <p:cNvGrpSpPr/>
          <p:nvPr/>
        </p:nvGrpSpPr>
        <p:grpSpPr>
          <a:xfrm>
            <a:off x="12660329" y="15550341"/>
            <a:ext cx="3583305" cy="506730"/>
            <a:chOff x="22732" y="22889"/>
            <a:chExt cx="5643" cy="798"/>
          </a:xfrm>
        </p:grpSpPr>
        <p:sp>
          <p:nvSpPr>
            <p:cNvPr id="1146" name="五边形 80">
              <a:extLst>
                <a:ext uri="{FF2B5EF4-FFF2-40B4-BE49-F238E27FC236}">
                  <a16:creationId xmlns:a16="http://schemas.microsoft.com/office/drawing/2014/main" id="{20EA209B-E690-5867-B5C6-D85E8A4D1837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0800000">
              <a:off x="23028" y="22979"/>
              <a:ext cx="5347" cy="628"/>
            </a:xfrm>
            <a:prstGeom prst="homePlate">
              <a:avLst/>
            </a:prstGeom>
            <a:solidFill>
              <a:srgbClr val="D1EFD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7" name="组合 81">
              <a:extLst>
                <a:ext uri="{FF2B5EF4-FFF2-40B4-BE49-F238E27FC236}">
                  <a16:creationId xmlns:a16="http://schemas.microsoft.com/office/drawing/2014/main" id="{164C468A-CC93-65FE-5E5B-FC49577B8DCD}"/>
                </a:ext>
              </a:extLst>
            </p:cNvPr>
            <p:cNvGrpSpPr/>
            <p:nvPr/>
          </p:nvGrpSpPr>
          <p:grpSpPr>
            <a:xfrm>
              <a:off x="22732" y="22889"/>
              <a:ext cx="5643" cy="798"/>
              <a:chOff x="22731" y="22698"/>
              <a:chExt cx="5643" cy="798"/>
            </a:xfrm>
          </p:grpSpPr>
          <p:sp>
            <p:nvSpPr>
              <p:cNvPr id="1148" name="椭圆 82">
                <a:extLst>
                  <a:ext uri="{FF2B5EF4-FFF2-40B4-BE49-F238E27FC236}">
                    <a16:creationId xmlns:a16="http://schemas.microsoft.com/office/drawing/2014/main" id="{8E9B3534-28B3-3054-6543-D18DBA2E5D37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22731" y="22698"/>
                <a:ext cx="739" cy="798"/>
              </a:xfrm>
              <a:prstGeom prst="ellipse">
                <a:avLst/>
              </a:prstGeom>
              <a:solidFill>
                <a:srgbClr val="98E3E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9" name="文本框 83">
                <a:extLst>
                  <a:ext uri="{FF2B5EF4-FFF2-40B4-BE49-F238E27FC236}">
                    <a16:creationId xmlns:a16="http://schemas.microsoft.com/office/drawing/2014/main" id="{A5E59551-5CA7-336E-09DD-C314F5030869}"/>
                  </a:ext>
                </a:extLst>
              </p:cNvPr>
              <p:cNvSpPr txBox="1"/>
              <p:nvPr>
                <p:custDataLst>
                  <p:tags r:id="rId58"/>
                </p:custDataLst>
              </p:nvPr>
            </p:nvSpPr>
            <p:spPr>
              <a:xfrm>
                <a:off x="23470" y="22788"/>
                <a:ext cx="49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algn="ctr">
                  <a:buFont typeface="Arial" panose="020B0604020202020204" pitchFamily="34" charset="0"/>
                  <a:buNone/>
                </a:pPr>
                <a:r>
                  <a:rPr lang="en-US" altLang="zh-CN" sz="2000">
                    <a:sym typeface="+mn-ea"/>
                  </a:rPr>
                  <a:t>Human-machine Interaction</a:t>
                </a:r>
                <a:endParaRPr lang="zh-CN" altLang="en-US" sz="2000"/>
              </a:p>
            </p:txBody>
          </p:sp>
        </p:grpSp>
      </p:grpSp>
      <p:pic>
        <p:nvPicPr>
          <p:cNvPr id="1151" name="Graphic 1150" descr="Gavel outline">
            <a:extLst>
              <a:ext uri="{FF2B5EF4-FFF2-40B4-BE49-F238E27FC236}">
                <a16:creationId xmlns:a16="http://schemas.microsoft.com/office/drawing/2014/main" id="{5E45591C-7BA7-D65B-274E-B84873A06AC0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12662889" y="16119645"/>
            <a:ext cx="432000" cy="432000"/>
          </a:xfrm>
          <a:prstGeom prst="rect">
            <a:avLst/>
          </a:prstGeom>
        </p:spPr>
      </p:pic>
      <p:pic>
        <p:nvPicPr>
          <p:cNvPr id="1153" name="Graphic 1152" descr="Robot Hand outline">
            <a:extLst>
              <a:ext uri="{FF2B5EF4-FFF2-40B4-BE49-F238E27FC236}">
                <a16:creationId xmlns:a16="http://schemas.microsoft.com/office/drawing/2014/main" id="{662DAD7B-D2E5-E51F-FEDB-0C984CAEDA76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12693885" y="15553136"/>
            <a:ext cx="432000" cy="432000"/>
          </a:xfrm>
          <a:prstGeom prst="rect">
            <a:avLst/>
          </a:prstGeom>
        </p:spPr>
      </p:pic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A0FBE4D3-C852-8ADA-1A13-8B2B94577B39}"/>
              </a:ext>
            </a:extLst>
          </p:cNvPr>
          <p:cNvGrpSpPr/>
          <p:nvPr/>
        </p:nvGrpSpPr>
        <p:grpSpPr>
          <a:xfrm>
            <a:off x="4541714" y="13622481"/>
            <a:ext cx="15662171" cy="1751330"/>
            <a:chOff x="2773874" y="13759641"/>
            <a:chExt cx="15662171" cy="1751330"/>
          </a:xfrm>
        </p:grpSpPr>
        <p:sp>
          <p:nvSpPr>
            <p:cNvPr id="1155" name="圆角矩形 61">
              <a:extLst>
                <a:ext uri="{FF2B5EF4-FFF2-40B4-BE49-F238E27FC236}">
                  <a16:creationId xmlns:a16="http://schemas.microsoft.com/office/drawing/2014/main" id="{4346F152-E209-97C4-84F4-87CCDD381B9B}"/>
                </a:ext>
              </a:extLst>
            </p:cNvPr>
            <p:cNvSpPr/>
            <p:nvPr/>
          </p:nvSpPr>
          <p:spPr>
            <a:xfrm>
              <a:off x="2773874" y="14166835"/>
              <a:ext cx="15662171" cy="900000"/>
            </a:xfrm>
            <a:prstGeom prst="roundRect">
              <a:avLst/>
            </a:prstGeom>
            <a:noFill/>
            <a:ln w="57150">
              <a:solidFill>
                <a:srgbClr val="F1C6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56" name="组合 62">
              <a:extLst>
                <a:ext uri="{FF2B5EF4-FFF2-40B4-BE49-F238E27FC236}">
                  <a16:creationId xmlns:a16="http://schemas.microsoft.com/office/drawing/2014/main" id="{44D54E65-8C07-273F-8D4B-A8EECBD9E87C}"/>
                </a:ext>
              </a:extLst>
            </p:cNvPr>
            <p:cNvGrpSpPr/>
            <p:nvPr/>
          </p:nvGrpSpPr>
          <p:grpSpPr>
            <a:xfrm>
              <a:off x="2894201" y="13759641"/>
              <a:ext cx="15435918" cy="1751330"/>
              <a:chOff x="1065" y="21006"/>
              <a:chExt cx="23638" cy="2758"/>
            </a:xfrm>
          </p:grpSpPr>
          <p:sp>
            <p:nvSpPr>
              <p:cNvPr id="1170" name="TextBox 53">
                <a:extLst>
                  <a:ext uri="{FF2B5EF4-FFF2-40B4-BE49-F238E27FC236}">
                    <a16:creationId xmlns:a16="http://schemas.microsoft.com/office/drawing/2014/main" id="{C6B82AE5-54AB-5991-90CE-D75C11711A55}"/>
                  </a:ext>
                </a:extLst>
              </p:cNvPr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7521" y="21896"/>
                <a:ext cx="7059" cy="85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69000"/>
                </a:schemeClr>
              </a:solidFill>
              <a:ln w="28575" cmpd="sng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indent="0" algn="r" fontAlgn="auto"/>
                <a:r>
                  <a:rPr lang="en-US" sz="2000">
                    <a:sym typeface="+mn-ea"/>
                  </a:rPr>
                  <a:t>Building Information Modelling (BIM)</a:t>
                </a:r>
                <a:endParaRPr lang="en-MY" sz="2000"/>
              </a:p>
            </p:txBody>
          </p:sp>
          <p:grpSp>
            <p:nvGrpSpPr>
              <p:cNvPr id="1159" name="组合 27">
                <a:extLst>
                  <a:ext uri="{FF2B5EF4-FFF2-40B4-BE49-F238E27FC236}">
                    <a16:creationId xmlns:a16="http://schemas.microsoft.com/office/drawing/2014/main" id="{DE9E0648-D937-26DB-FAC6-640D01BBB6AC}"/>
                  </a:ext>
                </a:extLst>
              </p:cNvPr>
              <p:cNvGrpSpPr/>
              <p:nvPr/>
            </p:nvGrpSpPr>
            <p:grpSpPr>
              <a:xfrm>
                <a:off x="7602" y="21819"/>
                <a:ext cx="11270" cy="1020"/>
                <a:chOff x="3654" y="19982"/>
                <a:chExt cx="11270" cy="1020"/>
              </a:xfrm>
            </p:grpSpPr>
            <p:sp>
              <p:nvSpPr>
                <p:cNvPr id="1168" name="TextBox 53">
                  <a:extLst>
                    <a:ext uri="{FF2B5EF4-FFF2-40B4-BE49-F238E27FC236}">
                      <a16:creationId xmlns:a16="http://schemas.microsoft.com/office/drawing/2014/main" id="{B944D444-1F55-14D8-CC7C-30456674AA6F}"/>
                    </a:ext>
                  </a:extLst>
                </p:cNvPr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11447" y="20058"/>
                  <a:ext cx="3477" cy="85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  <a:alpha val="69000"/>
                  </a:schemeClr>
                </a:solidFill>
                <a:ln w="28575" cmpd="sng">
                  <a:noFill/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indent="0" algn="r" fontAlgn="auto"/>
                  <a:r>
                    <a:rPr lang="en-US" sz="2000">
                      <a:sym typeface="+mn-ea"/>
                    </a:rPr>
                    <a:t>Site Monitoring</a:t>
                  </a:r>
                  <a:endParaRPr lang="en-MY" sz="2000"/>
                </a:p>
              </p:txBody>
            </p:sp>
            <p:pic>
              <p:nvPicPr>
                <p:cNvPr id="1169" name="Graphic 1168" descr="Architecture outline">
                  <a:extLst>
                    <a:ext uri="{FF2B5EF4-FFF2-40B4-BE49-F238E27FC236}">
                      <a16:creationId xmlns:a16="http://schemas.microsoft.com/office/drawing/2014/main" id="{0513B5ED-03B7-D29C-1A8D-D282F604B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0">
                  <a:extLst>
                    <a:ext uri="{96DAC541-7B7A-43D3-8B79-37D633B846F1}">
                      <asvg:svgBlip xmlns:asvg="http://schemas.microsoft.com/office/drawing/2016/SVG/main" r:embed="rId10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4" y="19982"/>
                  <a:ext cx="1020" cy="1020"/>
                </a:xfrm>
                <a:prstGeom prst="rect">
                  <a:avLst/>
                </a:prstGeom>
              </p:spPr>
            </p:pic>
          </p:grpSp>
          <p:sp>
            <p:nvSpPr>
              <p:cNvPr id="1160" name="直角上箭头 33">
                <a:extLst>
                  <a:ext uri="{FF2B5EF4-FFF2-40B4-BE49-F238E27FC236}">
                    <a16:creationId xmlns:a16="http://schemas.microsoft.com/office/drawing/2014/main" id="{567BA534-888D-B909-7717-355E54E84182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 rot="5400000">
                <a:off x="6099" y="21014"/>
                <a:ext cx="567" cy="551"/>
              </a:xfrm>
              <a:prstGeom prst="rightArrow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直角上箭头 35">
                <a:extLst>
                  <a:ext uri="{FF2B5EF4-FFF2-40B4-BE49-F238E27FC236}">
                    <a16:creationId xmlns:a16="http://schemas.microsoft.com/office/drawing/2014/main" id="{FD000D6E-EDCF-6EC8-5A44-498CE08EF3DA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5400000">
                <a:off x="6099" y="23205"/>
                <a:ext cx="567" cy="551"/>
              </a:xfrm>
              <a:prstGeom prst="rightArrow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62" name="组合 41">
                <a:extLst>
                  <a:ext uri="{FF2B5EF4-FFF2-40B4-BE49-F238E27FC236}">
                    <a16:creationId xmlns:a16="http://schemas.microsoft.com/office/drawing/2014/main" id="{89666A00-DD76-625B-DF55-2B8DB2040CEF}"/>
                  </a:ext>
                </a:extLst>
              </p:cNvPr>
              <p:cNvGrpSpPr/>
              <p:nvPr/>
            </p:nvGrpSpPr>
            <p:grpSpPr>
              <a:xfrm>
                <a:off x="19797" y="21896"/>
                <a:ext cx="4906" cy="850"/>
                <a:chOff x="21048" y="23469"/>
                <a:chExt cx="4906" cy="850"/>
              </a:xfrm>
            </p:grpSpPr>
            <p:sp>
              <p:nvSpPr>
                <p:cNvPr id="1166" name="TextBox 53">
                  <a:extLst>
                    <a:ext uri="{FF2B5EF4-FFF2-40B4-BE49-F238E27FC236}">
                      <a16:creationId xmlns:a16="http://schemas.microsoft.com/office/drawing/2014/main" id="{105F7AA9-051C-B80A-AE6F-68D4D7F22F04}"/>
                    </a:ext>
                  </a:extLst>
                </p:cNvPr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21048" y="23469"/>
                  <a:ext cx="4906" cy="85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  <a:alpha val="69000"/>
                  </a:schemeClr>
                </a:solidFill>
                <a:ln w="28575" cmpd="sng">
                  <a:noFill/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indent="0" algn="r" fontAlgn="auto"/>
                  <a:r>
                    <a:rPr lang="en-US" sz="2000">
                      <a:sym typeface="+mn-ea"/>
                    </a:rPr>
                    <a:t>Predictive Maintenance</a:t>
                  </a:r>
                  <a:endParaRPr lang="en-MY" sz="2000"/>
                </a:p>
              </p:txBody>
            </p:sp>
            <p:pic>
              <p:nvPicPr>
                <p:cNvPr id="1167" name="Graphic 1079" descr="Tools outline">
                  <a:extLst>
                    <a:ext uri="{FF2B5EF4-FFF2-40B4-BE49-F238E27FC236}">
                      <a16:creationId xmlns:a16="http://schemas.microsoft.com/office/drawing/2014/main" id="{752EBBE0-65D3-138B-CE3C-BCAFD0EA80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102">
                  <a:extLst>
                    <a:ext uri="{96DAC541-7B7A-43D3-8B79-37D633B846F1}">
                      <asvg:svgBlip xmlns:asvg="http://schemas.microsoft.com/office/drawing/2016/SVG/main" r:embed="rId10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01" y="23505"/>
                  <a:ext cx="772" cy="772"/>
                </a:xfrm>
                <a:prstGeom prst="rect">
                  <a:avLst/>
                </a:prstGeom>
              </p:spPr>
            </p:pic>
          </p:grpSp>
          <p:grpSp>
            <p:nvGrpSpPr>
              <p:cNvPr id="1163" name="组合 22">
                <a:extLst>
                  <a:ext uri="{FF2B5EF4-FFF2-40B4-BE49-F238E27FC236}">
                    <a16:creationId xmlns:a16="http://schemas.microsoft.com/office/drawing/2014/main" id="{9CD9F01E-4F9A-4498-C375-EBF46AE9711C}"/>
                  </a:ext>
                </a:extLst>
              </p:cNvPr>
              <p:cNvGrpSpPr/>
              <p:nvPr/>
            </p:nvGrpSpPr>
            <p:grpSpPr>
              <a:xfrm>
                <a:off x="1065" y="21731"/>
                <a:ext cx="5513" cy="1146"/>
                <a:chOff x="1895" y="21999"/>
                <a:chExt cx="5513" cy="1146"/>
              </a:xfrm>
              <a:solidFill>
                <a:schemeClr val="accent4">
                  <a:lumMod val="40000"/>
                  <a:lumOff val="60000"/>
                  <a:alpha val="69000"/>
                </a:schemeClr>
              </a:solidFill>
            </p:grpSpPr>
            <p:sp>
              <p:nvSpPr>
                <p:cNvPr id="1164" name="TextBox 1163">
                  <a:extLst>
                    <a:ext uri="{FF2B5EF4-FFF2-40B4-BE49-F238E27FC236}">
                      <a16:creationId xmlns:a16="http://schemas.microsoft.com/office/drawing/2014/main" id="{47BFDDD9-6EE9-25E5-148D-57DF2A1BB489}"/>
                    </a:ext>
                  </a:extLst>
                </p:cNvPr>
                <p:cNvSpPr txBox="1"/>
                <p:nvPr/>
              </p:nvSpPr>
              <p:spPr>
                <a:xfrm>
                  <a:off x="1895" y="22173"/>
                  <a:ext cx="5513" cy="85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  <a:alpha val="69000"/>
                  </a:schemeClr>
                </a:solidFill>
                <a:ln w="28575" cmpd="sng">
                  <a:noFill/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indent="0" algn="r" fontAlgn="auto"/>
                  <a:r>
                    <a:rPr lang="en-US" sz="2000"/>
                    <a:t>Project </a:t>
                  </a:r>
                  <a:r>
                    <a:rPr lang="en-US" sz="2000">
                      <a:solidFill>
                        <a:schemeClr val="tx1"/>
                      </a:solidFill>
                      <a:uFillTx/>
                    </a:rPr>
                    <a:t>Planning </a:t>
                  </a:r>
                  <a:r>
                    <a:rPr lang="en-US" sz="2000"/>
                    <a:t>&amp; Design</a:t>
                  </a:r>
                  <a:endParaRPr lang="en-MY" sz="2000"/>
                </a:p>
              </p:txBody>
            </p:sp>
            <p:pic>
              <p:nvPicPr>
                <p:cNvPr id="1165" name="Graphic 1063" descr="Meeting with solid fill">
                  <a:extLst>
                    <a:ext uri="{FF2B5EF4-FFF2-40B4-BE49-F238E27FC236}">
                      <a16:creationId xmlns:a16="http://schemas.microsoft.com/office/drawing/2014/main" id="{94D410F5-8FD6-C252-82FC-E8559796BE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2"/>
                  </p:custDataLst>
                </p:nvPr>
              </p:nvPicPr>
              <p:blipFill>
                <a:blip r:embed="rId104">
                  <a:extLst>
                    <a:ext uri="{96DAC541-7B7A-43D3-8B79-37D633B846F1}">
                      <asvg:svgBlip xmlns:asvg="http://schemas.microsoft.com/office/drawing/2016/SVG/main" r:embed="rId10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1" y="21999"/>
                  <a:ext cx="1146" cy="114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173" name="TextBox 1172">
            <a:extLst>
              <a:ext uri="{FF2B5EF4-FFF2-40B4-BE49-F238E27FC236}">
                <a16:creationId xmlns:a16="http://schemas.microsoft.com/office/drawing/2014/main" id="{F7FA884D-438E-7BC0-A955-6046FA2F4CAC}"/>
              </a:ext>
            </a:extLst>
          </p:cNvPr>
          <p:cNvSpPr txBox="1"/>
          <p:nvPr/>
        </p:nvSpPr>
        <p:spPr>
          <a:xfrm>
            <a:off x="8373883" y="13646804"/>
            <a:ext cx="26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Construction Sectors</a:t>
            </a:r>
            <a:endParaRPr lang="en-MY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5B4340CB-452E-6D94-1967-319CDC942F0F}"/>
              </a:ext>
            </a:extLst>
          </p:cNvPr>
          <p:cNvSpPr txBox="1"/>
          <p:nvPr/>
        </p:nvSpPr>
        <p:spPr>
          <a:xfrm>
            <a:off x="8393563" y="15069945"/>
            <a:ext cx="2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MY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046C361-01DC-F5C5-B10D-89C071B188E0}"/>
              </a:ext>
            </a:extLst>
          </p:cNvPr>
          <p:cNvGrpSpPr/>
          <p:nvPr/>
        </p:nvGrpSpPr>
        <p:grpSpPr>
          <a:xfrm>
            <a:off x="1059730" y="17000617"/>
            <a:ext cx="18853540" cy="7359852"/>
            <a:chOff x="1263833" y="18657923"/>
            <a:chExt cx="18853540" cy="7359852"/>
          </a:xfrm>
        </p:grpSpPr>
        <p:grpSp>
          <p:nvGrpSpPr>
            <p:cNvPr id="35" name="组合 2">
              <a:extLst>
                <a:ext uri="{FF2B5EF4-FFF2-40B4-BE49-F238E27FC236}">
                  <a16:creationId xmlns:a16="http://schemas.microsoft.com/office/drawing/2014/main" id="{A57C8B9E-CACB-808D-54F7-818351ABCB23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1263833" y="18991348"/>
              <a:ext cx="18853540" cy="7026427"/>
              <a:chOff x="-4250" y="777"/>
              <a:chExt cx="26711" cy="9949"/>
            </a:xfrm>
          </p:grpSpPr>
          <p:sp>
            <p:nvSpPr>
              <p:cNvPr id="36" name="矩形 9">
                <a:extLst>
                  <a:ext uri="{FF2B5EF4-FFF2-40B4-BE49-F238E27FC236}">
                    <a16:creationId xmlns:a16="http://schemas.microsoft.com/office/drawing/2014/main" id="{C2AB2EDC-3C68-5566-2E9D-384D4122EC8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-4250" y="1675"/>
                <a:ext cx="11425" cy="52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94">
                <a:extLst>
                  <a:ext uri="{FF2B5EF4-FFF2-40B4-BE49-F238E27FC236}">
                    <a16:creationId xmlns:a16="http://schemas.microsoft.com/office/drawing/2014/main" id="{47AF7D48-552B-1EF2-36B7-CA9581E75799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0016" y="5966"/>
                <a:ext cx="12445" cy="47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F7845EAC-3A3B-0132-F6CC-F5F2731A3A1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9883" y="815"/>
                <a:ext cx="12536" cy="469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18">
                <a:extLst>
                  <a:ext uri="{FF2B5EF4-FFF2-40B4-BE49-F238E27FC236}">
                    <a16:creationId xmlns:a16="http://schemas.microsoft.com/office/drawing/2014/main" id="{AE5D418C-F28D-1C97-C584-250ECED860E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-3508" y="1881"/>
                <a:ext cx="9915" cy="4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285750" indent="-285750" algn="just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Develop responsible 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&amp;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trustworthy models</a:t>
                </a:r>
              </a:p>
              <a:p>
                <a:pPr marL="285750" indent="-285750" algn="just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Design AI manuals for compliance </a:t>
                </a: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Optimise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monitoring 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&amp; e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nhanc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ing</a:t>
                </a: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Continuous Feedback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&amp; Co-creation of Solutions</a:t>
                </a: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Cybersecurity Measures &amp; Regular Audits</a:t>
                </a: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Robustness and Safety</a:t>
                </a:r>
              </a:p>
            </p:txBody>
          </p:sp>
          <p:sp>
            <p:nvSpPr>
              <p:cNvPr id="40" name="矩形 52">
                <a:extLst>
                  <a:ext uri="{FF2B5EF4-FFF2-40B4-BE49-F238E27FC236}">
                    <a16:creationId xmlns:a16="http://schemas.microsoft.com/office/drawing/2014/main" id="{708A6D25-83DB-F625-FDDF-3581D94CD29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12874" y="777"/>
                <a:ext cx="8820" cy="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Provide feedback and comments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Co-creation of Solutions </a:t>
                </a:r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Responsibility, safety and privacy</a:t>
                </a: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Fostering a culture of innovation</a:t>
                </a:r>
                <a:endPara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Environmental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 </a:t>
                </a:r>
                <a:r>
                  <a:rPr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Sustainability</a:t>
                </a:r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  <a:sym typeface="+mn-ea"/>
                  </a:rPr>
                  <a:t>Performance Analytics</a:t>
                </a:r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ea"/>
                </a:endParaRPr>
              </a:p>
            </p:txBody>
          </p:sp>
          <p:sp>
            <p:nvSpPr>
              <p:cNvPr id="42" name="矩形 32">
                <a:extLst>
                  <a:ext uri="{FF2B5EF4-FFF2-40B4-BE49-F238E27FC236}">
                    <a16:creationId xmlns:a16="http://schemas.microsoft.com/office/drawing/2014/main" id="{5D2FC145-2A6B-4A82-0AC0-5D6E0A5C20CF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8128" y="6103"/>
                <a:ext cx="1870" cy="1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prstTxWarp prst="textArchDown">
                  <a:avLst>
                    <a:gd name="adj" fmla="val 21148026"/>
                  </a:avLst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gradFill>
                      <a:gsLst>
                        <a:gs pos="0">
                          <a:schemeClr val="accent3">
                            <a:lumMod val="5000"/>
                            <a:lumOff val="95000"/>
                            <a:alpha val="100000"/>
                          </a:schemeClr>
                        </a:gs>
                        <a:gs pos="100000">
                          <a:schemeClr val="accent3">
                            <a:lumMod val="0"/>
                            <a:lumOff val="100000"/>
                            <a:alpha val="100000"/>
                          </a:schemeClr>
                        </a:gs>
                      </a:gsLst>
                      <a:lin ang="5400000" scaled="0"/>
                    </a:gradFill>
                    <a:latin typeface="+mn-ea"/>
                    <a:cs typeface="+mn-ea"/>
                    <a:sym typeface="+mn-ea"/>
                  </a:rPr>
                  <a:t>Trust</a:t>
                </a:r>
              </a:p>
            </p:txBody>
          </p:sp>
          <p:sp>
            <p:nvSpPr>
              <p:cNvPr id="43" name="矩形 48">
                <a:extLst>
                  <a:ext uri="{FF2B5EF4-FFF2-40B4-BE49-F238E27FC236}">
                    <a16:creationId xmlns:a16="http://schemas.microsoft.com/office/drawing/2014/main" id="{9C5D348B-6103-4AD0-7649-3F562EE3A389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13147" y="9402"/>
                <a:ext cx="3524" cy="1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sz="2800" b="1">
                    <a:solidFill>
                      <a:srgbClr val="F2BA02"/>
                    </a:solidFill>
                    <a:latin typeface="+mn-ea"/>
                    <a:cs typeface="+mn-ea"/>
                    <a:sym typeface="+mn-ea"/>
                  </a:rPr>
                  <a:t>AI </a:t>
                </a:r>
                <a:r>
                  <a:rPr lang="en-US" sz="2800" b="1">
                    <a:solidFill>
                      <a:srgbClr val="F2BA02"/>
                    </a:solidFill>
                    <a:latin typeface="+mn-ea"/>
                    <a:cs typeface="+mn-ea"/>
                    <a:sym typeface="+mn-ea"/>
                  </a:rPr>
                  <a:t>Regulato</a:t>
                </a:r>
                <a:r>
                  <a:rPr sz="2800" b="1">
                    <a:solidFill>
                      <a:srgbClr val="F2BA02"/>
                    </a:solidFill>
                    <a:latin typeface="+mn-ea"/>
                    <a:cs typeface="+mn-ea"/>
                    <a:sym typeface="+mn-ea"/>
                  </a:rPr>
                  <a:t>rs </a:t>
                </a:r>
                <a:endParaRPr sz="2800" b="1">
                  <a:solidFill>
                    <a:schemeClr val="accent3"/>
                  </a:solidFill>
                  <a:latin typeface="+mn-ea"/>
                  <a:cs typeface="+mn-ea"/>
                  <a:sym typeface="+mn-ea"/>
                </a:endParaRPr>
              </a:p>
            </p:txBody>
          </p:sp>
          <p:grpSp>
            <p:nvGrpSpPr>
              <p:cNvPr id="45" name="组合 42">
                <a:extLst>
                  <a:ext uri="{FF2B5EF4-FFF2-40B4-BE49-F238E27FC236}">
                    <a16:creationId xmlns:a16="http://schemas.microsoft.com/office/drawing/2014/main" id="{E5F32E43-E548-0FE4-0713-D0502D86658B}"/>
                  </a:ext>
                </a:extLst>
              </p:cNvPr>
              <p:cNvGrpSpPr/>
              <p:nvPr>
                <p:custDataLst>
                  <p:tags r:id="rId40"/>
                </p:custDataLst>
              </p:nvPr>
            </p:nvGrpSpPr>
            <p:grpSpPr>
              <a:xfrm>
                <a:off x="-3123" y="5752"/>
                <a:ext cx="25372" cy="4974"/>
                <a:chOff x="-3123" y="5752"/>
                <a:chExt cx="25372" cy="4974"/>
              </a:xfrm>
            </p:grpSpPr>
            <p:sp>
              <p:nvSpPr>
                <p:cNvPr id="53" name="矩形 47">
                  <a:extLst>
                    <a:ext uri="{FF2B5EF4-FFF2-40B4-BE49-F238E27FC236}">
                      <a16:creationId xmlns:a16="http://schemas.microsoft.com/office/drawing/2014/main" id="{364395F2-EE39-17ED-C144-C4C2570FA47D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-3123" y="5752"/>
                  <a:ext cx="3620" cy="8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pPr algn="just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sz="2800" b="1">
                      <a:solidFill>
                        <a:schemeClr val="accent1"/>
                      </a:solidFill>
                      <a:latin typeface="+mn-ea"/>
                      <a:cs typeface="+mn-ea"/>
                      <a:sym typeface="+mn-ea"/>
                    </a:rPr>
                    <a:t>AI </a:t>
                  </a:r>
                  <a:r>
                    <a:rPr lang="en-US" sz="2800" b="1">
                      <a:solidFill>
                        <a:schemeClr val="accent1"/>
                      </a:solidFill>
                      <a:latin typeface="+mn-ea"/>
                      <a:cs typeface="+mn-ea"/>
                      <a:sym typeface="+mn-ea"/>
                    </a:rPr>
                    <a:t>Designers</a:t>
                  </a:r>
                  <a:r>
                    <a:rPr sz="2800" b="1">
                      <a:solidFill>
                        <a:schemeClr val="accent1"/>
                      </a:solidFill>
                      <a:latin typeface="+mn-ea"/>
                      <a:cs typeface="+mn-ea"/>
                      <a:sym typeface="+mn-ea"/>
                    </a:rPr>
                    <a:t> </a:t>
                  </a:r>
                  <a:endParaRPr lang="en-US" sz="2800" b="1">
                    <a:solidFill>
                      <a:schemeClr val="accent1"/>
                    </a:solidFill>
                    <a:latin typeface="+mn-ea"/>
                    <a:cs typeface="+mn-ea"/>
                    <a:sym typeface="+mn-ea"/>
                  </a:endParaRPr>
                </a:p>
              </p:txBody>
            </p:sp>
            <p:sp>
              <p:nvSpPr>
                <p:cNvPr id="54" name="矩形 56">
                  <a:extLst>
                    <a:ext uri="{FF2B5EF4-FFF2-40B4-BE49-F238E27FC236}">
                      <a16:creationId xmlns:a16="http://schemas.microsoft.com/office/drawing/2014/main" id="{36FADB22-0168-273F-B461-75063C8BA17C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2791" y="5987"/>
                  <a:ext cx="9458" cy="47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 anchorCtr="0">
                  <a:noAutofit/>
                </a:bodyPr>
                <a:lstStyle/>
                <a:p>
                  <a:pPr marL="285750" indent="-28575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L</a:t>
                  </a:r>
                  <a:r>
                    <a:rPr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egal </a:t>
                  </a:r>
                  <a:r>
                    <a:rPr lang="en-US"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&amp;</a:t>
                  </a:r>
                  <a:r>
                    <a:rPr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 regulatory requirements</a:t>
                  </a:r>
                </a:p>
                <a:p>
                  <a:pPr marL="285750" indent="-28575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Manage changes process</a:t>
                  </a:r>
                </a:p>
                <a:p>
                  <a:pPr marL="285750" indent="-28575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Overseeing governance structure</a:t>
                  </a:r>
                </a:p>
                <a:p>
                  <a:pPr marL="285750" indent="-28575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Improve the operational efficiency</a:t>
                  </a:r>
                </a:p>
                <a:p>
                  <a:pPr marL="285750" indent="-28575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Open Algorithms &amp; Documentation</a:t>
                  </a:r>
                </a:p>
                <a:p>
                  <a:pPr marL="285750" indent="-28575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Fairness and Non-discrimination</a:t>
                  </a:r>
                </a:p>
              </p:txBody>
            </p:sp>
          </p:grpSp>
          <p:grpSp>
            <p:nvGrpSpPr>
              <p:cNvPr id="46" name="组合 118">
                <a:extLst>
                  <a:ext uri="{FF2B5EF4-FFF2-40B4-BE49-F238E27FC236}">
                    <a16:creationId xmlns:a16="http://schemas.microsoft.com/office/drawing/2014/main" id="{EF481AFA-0ECE-8633-4022-2C66C144E53D}"/>
                  </a:ext>
                </a:extLst>
              </p:cNvPr>
              <p:cNvGrpSpPr/>
              <p:nvPr>
                <p:custDataLst>
                  <p:tags r:id="rId41"/>
                </p:custDataLst>
              </p:nvPr>
            </p:nvGrpSpPr>
            <p:grpSpPr>
              <a:xfrm>
                <a:off x="6138" y="4498"/>
                <a:ext cx="11845" cy="2265"/>
                <a:chOff x="5214" y="3134"/>
                <a:chExt cx="11845" cy="2265"/>
              </a:xfrm>
            </p:grpSpPr>
            <p:grpSp>
              <p:nvGrpSpPr>
                <p:cNvPr id="47" name="组合 119">
                  <a:extLst>
                    <a:ext uri="{FF2B5EF4-FFF2-40B4-BE49-F238E27FC236}">
                      <a16:creationId xmlns:a16="http://schemas.microsoft.com/office/drawing/2014/main" id="{5BB1C906-CBBE-A917-371E-95380863E2A0}"/>
                    </a:ext>
                  </a:extLst>
                </p:cNvPr>
                <p:cNvGrpSpPr/>
                <p:nvPr>
                  <p:custDataLst>
                    <p:tags r:id="rId42"/>
                  </p:custDataLst>
                </p:nvPr>
              </p:nvGrpSpPr>
              <p:grpSpPr>
                <a:xfrm>
                  <a:off x="5578" y="3134"/>
                  <a:ext cx="11481" cy="1859"/>
                  <a:chOff x="5578" y="3134"/>
                  <a:chExt cx="11481" cy="1859"/>
                </a:xfrm>
              </p:grpSpPr>
              <p:sp>
                <p:nvSpPr>
                  <p:cNvPr id="49" name="矩形 120">
                    <a:extLst>
                      <a:ext uri="{FF2B5EF4-FFF2-40B4-BE49-F238E27FC236}">
                        <a16:creationId xmlns:a16="http://schemas.microsoft.com/office/drawing/2014/main" id="{B976AFFE-E7CC-3C8E-C80A-88D81F4896BE}"/>
                      </a:ext>
                    </a:extLst>
                  </p:cNvPr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11241" y="3134"/>
                    <a:ext cx="5818" cy="8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b" anchorCtr="0"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sz="2800" b="1">
                        <a:solidFill>
                          <a:schemeClr val="accent2"/>
                        </a:solidFill>
                        <a:latin typeface="+mn-ea"/>
                        <a:cs typeface="+mn-ea"/>
                        <a:sym typeface="+mn-ea"/>
                      </a:rPr>
                      <a:t>AI </a:t>
                    </a:r>
                    <a:r>
                      <a:rPr lang="en-US" sz="2800" b="1">
                        <a:solidFill>
                          <a:schemeClr val="accent2"/>
                        </a:solidFill>
                        <a:latin typeface="+mn-ea"/>
                        <a:cs typeface="+mn-ea"/>
                        <a:sym typeface="+mn-ea"/>
                      </a:rPr>
                      <a:t>Consum</a:t>
                    </a:r>
                    <a:r>
                      <a:rPr sz="2800" b="1">
                        <a:solidFill>
                          <a:schemeClr val="accent2"/>
                        </a:solidFill>
                        <a:latin typeface="+mn-ea"/>
                        <a:cs typeface="+mn-ea"/>
                        <a:sym typeface="+mn-ea"/>
                      </a:rPr>
                      <a:t>er</a:t>
                    </a:r>
                    <a:r>
                      <a:rPr lang="en-US" sz="2800" b="1">
                        <a:solidFill>
                          <a:schemeClr val="accent2"/>
                        </a:solidFill>
                        <a:latin typeface="+mn-ea"/>
                        <a:cs typeface="+mn-ea"/>
                        <a:sym typeface="+mn-ea"/>
                      </a:rPr>
                      <a:t>s</a:t>
                    </a:r>
                    <a:r>
                      <a:rPr sz="2800" b="1">
                        <a:solidFill>
                          <a:schemeClr val="accent2"/>
                        </a:solidFill>
                        <a:latin typeface="+mn-ea"/>
                        <a:cs typeface="+mn-ea"/>
                        <a:sym typeface="+mn-ea"/>
                      </a:rPr>
                      <a:t> </a:t>
                    </a:r>
                  </a:p>
                </p:txBody>
              </p:sp>
              <p:sp>
                <p:nvSpPr>
                  <p:cNvPr id="50" name="椭圆 121">
                    <a:extLst>
                      <a:ext uri="{FF2B5EF4-FFF2-40B4-BE49-F238E27FC236}">
                        <a16:creationId xmlns:a16="http://schemas.microsoft.com/office/drawing/2014/main" id="{55E1045A-9998-2BAD-0D32-C30CB52470BE}"/>
                      </a:ext>
                    </a:extLst>
                  </p:cNvPr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5578" y="4581"/>
                    <a:ext cx="413" cy="41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2" name="椭圆 122">
                    <a:extLst>
                      <a:ext uri="{FF2B5EF4-FFF2-40B4-BE49-F238E27FC236}">
                        <a16:creationId xmlns:a16="http://schemas.microsoft.com/office/drawing/2014/main" id="{6455980B-7FFA-A9C4-1048-0328799A7EF3}"/>
                      </a:ext>
                    </a:extLst>
                  </p:cNvPr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5714" y="4725"/>
                    <a:ext cx="142" cy="14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48" name="直接连接符 123">
                  <a:extLst>
                    <a:ext uri="{FF2B5EF4-FFF2-40B4-BE49-F238E27FC236}">
                      <a16:creationId xmlns:a16="http://schemas.microsoft.com/office/drawing/2014/main" id="{8E903597-2445-EA9C-54E6-FBFE25BBFF0B}"/>
                    </a:ext>
                  </a:extLst>
                </p:cNvPr>
                <p:cNvCxnSpPr/>
                <p:nvPr>
                  <p:custDataLst>
                    <p:tags r:id="rId43"/>
                  </p:custDataLst>
                </p:nvPr>
              </p:nvCxnSpPr>
              <p:spPr>
                <a:xfrm flipV="1">
                  <a:off x="5214" y="4885"/>
                  <a:ext cx="500" cy="514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组合 444">
              <a:extLst>
                <a:ext uri="{FF2B5EF4-FFF2-40B4-BE49-F238E27FC236}">
                  <a16:creationId xmlns:a16="http://schemas.microsoft.com/office/drawing/2014/main" id="{5CFF6F96-D8D6-3718-695F-CF5B9BB46240}"/>
                </a:ext>
              </a:extLst>
            </p:cNvPr>
            <p:cNvGrpSpPr/>
            <p:nvPr/>
          </p:nvGrpSpPr>
          <p:grpSpPr>
            <a:xfrm>
              <a:off x="7871362" y="18657923"/>
              <a:ext cx="5400269" cy="5588431"/>
              <a:chOff x="6134" y="1044"/>
              <a:chExt cx="6941" cy="7181"/>
            </a:xfrm>
          </p:grpSpPr>
          <p:sp>
            <p:nvSpPr>
              <p:cNvPr id="56" name="椭圆 412">
                <a:extLst>
                  <a:ext uri="{FF2B5EF4-FFF2-40B4-BE49-F238E27FC236}">
                    <a16:creationId xmlns:a16="http://schemas.microsoft.com/office/drawing/2014/main" id="{3E1B1766-349B-3CE2-2F58-6D099D20A67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134" y="1286"/>
                <a:ext cx="6941" cy="693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mpd="sng">
                <a:noFill/>
                <a:prstDash val="sysDot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3">
                <a:extLst>
                  <a:ext uri="{FF2B5EF4-FFF2-40B4-BE49-F238E27FC236}">
                    <a16:creationId xmlns:a16="http://schemas.microsoft.com/office/drawing/2014/main" id="{56058760-B578-ECC9-CA99-CA42463928F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4400000">
                <a:off x="7715" y="2202"/>
                <a:ext cx="2166" cy="2341"/>
              </a:xfrm>
              <a:custGeom>
                <a:avLst/>
                <a:gdLst>
                  <a:gd name="connsiteX0" fmla="*/ 1285300 w 1285300"/>
                  <a:gd name="connsiteY0" fmla="*/ 1387825 h 1388627"/>
                  <a:gd name="connsiteX1" fmla="*/ 1061780 w 1285300"/>
                  <a:gd name="connsiteY1" fmla="*/ 1387825 h 1388627"/>
                  <a:gd name="connsiteX2" fmla="*/ 1061369 w 1285300"/>
                  <a:gd name="connsiteY2" fmla="*/ 1388627 h 1388627"/>
                  <a:gd name="connsiteX3" fmla="*/ 0 w 1285300"/>
                  <a:gd name="connsiteY3" fmla="*/ 1388627 h 1388627"/>
                  <a:gd name="connsiteX4" fmla="*/ 134733 w 1285300"/>
                  <a:gd name="connsiteY4" fmla="*/ 1338320 h 1388627"/>
                  <a:gd name="connsiteX5" fmla="*/ 416323 w 1285300"/>
                  <a:gd name="connsiteY5" fmla="*/ 1101421 h 1388627"/>
                  <a:gd name="connsiteX6" fmla="*/ 458420 w 1285300"/>
                  <a:gd name="connsiteY6" fmla="*/ 1036325 h 1388627"/>
                  <a:gd name="connsiteX7" fmla="*/ 1056743 w 1285300"/>
                  <a:gd name="connsiteY7" fmla="*/ 0 h 1388627"/>
                  <a:gd name="connsiteX8" fmla="*/ 1118494 w 1285300"/>
                  <a:gd name="connsiteY8" fmla="*/ 133637 h 1388627"/>
                  <a:gd name="connsiteX9" fmla="*/ 1149689 w 1285300"/>
                  <a:gd name="connsiteY9" fmla="*/ 1180655 h 1388627"/>
                  <a:gd name="connsiteX10" fmla="*/ 1129653 w 1285300"/>
                  <a:gd name="connsiteY10" fmla="*/ 1232178 h 13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5300" h="1388627">
                    <a:moveTo>
                      <a:pt x="1285300" y="1387825"/>
                    </a:moveTo>
                    <a:lnTo>
                      <a:pt x="1061780" y="1387825"/>
                    </a:lnTo>
                    <a:lnTo>
                      <a:pt x="1061369" y="1388627"/>
                    </a:lnTo>
                    <a:lnTo>
                      <a:pt x="0" y="1388627"/>
                    </a:lnTo>
                    <a:lnTo>
                      <a:pt x="134733" y="1338320"/>
                    </a:lnTo>
                    <a:cubicBezTo>
                      <a:pt x="244014" y="1285120"/>
                      <a:pt x="341488" y="1205186"/>
                      <a:pt x="416323" y="1101421"/>
                    </a:cubicBezTo>
                    <a:lnTo>
                      <a:pt x="458420" y="1036325"/>
                    </a:lnTo>
                    <a:lnTo>
                      <a:pt x="1056743" y="0"/>
                    </a:lnTo>
                    <a:lnTo>
                      <a:pt x="1118494" y="133637"/>
                    </a:lnTo>
                    <a:cubicBezTo>
                      <a:pt x="1248438" y="462162"/>
                      <a:pt x="1264645" y="832845"/>
                      <a:pt x="1149689" y="1180655"/>
                    </a:cubicBezTo>
                    <a:lnTo>
                      <a:pt x="1129653" y="123217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tIns="107950" bIns="36195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b="1">
                  <a:latin typeface="+mj-ea"/>
                  <a:ea typeface="+mj-ea"/>
                  <a:sym typeface="+mn-ea"/>
                </a:endParaRPr>
              </a:p>
            </p:txBody>
          </p:sp>
          <p:sp>
            <p:nvSpPr>
              <p:cNvPr id="59" name="任意多边形: 形状 50">
                <a:extLst>
                  <a:ext uri="{FF2B5EF4-FFF2-40B4-BE49-F238E27FC236}">
                    <a16:creationId xmlns:a16="http://schemas.microsoft.com/office/drawing/2014/main" id="{82140E0D-3980-286D-7865-991B41C89BA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7804" y="2988"/>
                <a:ext cx="4279" cy="392"/>
              </a:xfrm>
              <a:custGeom>
                <a:avLst/>
                <a:gdLst>
                  <a:gd name="connsiteX0" fmla="*/ 49298 w 1786894"/>
                  <a:gd name="connsiteY0" fmla="*/ 0 h 232352"/>
                  <a:gd name="connsiteX1" fmla="*/ 1262611 w 1786894"/>
                  <a:gd name="connsiteY1" fmla="*/ 0 h 232352"/>
                  <a:gd name="connsiteX2" fmla="*/ 1262611 w 1786894"/>
                  <a:gd name="connsiteY2" fmla="*/ 842 h 232352"/>
                  <a:gd name="connsiteX3" fmla="*/ 1323366 w 1786894"/>
                  <a:gd name="connsiteY3" fmla="*/ 3910 h 232352"/>
                  <a:gd name="connsiteX4" fmla="*/ 1669322 w 1786894"/>
                  <a:gd name="connsiteY4" fmla="*/ 129324 h 232352"/>
                  <a:gd name="connsiteX5" fmla="*/ 1780255 w 1786894"/>
                  <a:gd name="connsiteY5" fmla="*/ 220853 h 232352"/>
                  <a:gd name="connsiteX6" fmla="*/ 1786894 w 1786894"/>
                  <a:gd name="connsiteY6" fmla="*/ 232352 h 232352"/>
                  <a:gd name="connsiteX7" fmla="*/ 1759585 w 1786894"/>
                  <a:gd name="connsiteY7" fmla="*/ 209820 h 232352"/>
                  <a:gd name="connsiteX8" fmla="*/ 1338809 w 1786894"/>
                  <a:gd name="connsiteY8" fmla="*/ 81291 h 232352"/>
                  <a:gd name="connsiteX9" fmla="*/ 1262611 w 1786894"/>
                  <a:gd name="connsiteY9" fmla="*/ 81343 h 232352"/>
                  <a:gd name="connsiteX10" fmla="*/ 0 w 1786894"/>
                  <a:gd name="connsiteY10" fmla="*/ 82196 h 232352"/>
                  <a:gd name="connsiteX11" fmla="*/ 34300 w 1786894"/>
                  <a:gd name="connsiteY11" fmla="*/ 21261 h 232352"/>
                  <a:gd name="connsiteX0-1" fmla="*/ 49298 w 1786894"/>
                  <a:gd name="connsiteY0-2" fmla="*/ 0 h 232352"/>
                  <a:gd name="connsiteX1-3" fmla="*/ 1262611 w 1786894"/>
                  <a:gd name="connsiteY1-4" fmla="*/ 0 h 232352"/>
                  <a:gd name="connsiteX2-5" fmla="*/ 1323366 w 1786894"/>
                  <a:gd name="connsiteY2-6" fmla="*/ 3910 h 232352"/>
                  <a:gd name="connsiteX3-7" fmla="*/ 1669322 w 1786894"/>
                  <a:gd name="connsiteY3-8" fmla="*/ 129324 h 232352"/>
                  <a:gd name="connsiteX4-9" fmla="*/ 1780255 w 1786894"/>
                  <a:gd name="connsiteY4-10" fmla="*/ 220853 h 232352"/>
                  <a:gd name="connsiteX5-11" fmla="*/ 1786894 w 1786894"/>
                  <a:gd name="connsiteY5-12" fmla="*/ 232352 h 232352"/>
                  <a:gd name="connsiteX6-13" fmla="*/ 1759585 w 1786894"/>
                  <a:gd name="connsiteY6-14" fmla="*/ 209820 h 232352"/>
                  <a:gd name="connsiteX7-15" fmla="*/ 1338809 w 1786894"/>
                  <a:gd name="connsiteY7-16" fmla="*/ 81291 h 232352"/>
                  <a:gd name="connsiteX8-17" fmla="*/ 1262611 w 1786894"/>
                  <a:gd name="connsiteY8-18" fmla="*/ 81343 h 232352"/>
                  <a:gd name="connsiteX9-19" fmla="*/ 0 w 1786894"/>
                  <a:gd name="connsiteY9-20" fmla="*/ 82196 h 232352"/>
                  <a:gd name="connsiteX10-21" fmla="*/ 34300 w 1786894"/>
                  <a:gd name="connsiteY10-22" fmla="*/ 21261 h 232352"/>
                  <a:gd name="connsiteX11-23" fmla="*/ 49298 w 1786894"/>
                  <a:gd name="connsiteY11-24" fmla="*/ 0 h 2323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786894" h="232352">
                    <a:moveTo>
                      <a:pt x="49298" y="0"/>
                    </a:moveTo>
                    <a:lnTo>
                      <a:pt x="1262611" y="0"/>
                    </a:lnTo>
                    <a:lnTo>
                      <a:pt x="1323366" y="3910"/>
                    </a:lnTo>
                    <a:cubicBezTo>
                      <a:pt x="1450647" y="16836"/>
                      <a:pt x="1568609" y="61284"/>
                      <a:pt x="1669322" y="129324"/>
                    </a:cubicBezTo>
                    <a:lnTo>
                      <a:pt x="1780255" y="220853"/>
                    </a:lnTo>
                    <a:lnTo>
                      <a:pt x="1786894" y="232352"/>
                    </a:lnTo>
                    <a:lnTo>
                      <a:pt x="1759585" y="209820"/>
                    </a:lnTo>
                    <a:cubicBezTo>
                      <a:pt x="1639472" y="128674"/>
                      <a:pt x="1494674" y="81291"/>
                      <a:pt x="1338809" y="81291"/>
                    </a:cubicBezTo>
                    <a:lnTo>
                      <a:pt x="1262611" y="81343"/>
                    </a:lnTo>
                    <a:lnTo>
                      <a:pt x="0" y="82196"/>
                    </a:lnTo>
                    <a:lnTo>
                      <a:pt x="34300" y="21261"/>
                    </a:lnTo>
                    <a:lnTo>
                      <a:pt x="492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3">
                <a:extLst>
                  <a:ext uri="{FF2B5EF4-FFF2-40B4-BE49-F238E27FC236}">
                    <a16:creationId xmlns:a16="http://schemas.microsoft.com/office/drawing/2014/main" id="{412E2E11-A4CC-C288-0826-ED5B50ED507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8000000">
                <a:off x="9252" y="2107"/>
                <a:ext cx="2166" cy="2450"/>
              </a:xfrm>
              <a:custGeom>
                <a:avLst/>
                <a:gdLst>
                  <a:gd name="connsiteX0" fmla="*/ 1285300 w 1285300"/>
                  <a:gd name="connsiteY0" fmla="*/ 1387825 h 1388627"/>
                  <a:gd name="connsiteX1" fmla="*/ 1061780 w 1285300"/>
                  <a:gd name="connsiteY1" fmla="*/ 1387825 h 1388627"/>
                  <a:gd name="connsiteX2" fmla="*/ 1061369 w 1285300"/>
                  <a:gd name="connsiteY2" fmla="*/ 1388627 h 1388627"/>
                  <a:gd name="connsiteX3" fmla="*/ 0 w 1285300"/>
                  <a:gd name="connsiteY3" fmla="*/ 1388627 h 1388627"/>
                  <a:gd name="connsiteX4" fmla="*/ 134733 w 1285300"/>
                  <a:gd name="connsiteY4" fmla="*/ 1338320 h 1388627"/>
                  <a:gd name="connsiteX5" fmla="*/ 416323 w 1285300"/>
                  <a:gd name="connsiteY5" fmla="*/ 1101421 h 1388627"/>
                  <a:gd name="connsiteX6" fmla="*/ 458420 w 1285300"/>
                  <a:gd name="connsiteY6" fmla="*/ 1036325 h 1388627"/>
                  <a:gd name="connsiteX7" fmla="*/ 1056743 w 1285300"/>
                  <a:gd name="connsiteY7" fmla="*/ 0 h 1388627"/>
                  <a:gd name="connsiteX8" fmla="*/ 1118494 w 1285300"/>
                  <a:gd name="connsiteY8" fmla="*/ 133637 h 1388627"/>
                  <a:gd name="connsiteX9" fmla="*/ 1149689 w 1285300"/>
                  <a:gd name="connsiteY9" fmla="*/ 1180655 h 1388627"/>
                  <a:gd name="connsiteX10" fmla="*/ 1129653 w 1285300"/>
                  <a:gd name="connsiteY10" fmla="*/ 1232178 h 13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5300" h="1388627">
                    <a:moveTo>
                      <a:pt x="1285300" y="1387825"/>
                    </a:moveTo>
                    <a:lnTo>
                      <a:pt x="1061780" y="1387825"/>
                    </a:lnTo>
                    <a:lnTo>
                      <a:pt x="1061369" y="1388627"/>
                    </a:lnTo>
                    <a:lnTo>
                      <a:pt x="0" y="1388627"/>
                    </a:lnTo>
                    <a:lnTo>
                      <a:pt x="134733" y="1338320"/>
                    </a:lnTo>
                    <a:cubicBezTo>
                      <a:pt x="244014" y="1285120"/>
                      <a:pt x="341488" y="1205186"/>
                      <a:pt x="416323" y="1101421"/>
                    </a:cubicBezTo>
                    <a:lnTo>
                      <a:pt x="458420" y="1036325"/>
                    </a:lnTo>
                    <a:lnTo>
                      <a:pt x="1056743" y="0"/>
                    </a:lnTo>
                    <a:lnTo>
                      <a:pt x="1118494" y="133637"/>
                    </a:lnTo>
                    <a:cubicBezTo>
                      <a:pt x="1248438" y="462162"/>
                      <a:pt x="1264645" y="832845"/>
                      <a:pt x="1149689" y="1180655"/>
                    </a:cubicBezTo>
                    <a:lnTo>
                      <a:pt x="1129653" y="123217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tIns="107950" bIns="36195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b="1">
                  <a:latin typeface="+mj-ea"/>
                  <a:ea typeface="+mj-ea"/>
                  <a:sym typeface="+mn-ea"/>
                </a:endParaRPr>
              </a:p>
            </p:txBody>
          </p:sp>
          <p:sp>
            <p:nvSpPr>
              <p:cNvPr id="61" name="任意多边形: 形状 50">
                <a:extLst>
                  <a:ext uri="{FF2B5EF4-FFF2-40B4-BE49-F238E27FC236}">
                    <a16:creationId xmlns:a16="http://schemas.microsoft.com/office/drawing/2014/main" id="{C4981491-599B-06C4-85EF-5BE82470749F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7200000">
                <a:off x="9507" y="4768"/>
                <a:ext cx="3013" cy="392"/>
              </a:xfrm>
              <a:custGeom>
                <a:avLst/>
                <a:gdLst>
                  <a:gd name="connsiteX0" fmla="*/ 49298 w 1786894"/>
                  <a:gd name="connsiteY0" fmla="*/ 0 h 232352"/>
                  <a:gd name="connsiteX1" fmla="*/ 1262611 w 1786894"/>
                  <a:gd name="connsiteY1" fmla="*/ 0 h 232352"/>
                  <a:gd name="connsiteX2" fmla="*/ 1262611 w 1786894"/>
                  <a:gd name="connsiteY2" fmla="*/ 842 h 232352"/>
                  <a:gd name="connsiteX3" fmla="*/ 1323366 w 1786894"/>
                  <a:gd name="connsiteY3" fmla="*/ 3910 h 232352"/>
                  <a:gd name="connsiteX4" fmla="*/ 1669322 w 1786894"/>
                  <a:gd name="connsiteY4" fmla="*/ 129324 h 232352"/>
                  <a:gd name="connsiteX5" fmla="*/ 1780255 w 1786894"/>
                  <a:gd name="connsiteY5" fmla="*/ 220853 h 232352"/>
                  <a:gd name="connsiteX6" fmla="*/ 1786894 w 1786894"/>
                  <a:gd name="connsiteY6" fmla="*/ 232352 h 232352"/>
                  <a:gd name="connsiteX7" fmla="*/ 1759585 w 1786894"/>
                  <a:gd name="connsiteY7" fmla="*/ 209820 h 232352"/>
                  <a:gd name="connsiteX8" fmla="*/ 1338809 w 1786894"/>
                  <a:gd name="connsiteY8" fmla="*/ 81291 h 232352"/>
                  <a:gd name="connsiteX9" fmla="*/ 1262611 w 1786894"/>
                  <a:gd name="connsiteY9" fmla="*/ 81343 h 232352"/>
                  <a:gd name="connsiteX10" fmla="*/ 0 w 1786894"/>
                  <a:gd name="connsiteY10" fmla="*/ 82196 h 232352"/>
                  <a:gd name="connsiteX11" fmla="*/ 34300 w 1786894"/>
                  <a:gd name="connsiteY11" fmla="*/ 21261 h 232352"/>
                  <a:gd name="connsiteX0-1" fmla="*/ 49298 w 1786894"/>
                  <a:gd name="connsiteY0-2" fmla="*/ 0 h 232352"/>
                  <a:gd name="connsiteX1-3" fmla="*/ 1262611 w 1786894"/>
                  <a:gd name="connsiteY1-4" fmla="*/ 0 h 232352"/>
                  <a:gd name="connsiteX2-5" fmla="*/ 1323366 w 1786894"/>
                  <a:gd name="connsiteY2-6" fmla="*/ 3910 h 232352"/>
                  <a:gd name="connsiteX3-7" fmla="*/ 1669322 w 1786894"/>
                  <a:gd name="connsiteY3-8" fmla="*/ 129324 h 232352"/>
                  <a:gd name="connsiteX4-9" fmla="*/ 1780255 w 1786894"/>
                  <a:gd name="connsiteY4-10" fmla="*/ 220853 h 232352"/>
                  <a:gd name="connsiteX5-11" fmla="*/ 1786894 w 1786894"/>
                  <a:gd name="connsiteY5-12" fmla="*/ 232352 h 232352"/>
                  <a:gd name="connsiteX6-13" fmla="*/ 1759585 w 1786894"/>
                  <a:gd name="connsiteY6-14" fmla="*/ 209820 h 232352"/>
                  <a:gd name="connsiteX7-15" fmla="*/ 1338809 w 1786894"/>
                  <a:gd name="connsiteY7-16" fmla="*/ 81291 h 232352"/>
                  <a:gd name="connsiteX8-17" fmla="*/ 1262611 w 1786894"/>
                  <a:gd name="connsiteY8-18" fmla="*/ 81343 h 232352"/>
                  <a:gd name="connsiteX9-19" fmla="*/ 0 w 1786894"/>
                  <a:gd name="connsiteY9-20" fmla="*/ 82196 h 232352"/>
                  <a:gd name="connsiteX10-21" fmla="*/ 34300 w 1786894"/>
                  <a:gd name="connsiteY10-22" fmla="*/ 21261 h 232352"/>
                  <a:gd name="connsiteX11-23" fmla="*/ 49298 w 1786894"/>
                  <a:gd name="connsiteY11-24" fmla="*/ 0 h 2323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786894" h="232352">
                    <a:moveTo>
                      <a:pt x="49298" y="0"/>
                    </a:moveTo>
                    <a:lnTo>
                      <a:pt x="1262611" y="0"/>
                    </a:lnTo>
                    <a:lnTo>
                      <a:pt x="1323366" y="3910"/>
                    </a:lnTo>
                    <a:cubicBezTo>
                      <a:pt x="1450647" y="16836"/>
                      <a:pt x="1568609" y="61284"/>
                      <a:pt x="1669322" y="129324"/>
                    </a:cubicBezTo>
                    <a:lnTo>
                      <a:pt x="1780255" y="220853"/>
                    </a:lnTo>
                    <a:lnTo>
                      <a:pt x="1786894" y="232352"/>
                    </a:lnTo>
                    <a:lnTo>
                      <a:pt x="1759585" y="209820"/>
                    </a:lnTo>
                    <a:cubicBezTo>
                      <a:pt x="1639472" y="128674"/>
                      <a:pt x="1494674" y="81291"/>
                      <a:pt x="1338809" y="81291"/>
                    </a:cubicBezTo>
                    <a:lnTo>
                      <a:pt x="1262611" y="81343"/>
                    </a:lnTo>
                    <a:lnTo>
                      <a:pt x="0" y="82196"/>
                    </a:lnTo>
                    <a:lnTo>
                      <a:pt x="34300" y="21261"/>
                    </a:lnTo>
                    <a:lnTo>
                      <a:pt x="49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53">
                <a:extLst>
                  <a:ext uri="{FF2B5EF4-FFF2-40B4-BE49-F238E27FC236}">
                    <a16:creationId xmlns:a16="http://schemas.microsoft.com/office/drawing/2014/main" id="{C2F40082-E20B-AF15-C112-4A370A5AF0E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109" y="3591"/>
                <a:ext cx="2166" cy="2341"/>
              </a:xfrm>
              <a:custGeom>
                <a:avLst/>
                <a:gdLst>
                  <a:gd name="connsiteX0" fmla="*/ 1285300 w 1285300"/>
                  <a:gd name="connsiteY0" fmla="*/ 1387825 h 1388627"/>
                  <a:gd name="connsiteX1" fmla="*/ 1061780 w 1285300"/>
                  <a:gd name="connsiteY1" fmla="*/ 1387825 h 1388627"/>
                  <a:gd name="connsiteX2" fmla="*/ 1061369 w 1285300"/>
                  <a:gd name="connsiteY2" fmla="*/ 1388627 h 1388627"/>
                  <a:gd name="connsiteX3" fmla="*/ 0 w 1285300"/>
                  <a:gd name="connsiteY3" fmla="*/ 1388627 h 1388627"/>
                  <a:gd name="connsiteX4" fmla="*/ 134733 w 1285300"/>
                  <a:gd name="connsiteY4" fmla="*/ 1338320 h 1388627"/>
                  <a:gd name="connsiteX5" fmla="*/ 416323 w 1285300"/>
                  <a:gd name="connsiteY5" fmla="*/ 1101421 h 1388627"/>
                  <a:gd name="connsiteX6" fmla="*/ 458420 w 1285300"/>
                  <a:gd name="connsiteY6" fmla="*/ 1036325 h 1388627"/>
                  <a:gd name="connsiteX7" fmla="*/ 1056743 w 1285300"/>
                  <a:gd name="connsiteY7" fmla="*/ 0 h 1388627"/>
                  <a:gd name="connsiteX8" fmla="*/ 1118494 w 1285300"/>
                  <a:gd name="connsiteY8" fmla="*/ 133637 h 1388627"/>
                  <a:gd name="connsiteX9" fmla="*/ 1149689 w 1285300"/>
                  <a:gd name="connsiteY9" fmla="*/ 1180655 h 1388627"/>
                  <a:gd name="connsiteX10" fmla="*/ 1129653 w 1285300"/>
                  <a:gd name="connsiteY10" fmla="*/ 1232178 h 13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5300" h="1388627">
                    <a:moveTo>
                      <a:pt x="1285300" y="1387825"/>
                    </a:moveTo>
                    <a:lnTo>
                      <a:pt x="1061780" y="1387825"/>
                    </a:lnTo>
                    <a:lnTo>
                      <a:pt x="1061369" y="1388627"/>
                    </a:lnTo>
                    <a:lnTo>
                      <a:pt x="0" y="1388627"/>
                    </a:lnTo>
                    <a:lnTo>
                      <a:pt x="134733" y="1338320"/>
                    </a:lnTo>
                    <a:cubicBezTo>
                      <a:pt x="244014" y="1285120"/>
                      <a:pt x="341488" y="1205186"/>
                      <a:pt x="416323" y="1101421"/>
                    </a:cubicBezTo>
                    <a:lnTo>
                      <a:pt x="458420" y="1036325"/>
                    </a:lnTo>
                    <a:lnTo>
                      <a:pt x="1056743" y="0"/>
                    </a:lnTo>
                    <a:lnTo>
                      <a:pt x="1118494" y="133637"/>
                    </a:lnTo>
                    <a:cubicBezTo>
                      <a:pt x="1248438" y="462162"/>
                      <a:pt x="1264645" y="832845"/>
                      <a:pt x="1149689" y="1180655"/>
                    </a:cubicBezTo>
                    <a:lnTo>
                      <a:pt x="1129653" y="123217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tIns="107950" bIns="36195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b="1">
                  <a:latin typeface="+mj-ea"/>
                  <a:ea typeface="+mj-ea"/>
                  <a:sym typeface="+mn-ea"/>
                </a:endParaRPr>
              </a:p>
            </p:txBody>
          </p:sp>
          <p:sp>
            <p:nvSpPr>
              <p:cNvPr id="1024" name="任意多边形: 形状 53">
                <a:extLst>
                  <a:ext uri="{FF2B5EF4-FFF2-40B4-BE49-F238E27FC236}">
                    <a16:creationId xmlns:a16="http://schemas.microsoft.com/office/drawing/2014/main" id="{06D6538E-6B96-26C1-53E7-5BA67170B8E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3600000">
                <a:off x="9399" y="4790"/>
                <a:ext cx="2230" cy="2597"/>
              </a:xfrm>
              <a:custGeom>
                <a:avLst/>
                <a:gdLst>
                  <a:gd name="connsiteX0" fmla="*/ 1285300 w 1285300"/>
                  <a:gd name="connsiteY0" fmla="*/ 1387825 h 1388627"/>
                  <a:gd name="connsiteX1" fmla="*/ 1061780 w 1285300"/>
                  <a:gd name="connsiteY1" fmla="*/ 1387825 h 1388627"/>
                  <a:gd name="connsiteX2" fmla="*/ 1061369 w 1285300"/>
                  <a:gd name="connsiteY2" fmla="*/ 1388627 h 1388627"/>
                  <a:gd name="connsiteX3" fmla="*/ 0 w 1285300"/>
                  <a:gd name="connsiteY3" fmla="*/ 1388627 h 1388627"/>
                  <a:gd name="connsiteX4" fmla="*/ 134733 w 1285300"/>
                  <a:gd name="connsiteY4" fmla="*/ 1338320 h 1388627"/>
                  <a:gd name="connsiteX5" fmla="*/ 416323 w 1285300"/>
                  <a:gd name="connsiteY5" fmla="*/ 1101421 h 1388627"/>
                  <a:gd name="connsiteX6" fmla="*/ 458420 w 1285300"/>
                  <a:gd name="connsiteY6" fmla="*/ 1036325 h 1388627"/>
                  <a:gd name="connsiteX7" fmla="*/ 1056743 w 1285300"/>
                  <a:gd name="connsiteY7" fmla="*/ 0 h 1388627"/>
                  <a:gd name="connsiteX8" fmla="*/ 1118494 w 1285300"/>
                  <a:gd name="connsiteY8" fmla="*/ 133637 h 1388627"/>
                  <a:gd name="connsiteX9" fmla="*/ 1149689 w 1285300"/>
                  <a:gd name="connsiteY9" fmla="*/ 1180655 h 1388627"/>
                  <a:gd name="connsiteX10" fmla="*/ 1129653 w 1285300"/>
                  <a:gd name="connsiteY10" fmla="*/ 1232178 h 13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5300" h="1388627">
                    <a:moveTo>
                      <a:pt x="1285300" y="1387825"/>
                    </a:moveTo>
                    <a:lnTo>
                      <a:pt x="1061780" y="1387825"/>
                    </a:lnTo>
                    <a:lnTo>
                      <a:pt x="1061369" y="1388627"/>
                    </a:lnTo>
                    <a:lnTo>
                      <a:pt x="0" y="1388627"/>
                    </a:lnTo>
                    <a:lnTo>
                      <a:pt x="134733" y="1338320"/>
                    </a:lnTo>
                    <a:cubicBezTo>
                      <a:pt x="244014" y="1285120"/>
                      <a:pt x="341488" y="1205186"/>
                      <a:pt x="416323" y="1101421"/>
                    </a:cubicBezTo>
                    <a:lnTo>
                      <a:pt x="458420" y="1036325"/>
                    </a:lnTo>
                    <a:lnTo>
                      <a:pt x="1056743" y="0"/>
                    </a:lnTo>
                    <a:lnTo>
                      <a:pt x="1118494" y="133637"/>
                    </a:lnTo>
                    <a:cubicBezTo>
                      <a:pt x="1248438" y="462162"/>
                      <a:pt x="1264645" y="832845"/>
                      <a:pt x="1149689" y="1180655"/>
                    </a:cubicBezTo>
                    <a:lnTo>
                      <a:pt x="1129653" y="123217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tIns="107950" bIns="36195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b="1">
                  <a:latin typeface="+mj-ea"/>
                  <a:ea typeface="+mj-ea"/>
                  <a:sym typeface="+mn-ea"/>
                </a:endParaRPr>
              </a:p>
            </p:txBody>
          </p:sp>
          <p:sp>
            <p:nvSpPr>
              <p:cNvPr id="1026" name="任意多边形: 形状 53">
                <a:extLst>
                  <a:ext uri="{FF2B5EF4-FFF2-40B4-BE49-F238E27FC236}">
                    <a16:creationId xmlns:a16="http://schemas.microsoft.com/office/drawing/2014/main" id="{E1938FD1-4E1A-2EFC-87E9-2DE1FB09E923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7200000">
                <a:off x="7716" y="4956"/>
                <a:ext cx="2166" cy="2341"/>
              </a:xfrm>
              <a:custGeom>
                <a:avLst/>
                <a:gdLst>
                  <a:gd name="connsiteX0" fmla="*/ 1285300 w 1285300"/>
                  <a:gd name="connsiteY0" fmla="*/ 1387825 h 1388627"/>
                  <a:gd name="connsiteX1" fmla="*/ 1061780 w 1285300"/>
                  <a:gd name="connsiteY1" fmla="*/ 1387825 h 1388627"/>
                  <a:gd name="connsiteX2" fmla="*/ 1061369 w 1285300"/>
                  <a:gd name="connsiteY2" fmla="*/ 1388627 h 1388627"/>
                  <a:gd name="connsiteX3" fmla="*/ 0 w 1285300"/>
                  <a:gd name="connsiteY3" fmla="*/ 1388627 h 1388627"/>
                  <a:gd name="connsiteX4" fmla="*/ 134733 w 1285300"/>
                  <a:gd name="connsiteY4" fmla="*/ 1338320 h 1388627"/>
                  <a:gd name="connsiteX5" fmla="*/ 416323 w 1285300"/>
                  <a:gd name="connsiteY5" fmla="*/ 1101421 h 1388627"/>
                  <a:gd name="connsiteX6" fmla="*/ 458420 w 1285300"/>
                  <a:gd name="connsiteY6" fmla="*/ 1036325 h 1388627"/>
                  <a:gd name="connsiteX7" fmla="*/ 1056743 w 1285300"/>
                  <a:gd name="connsiteY7" fmla="*/ 0 h 1388627"/>
                  <a:gd name="connsiteX8" fmla="*/ 1118494 w 1285300"/>
                  <a:gd name="connsiteY8" fmla="*/ 133637 h 1388627"/>
                  <a:gd name="connsiteX9" fmla="*/ 1149689 w 1285300"/>
                  <a:gd name="connsiteY9" fmla="*/ 1180655 h 1388627"/>
                  <a:gd name="connsiteX10" fmla="*/ 1129653 w 1285300"/>
                  <a:gd name="connsiteY10" fmla="*/ 1232178 h 13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5300" h="1388627">
                    <a:moveTo>
                      <a:pt x="1285300" y="1387825"/>
                    </a:moveTo>
                    <a:lnTo>
                      <a:pt x="1061780" y="1387825"/>
                    </a:lnTo>
                    <a:lnTo>
                      <a:pt x="1061369" y="1388627"/>
                    </a:lnTo>
                    <a:lnTo>
                      <a:pt x="0" y="1388627"/>
                    </a:lnTo>
                    <a:lnTo>
                      <a:pt x="134733" y="1338320"/>
                    </a:lnTo>
                    <a:cubicBezTo>
                      <a:pt x="244014" y="1285120"/>
                      <a:pt x="341488" y="1205186"/>
                      <a:pt x="416323" y="1101421"/>
                    </a:cubicBezTo>
                    <a:lnTo>
                      <a:pt x="458420" y="1036325"/>
                    </a:lnTo>
                    <a:lnTo>
                      <a:pt x="1056743" y="0"/>
                    </a:lnTo>
                    <a:lnTo>
                      <a:pt x="1118494" y="133637"/>
                    </a:lnTo>
                    <a:cubicBezTo>
                      <a:pt x="1248438" y="462162"/>
                      <a:pt x="1264645" y="832845"/>
                      <a:pt x="1149689" y="1180655"/>
                    </a:cubicBezTo>
                    <a:lnTo>
                      <a:pt x="1129653" y="123217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tIns="107950" bIns="36195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b="1">
                  <a:latin typeface="+mj-ea"/>
                  <a:ea typeface="+mj-ea"/>
                  <a:sym typeface="+mn-ea"/>
                </a:endParaRPr>
              </a:p>
            </p:txBody>
          </p:sp>
          <p:sp>
            <p:nvSpPr>
              <p:cNvPr id="1027" name="任意多边形: 形状 50">
                <a:extLst>
                  <a:ext uri="{FF2B5EF4-FFF2-40B4-BE49-F238E27FC236}">
                    <a16:creationId xmlns:a16="http://schemas.microsoft.com/office/drawing/2014/main" id="{C395D006-B71E-5DD7-C8DD-6A7E930E64F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18000000">
                <a:off x="6039" y="5200"/>
                <a:ext cx="3855" cy="392"/>
              </a:xfrm>
              <a:custGeom>
                <a:avLst/>
                <a:gdLst>
                  <a:gd name="connsiteX0" fmla="*/ 49298 w 1786894"/>
                  <a:gd name="connsiteY0" fmla="*/ 0 h 232352"/>
                  <a:gd name="connsiteX1" fmla="*/ 1262611 w 1786894"/>
                  <a:gd name="connsiteY1" fmla="*/ 0 h 232352"/>
                  <a:gd name="connsiteX2" fmla="*/ 1262611 w 1786894"/>
                  <a:gd name="connsiteY2" fmla="*/ 842 h 232352"/>
                  <a:gd name="connsiteX3" fmla="*/ 1323366 w 1786894"/>
                  <a:gd name="connsiteY3" fmla="*/ 3910 h 232352"/>
                  <a:gd name="connsiteX4" fmla="*/ 1669322 w 1786894"/>
                  <a:gd name="connsiteY4" fmla="*/ 129324 h 232352"/>
                  <a:gd name="connsiteX5" fmla="*/ 1780255 w 1786894"/>
                  <a:gd name="connsiteY5" fmla="*/ 220853 h 232352"/>
                  <a:gd name="connsiteX6" fmla="*/ 1786894 w 1786894"/>
                  <a:gd name="connsiteY6" fmla="*/ 232352 h 232352"/>
                  <a:gd name="connsiteX7" fmla="*/ 1759585 w 1786894"/>
                  <a:gd name="connsiteY7" fmla="*/ 209820 h 232352"/>
                  <a:gd name="connsiteX8" fmla="*/ 1338809 w 1786894"/>
                  <a:gd name="connsiteY8" fmla="*/ 81291 h 232352"/>
                  <a:gd name="connsiteX9" fmla="*/ 1262611 w 1786894"/>
                  <a:gd name="connsiteY9" fmla="*/ 81343 h 232352"/>
                  <a:gd name="connsiteX10" fmla="*/ 0 w 1786894"/>
                  <a:gd name="connsiteY10" fmla="*/ 82196 h 232352"/>
                  <a:gd name="connsiteX11" fmla="*/ 34300 w 1786894"/>
                  <a:gd name="connsiteY11" fmla="*/ 21261 h 232352"/>
                  <a:gd name="connsiteX0-1" fmla="*/ 49298 w 1786894"/>
                  <a:gd name="connsiteY0-2" fmla="*/ 0 h 232352"/>
                  <a:gd name="connsiteX1-3" fmla="*/ 1262611 w 1786894"/>
                  <a:gd name="connsiteY1-4" fmla="*/ 0 h 232352"/>
                  <a:gd name="connsiteX2-5" fmla="*/ 1323366 w 1786894"/>
                  <a:gd name="connsiteY2-6" fmla="*/ 3910 h 232352"/>
                  <a:gd name="connsiteX3-7" fmla="*/ 1669322 w 1786894"/>
                  <a:gd name="connsiteY3-8" fmla="*/ 129324 h 232352"/>
                  <a:gd name="connsiteX4-9" fmla="*/ 1780255 w 1786894"/>
                  <a:gd name="connsiteY4-10" fmla="*/ 220853 h 232352"/>
                  <a:gd name="connsiteX5-11" fmla="*/ 1786894 w 1786894"/>
                  <a:gd name="connsiteY5-12" fmla="*/ 232352 h 232352"/>
                  <a:gd name="connsiteX6-13" fmla="*/ 1759585 w 1786894"/>
                  <a:gd name="connsiteY6-14" fmla="*/ 209820 h 232352"/>
                  <a:gd name="connsiteX7-15" fmla="*/ 1338809 w 1786894"/>
                  <a:gd name="connsiteY7-16" fmla="*/ 81291 h 232352"/>
                  <a:gd name="connsiteX8-17" fmla="*/ 1262611 w 1786894"/>
                  <a:gd name="connsiteY8-18" fmla="*/ 81343 h 232352"/>
                  <a:gd name="connsiteX9-19" fmla="*/ 0 w 1786894"/>
                  <a:gd name="connsiteY9-20" fmla="*/ 82196 h 232352"/>
                  <a:gd name="connsiteX10-21" fmla="*/ 34300 w 1786894"/>
                  <a:gd name="connsiteY10-22" fmla="*/ 21261 h 232352"/>
                  <a:gd name="connsiteX11-23" fmla="*/ 49298 w 1786894"/>
                  <a:gd name="connsiteY11-24" fmla="*/ 0 h 2323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786894" h="232352">
                    <a:moveTo>
                      <a:pt x="49298" y="0"/>
                    </a:moveTo>
                    <a:lnTo>
                      <a:pt x="1262611" y="0"/>
                    </a:lnTo>
                    <a:lnTo>
                      <a:pt x="1323366" y="3910"/>
                    </a:lnTo>
                    <a:cubicBezTo>
                      <a:pt x="1450647" y="16836"/>
                      <a:pt x="1568609" y="61284"/>
                      <a:pt x="1669322" y="129324"/>
                    </a:cubicBezTo>
                    <a:lnTo>
                      <a:pt x="1780255" y="220853"/>
                    </a:lnTo>
                    <a:lnTo>
                      <a:pt x="1786894" y="232352"/>
                    </a:lnTo>
                    <a:lnTo>
                      <a:pt x="1759585" y="209820"/>
                    </a:lnTo>
                    <a:cubicBezTo>
                      <a:pt x="1639472" y="128674"/>
                      <a:pt x="1494674" y="81291"/>
                      <a:pt x="1338809" y="81291"/>
                    </a:cubicBezTo>
                    <a:lnTo>
                      <a:pt x="1262611" y="81343"/>
                    </a:lnTo>
                    <a:lnTo>
                      <a:pt x="0" y="82196"/>
                    </a:lnTo>
                    <a:lnTo>
                      <a:pt x="34300" y="21261"/>
                    </a:lnTo>
                    <a:lnTo>
                      <a:pt x="492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28" name="任意多边形: 形状 53">
                <a:extLst>
                  <a:ext uri="{FF2B5EF4-FFF2-40B4-BE49-F238E27FC236}">
                    <a16:creationId xmlns:a16="http://schemas.microsoft.com/office/drawing/2014/main" id="{21931697-1B27-237F-6DC4-48E666E558E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0800000">
                <a:off x="6918" y="3584"/>
                <a:ext cx="2166" cy="2341"/>
              </a:xfrm>
              <a:custGeom>
                <a:avLst/>
                <a:gdLst>
                  <a:gd name="connsiteX0" fmla="*/ 1285300 w 1285300"/>
                  <a:gd name="connsiteY0" fmla="*/ 1387825 h 1388627"/>
                  <a:gd name="connsiteX1" fmla="*/ 1061780 w 1285300"/>
                  <a:gd name="connsiteY1" fmla="*/ 1387825 h 1388627"/>
                  <a:gd name="connsiteX2" fmla="*/ 1061369 w 1285300"/>
                  <a:gd name="connsiteY2" fmla="*/ 1388627 h 1388627"/>
                  <a:gd name="connsiteX3" fmla="*/ 0 w 1285300"/>
                  <a:gd name="connsiteY3" fmla="*/ 1388627 h 1388627"/>
                  <a:gd name="connsiteX4" fmla="*/ 134733 w 1285300"/>
                  <a:gd name="connsiteY4" fmla="*/ 1338320 h 1388627"/>
                  <a:gd name="connsiteX5" fmla="*/ 416323 w 1285300"/>
                  <a:gd name="connsiteY5" fmla="*/ 1101421 h 1388627"/>
                  <a:gd name="connsiteX6" fmla="*/ 458420 w 1285300"/>
                  <a:gd name="connsiteY6" fmla="*/ 1036325 h 1388627"/>
                  <a:gd name="connsiteX7" fmla="*/ 1056743 w 1285300"/>
                  <a:gd name="connsiteY7" fmla="*/ 0 h 1388627"/>
                  <a:gd name="connsiteX8" fmla="*/ 1118494 w 1285300"/>
                  <a:gd name="connsiteY8" fmla="*/ 133637 h 1388627"/>
                  <a:gd name="connsiteX9" fmla="*/ 1149689 w 1285300"/>
                  <a:gd name="connsiteY9" fmla="*/ 1180655 h 1388627"/>
                  <a:gd name="connsiteX10" fmla="*/ 1129653 w 1285300"/>
                  <a:gd name="connsiteY10" fmla="*/ 1232178 h 13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5300" h="1388627">
                    <a:moveTo>
                      <a:pt x="1285300" y="1387825"/>
                    </a:moveTo>
                    <a:lnTo>
                      <a:pt x="1061780" y="1387825"/>
                    </a:lnTo>
                    <a:lnTo>
                      <a:pt x="1061369" y="1388627"/>
                    </a:lnTo>
                    <a:lnTo>
                      <a:pt x="0" y="1388627"/>
                    </a:lnTo>
                    <a:lnTo>
                      <a:pt x="134733" y="1338320"/>
                    </a:lnTo>
                    <a:cubicBezTo>
                      <a:pt x="244014" y="1285120"/>
                      <a:pt x="341488" y="1205186"/>
                      <a:pt x="416323" y="1101421"/>
                    </a:cubicBezTo>
                    <a:lnTo>
                      <a:pt x="458420" y="1036325"/>
                    </a:lnTo>
                    <a:lnTo>
                      <a:pt x="1056743" y="0"/>
                    </a:lnTo>
                    <a:lnTo>
                      <a:pt x="1118494" y="133637"/>
                    </a:lnTo>
                    <a:cubicBezTo>
                      <a:pt x="1248438" y="462162"/>
                      <a:pt x="1264645" y="832845"/>
                      <a:pt x="1149689" y="1180655"/>
                    </a:cubicBezTo>
                    <a:lnTo>
                      <a:pt x="1129653" y="12321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tIns="107950" bIns="36195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</a:pPr>
                <a:endParaRPr lang="en-US" altLang="zh-CN" b="1">
                  <a:latin typeface="+mj-ea"/>
                  <a:ea typeface="+mj-ea"/>
                  <a:sym typeface="+mn-ea"/>
                </a:endParaRPr>
              </a:p>
            </p:txBody>
          </p:sp>
          <p:sp>
            <p:nvSpPr>
              <p:cNvPr id="1029" name="矩形 427">
                <a:extLst>
                  <a:ext uri="{FF2B5EF4-FFF2-40B4-BE49-F238E27FC236}">
                    <a16:creationId xmlns:a16="http://schemas.microsoft.com/office/drawing/2014/main" id="{64799D46-88D8-F8AB-B105-03244FDC45E0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3762209">
                <a:off x="9495" y="2774"/>
                <a:ext cx="2587" cy="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Stakeholder 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engagement</a:t>
                </a:r>
              </a:p>
            </p:txBody>
          </p:sp>
          <p:sp>
            <p:nvSpPr>
              <p:cNvPr id="1030" name="矩形 428">
                <a:extLst>
                  <a:ext uri="{FF2B5EF4-FFF2-40B4-BE49-F238E27FC236}">
                    <a16:creationId xmlns:a16="http://schemas.microsoft.com/office/drawing/2014/main" id="{FA9D7232-CA89-B3C1-9524-D61DEFEF59E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730" y="2296"/>
                <a:ext cx="1907" cy="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Standards &amp; Ethical Principles</a:t>
                </a:r>
              </a:p>
            </p:txBody>
          </p:sp>
          <p:sp>
            <p:nvSpPr>
              <p:cNvPr id="1031" name="矩形 429">
                <a:extLst>
                  <a:ext uri="{FF2B5EF4-FFF2-40B4-BE49-F238E27FC236}">
                    <a16:creationId xmlns:a16="http://schemas.microsoft.com/office/drawing/2014/main" id="{59528E84-ABEC-99A7-7A26-E83527FA0381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8031658">
                <a:off x="6356" y="4228"/>
                <a:ext cx="2453" cy="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Transparency &amp;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Explainability</a:t>
                </a:r>
              </a:p>
            </p:txBody>
          </p:sp>
          <p:sp>
            <p:nvSpPr>
              <p:cNvPr id="1033" name="矩形 431">
                <a:extLst>
                  <a:ext uri="{FF2B5EF4-FFF2-40B4-BE49-F238E27FC236}">
                    <a16:creationId xmlns:a16="http://schemas.microsoft.com/office/drawing/2014/main" id="{B831C0D8-DCAB-235D-4431-60AFA83D15D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3480000">
                <a:off x="7217" y="6053"/>
                <a:ext cx="2509" cy="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Efficiency &amp;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Regulatory</a:t>
                </a:r>
              </a:p>
            </p:txBody>
          </p:sp>
          <p:sp>
            <p:nvSpPr>
              <p:cNvPr id="1034" name="矩形 432">
                <a:extLst>
                  <a:ext uri="{FF2B5EF4-FFF2-40B4-BE49-F238E27FC236}">
                    <a16:creationId xmlns:a16="http://schemas.microsoft.com/office/drawing/2014/main" id="{05206DDE-3C64-8217-7BD2-B2015B78689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0">
                <a:off x="10475" y="4531"/>
                <a:ext cx="2174" cy="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Security &amp;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Improvement</a:t>
                </a:r>
              </a:p>
            </p:txBody>
          </p:sp>
          <p:cxnSp>
            <p:nvCxnSpPr>
              <p:cNvPr id="1035" name="直接连接符 433">
                <a:extLst>
                  <a:ext uri="{FF2B5EF4-FFF2-40B4-BE49-F238E27FC236}">
                    <a16:creationId xmlns:a16="http://schemas.microsoft.com/office/drawing/2014/main" id="{255E0D3B-2E5C-3627-4E9E-00E304AA9C3D}"/>
                  </a:ext>
                </a:extLst>
              </p:cNvPr>
              <p:cNvCxnSpPr>
                <a:cxnSpLocks/>
              </p:cNvCxnSpPr>
              <p:nvPr>
                <p:custDataLst>
                  <p:tags r:id="rId21"/>
                </p:custDataLst>
              </p:nvPr>
            </p:nvCxnSpPr>
            <p:spPr>
              <a:xfrm flipV="1">
                <a:off x="7019" y="4308"/>
                <a:ext cx="1549" cy="2679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37" name="直接连接符 435">
                <a:extLst>
                  <a:ext uri="{FF2B5EF4-FFF2-40B4-BE49-F238E27FC236}">
                    <a16:creationId xmlns:a16="http://schemas.microsoft.com/office/drawing/2014/main" id="{24CCD952-3D80-2A0E-0D8B-A70FF8556BE6}"/>
                  </a:ext>
                </a:extLst>
              </p:cNvPr>
              <p:cNvCxnSpPr>
                <a:cxnSpLocks/>
              </p:cNvCxnSpPr>
              <p:nvPr>
                <p:custDataLst>
                  <p:tags r:id="rId22"/>
                </p:custDataLst>
              </p:nvPr>
            </p:nvCxnSpPr>
            <p:spPr>
              <a:xfrm>
                <a:off x="8987" y="1371"/>
                <a:ext cx="1716" cy="3046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38" name="矩形 436">
                <a:extLst>
                  <a:ext uri="{FF2B5EF4-FFF2-40B4-BE49-F238E27FC236}">
                    <a16:creationId xmlns:a16="http://schemas.microsoft.com/office/drawing/2014/main" id="{75330FBD-899A-1E0A-2867-16398BDD01D9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8420000">
                <a:off x="5376" y="2822"/>
                <a:ext cx="5073" cy="267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lIns="0" tIns="0" rIns="0" bIns="0" rtlCol="0" anchor="ctr">
                <a:prstTxWarp prst="textArchUp">
                  <a:avLst>
                    <a:gd name="adj" fmla="val 7752819"/>
                  </a:avLst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spc="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Design</a:t>
                </a:r>
              </a:p>
            </p:txBody>
          </p:sp>
          <p:sp>
            <p:nvSpPr>
              <p:cNvPr id="1039" name="矩形 437">
                <a:extLst>
                  <a:ext uri="{FF2B5EF4-FFF2-40B4-BE49-F238E27FC236}">
                    <a16:creationId xmlns:a16="http://schemas.microsoft.com/office/drawing/2014/main" id="{76AD5457-B04F-5070-7415-3B33DE20CC5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600000">
                <a:off x="7561" y="5990"/>
                <a:ext cx="4113" cy="180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lIns="0" tIns="0" rIns="0" bIns="0" rtlCol="0" anchor="ctr">
                <a:prstTxWarp prst="textArchDown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Development</a:t>
                </a:r>
              </a:p>
            </p:txBody>
          </p:sp>
          <p:sp>
            <p:nvSpPr>
              <p:cNvPr id="1040" name="矩形 438">
                <a:extLst>
                  <a:ext uri="{FF2B5EF4-FFF2-40B4-BE49-F238E27FC236}">
                    <a16:creationId xmlns:a16="http://schemas.microsoft.com/office/drawing/2014/main" id="{E5F6EEFB-5905-F819-4214-4BD86B31F79B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3840000">
                <a:off x="9474" y="2618"/>
                <a:ext cx="3806" cy="208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lIns="0" tIns="0" rIns="0" bIns="0" rtlCol="0" anchor="ctr">
                <a:prstTxWarp prst="textArchUp">
                  <a:avLst>
                    <a:gd name="adj" fmla="val 6227743"/>
                  </a:avLst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spc="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Deployment</a:t>
                </a:r>
              </a:p>
            </p:txBody>
          </p:sp>
          <p:grpSp>
            <p:nvGrpSpPr>
              <p:cNvPr id="1041" name="组合 439">
                <a:extLst>
                  <a:ext uri="{FF2B5EF4-FFF2-40B4-BE49-F238E27FC236}">
                    <a16:creationId xmlns:a16="http://schemas.microsoft.com/office/drawing/2014/main" id="{0AA33BC4-F98E-A250-8FF9-955EF3E0A729}"/>
                  </a:ext>
                </a:extLst>
              </p:cNvPr>
              <p:cNvGrpSpPr/>
              <p:nvPr/>
            </p:nvGrpSpPr>
            <p:grpSpPr>
              <a:xfrm>
                <a:off x="8345" y="3769"/>
                <a:ext cx="2457" cy="2404"/>
                <a:chOff x="3264" y="6440"/>
                <a:chExt cx="2511" cy="2593"/>
              </a:xfrm>
            </p:grpSpPr>
            <p:sp>
              <p:nvSpPr>
                <p:cNvPr id="1042" name="椭圆 440">
                  <a:extLst>
                    <a:ext uri="{FF2B5EF4-FFF2-40B4-BE49-F238E27FC236}">
                      <a16:creationId xmlns:a16="http://schemas.microsoft.com/office/drawing/2014/main" id="{74143BCB-7B2D-E689-37B9-177B8435B608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3264" y="6440"/>
                  <a:ext cx="2511" cy="25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 cmpd="dbl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3" name="圆角矩形 441">
                  <a:extLst>
                    <a:ext uri="{FF2B5EF4-FFF2-40B4-BE49-F238E27FC236}">
                      <a16:creationId xmlns:a16="http://schemas.microsoft.com/office/drawing/2014/main" id="{2A995AFD-BEEF-BC15-ADF8-4E417B194D21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3556" y="6826"/>
                  <a:ext cx="1917" cy="77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 Framework</a:t>
                  </a:r>
                </a:p>
              </p:txBody>
            </p:sp>
            <p:sp>
              <p:nvSpPr>
                <p:cNvPr id="1044" name="文本框 442">
                  <a:extLst>
                    <a:ext uri="{FF2B5EF4-FFF2-40B4-BE49-F238E27FC236}">
                      <a16:creationId xmlns:a16="http://schemas.microsoft.com/office/drawing/2014/main" id="{2C2CBF26-FE74-61F2-DD2C-42597C6CC9FD}"/>
                    </a:ext>
                  </a:extLst>
                </p:cNvPr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3656" y="8341"/>
                  <a:ext cx="1879" cy="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800" b="1">
                      <a:solidFill>
                        <a:schemeClr val="accent1"/>
                      </a:solidFill>
                    </a:rPr>
                    <a:t>Construction</a:t>
                  </a:r>
                </a:p>
              </p:txBody>
            </p:sp>
            <p:pic>
              <p:nvPicPr>
                <p:cNvPr id="1045" name="图片 443">
                  <a:extLst>
                    <a:ext uri="{FF2B5EF4-FFF2-40B4-BE49-F238E27FC236}">
                      <a16:creationId xmlns:a16="http://schemas.microsoft.com/office/drawing/2014/main" id="{FB35FF21-7892-9D94-D15A-5A0096E0E296}"/>
                    </a:ext>
                  </a:extLst>
                </p:cNvPr>
                <p:cNvPicPr/>
                <p:nvPr>
                  <p:custDataLst>
                    <p:tags r:id="rId32"/>
                  </p:custDataLst>
                </p:nvPr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01" y="7372"/>
                  <a:ext cx="1500" cy="12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63" name="任意多边形: 形状 50">
                <a:extLst>
                  <a:ext uri="{FF2B5EF4-FFF2-40B4-BE49-F238E27FC236}">
                    <a16:creationId xmlns:a16="http://schemas.microsoft.com/office/drawing/2014/main" id="{396823BE-51A6-4380-6D7B-00FE89634CC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10568900">
                <a:off x="8865" y="5900"/>
                <a:ext cx="3993" cy="370"/>
              </a:xfrm>
              <a:custGeom>
                <a:avLst/>
                <a:gdLst>
                  <a:gd name="connsiteX0" fmla="*/ 49298 w 1786894"/>
                  <a:gd name="connsiteY0" fmla="*/ 0 h 232352"/>
                  <a:gd name="connsiteX1" fmla="*/ 1262611 w 1786894"/>
                  <a:gd name="connsiteY1" fmla="*/ 0 h 232352"/>
                  <a:gd name="connsiteX2" fmla="*/ 1262611 w 1786894"/>
                  <a:gd name="connsiteY2" fmla="*/ 842 h 232352"/>
                  <a:gd name="connsiteX3" fmla="*/ 1323366 w 1786894"/>
                  <a:gd name="connsiteY3" fmla="*/ 3910 h 232352"/>
                  <a:gd name="connsiteX4" fmla="*/ 1669322 w 1786894"/>
                  <a:gd name="connsiteY4" fmla="*/ 129324 h 232352"/>
                  <a:gd name="connsiteX5" fmla="*/ 1780255 w 1786894"/>
                  <a:gd name="connsiteY5" fmla="*/ 220853 h 232352"/>
                  <a:gd name="connsiteX6" fmla="*/ 1786894 w 1786894"/>
                  <a:gd name="connsiteY6" fmla="*/ 232352 h 232352"/>
                  <a:gd name="connsiteX7" fmla="*/ 1759585 w 1786894"/>
                  <a:gd name="connsiteY7" fmla="*/ 209820 h 232352"/>
                  <a:gd name="connsiteX8" fmla="*/ 1338809 w 1786894"/>
                  <a:gd name="connsiteY8" fmla="*/ 81291 h 232352"/>
                  <a:gd name="connsiteX9" fmla="*/ 1262611 w 1786894"/>
                  <a:gd name="connsiteY9" fmla="*/ 81343 h 232352"/>
                  <a:gd name="connsiteX10" fmla="*/ 0 w 1786894"/>
                  <a:gd name="connsiteY10" fmla="*/ 82196 h 232352"/>
                  <a:gd name="connsiteX11" fmla="*/ 34300 w 1786894"/>
                  <a:gd name="connsiteY11" fmla="*/ 21261 h 232352"/>
                  <a:gd name="connsiteX0-1" fmla="*/ 49298 w 1786894"/>
                  <a:gd name="connsiteY0-2" fmla="*/ 0 h 232352"/>
                  <a:gd name="connsiteX1-3" fmla="*/ 1262611 w 1786894"/>
                  <a:gd name="connsiteY1-4" fmla="*/ 0 h 232352"/>
                  <a:gd name="connsiteX2-5" fmla="*/ 1323366 w 1786894"/>
                  <a:gd name="connsiteY2-6" fmla="*/ 3910 h 232352"/>
                  <a:gd name="connsiteX3-7" fmla="*/ 1669322 w 1786894"/>
                  <a:gd name="connsiteY3-8" fmla="*/ 129324 h 232352"/>
                  <a:gd name="connsiteX4-9" fmla="*/ 1780255 w 1786894"/>
                  <a:gd name="connsiteY4-10" fmla="*/ 220853 h 232352"/>
                  <a:gd name="connsiteX5-11" fmla="*/ 1786894 w 1786894"/>
                  <a:gd name="connsiteY5-12" fmla="*/ 232352 h 232352"/>
                  <a:gd name="connsiteX6-13" fmla="*/ 1759585 w 1786894"/>
                  <a:gd name="connsiteY6-14" fmla="*/ 209820 h 232352"/>
                  <a:gd name="connsiteX7-15" fmla="*/ 1338809 w 1786894"/>
                  <a:gd name="connsiteY7-16" fmla="*/ 81291 h 232352"/>
                  <a:gd name="connsiteX8-17" fmla="*/ 1262611 w 1786894"/>
                  <a:gd name="connsiteY8-18" fmla="*/ 81343 h 232352"/>
                  <a:gd name="connsiteX9-19" fmla="*/ 0 w 1786894"/>
                  <a:gd name="connsiteY9-20" fmla="*/ 82196 h 232352"/>
                  <a:gd name="connsiteX10-21" fmla="*/ 34300 w 1786894"/>
                  <a:gd name="connsiteY10-22" fmla="*/ 21261 h 232352"/>
                  <a:gd name="connsiteX11-23" fmla="*/ 49298 w 1786894"/>
                  <a:gd name="connsiteY11-24" fmla="*/ 0 h 2323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786894" h="232352">
                    <a:moveTo>
                      <a:pt x="49298" y="0"/>
                    </a:moveTo>
                    <a:lnTo>
                      <a:pt x="1262611" y="0"/>
                    </a:lnTo>
                    <a:lnTo>
                      <a:pt x="1323366" y="3910"/>
                    </a:lnTo>
                    <a:cubicBezTo>
                      <a:pt x="1450647" y="16836"/>
                      <a:pt x="1568609" y="61284"/>
                      <a:pt x="1669322" y="129324"/>
                    </a:cubicBezTo>
                    <a:lnTo>
                      <a:pt x="1780255" y="220853"/>
                    </a:lnTo>
                    <a:lnTo>
                      <a:pt x="1786894" y="232352"/>
                    </a:lnTo>
                    <a:lnTo>
                      <a:pt x="1759585" y="209820"/>
                    </a:lnTo>
                    <a:cubicBezTo>
                      <a:pt x="1639472" y="128674"/>
                      <a:pt x="1494674" y="81291"/>
                      <a:pt x="1338809" y="81291"/>
                    </a:cubicBezTo>
                    <a:lnTo>
                      <a:pt x="1262611" y="81343"/>
                    </a:lnTo>
                    <a:lnTo>
                      <a:pt x="0" y="82196"/>
                    </a:lnTo>
                    <a:lnTo>
                      <a:pt x="34300" y="21261"/>
                    </a:lnTo>
                    <a:lnTo>
                      <a:pt x="49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32" name="矩形 430">
                <a:extLst>
                  <a:ext uri="{FF2B5EF4-FFF2-40B4-BE49-F238E27FC236}">
                    <a16:creationId xmlns:a16="http://schemas.microsoft.com/office/drawing/2014/main" id="{2F57A786-63FB-DD77-53E6-6E94AED349D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9029" y="6379"/>
                <a:ext cx="2737" cy="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Socially Beneficial &amp;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0"/>
                            <a:lumOff val="100000"/>
                          </a:schemeClr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Sustainable </a:t>
                </a:r>
              </a:p>
            </p:txBody>
          </p:sp>
          <p:cxnSp>
            <p:nvCxnSpPr>
              <p:cNvPr id="1036" name="直接连接符 434">
                <a:extLst>
                  <a:ext uri="{FF2B5EF4-FFF2-40B4-BE49-F238E27FC236}">
                    <a16:creationId xmlns:a16="http://schemas.microsoft.com/office/drawing/2014/main" id="{687FD9B8-1DF2-CA8D-C2EF-8095810E9DF6}"/>
                  </a:ext>
                </a:extLst>
              </p:cNvPr>
              <p:cNvCxnSpPr>
                <a:cxnSpLocks/>
                <a:endCxn id="63" idx="9"/>
              </p:cNvCxnSpPr>
              <p:nvPr>
                <p:custDataLst>
                  <p:tags r:id="rId28"/>
                </p:custDataLst>
              </p:nvPr>
            </p:nvCxnSpPr>
            <p:spPr>
              <a:xfrm flipV="1">
                <a:off x="9915" y="6005"/>
                <a:ext cx="2942" cy="176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pic>
        <p:nvPicPr>
          <p:cNvPr id="1049" name="Picture 1048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DAFEF292-BE6A-B21B-87C9-F517556A8CBC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14378059" y="26664198"/>
            <a:ext cx="5627494" cy="2760286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D86A2C32-4E6A-1667-CE22-74160EFA119C}"/>
              </a:ext>
            </a:extLst>
          </p:cNvPr>
          <p:cNvSpPr txBox="1"/>
          <p:nvPr/>
        </p:nvSpPr>
        <p:spPr>
          <a:xfrm>
            <a:off x="1021974" y="14094605"/>
            <a:ext cx="2914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ethical and reliable use of AI technologies to enhance productivity, safety &amp; efficiency while ensuring transparency, accountability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fairness in decision-making processes.</a:t>
            </a:r>
            <a:endParaRPr lang="en-MY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圆角矩形 106">
            <a:extLst>
              <a:ext uri="{FF2B5EF4-FFF2-40B4-BE49-F238E27FC236}">
                <a16:creationId xmlns:a16="http://schemas.microsoft.com/office/drawing/2014/main" id="{AAA5DD1F-ADA2-5879-48CF-A056E473A2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45353" y="13999703"/>
            <a:ext cx="3060000" cy="2772000"/>
          </a:xfrm>
          <a:prstGeom prst="roundRect">
            <a:avLst/>
          </a:prstGeom>
          <a:noFill/>
          <a:ln w="57150">
            <a:solidFill>
              <a:srgbClr val="5B9BD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直角上箭头 33">
            <a:extLst>
              <a:ext uri="{FF2B5EF4-FFF2-40B4-BE49-F238E27FC236}">
                <a16:creationId xmlns:a16="http://schemas.microsoft.com/office/drawing/2014/main" id="{B81A6FDC-4F09-8366-4E34-B1FA428735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2854068" y="13607359"/>
            <a:ext cx="360045" cy="359810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BFEC9D0-2E07-2F05-BE8D-73A7A7838B0B}"/>
              </a:ext>
            </a:extLst>
          </p:cNvPr>
          <p:cNvSpPr txBox="1"/>
          <p:nvPr/>
        </p:nvSpPr>
        <p:spPr>
          <a:xfrm>
            <a:off x="1241127" y="17117633"/>
            <a:ext cx="6937673" cy="646986"/>
          </a:xfrm>
          <a:prstGeom prst="roundRect">
            <a:avLst/>
          </a:prstGeom>
          <a:solidFill>
            <a:srgbClr val="091F54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Developed Framework &amp; its Application</a:t>
            </a:r>
            <a:endParaRPr lang="en-MY" sz="3200">
              <a:solidFill>
                <a:schemeClr val="bg1"/>
              </a:solidFill>
            </a:endParaRPr>
          </a:p>
        </p:txBody>
      </p:sp>
      <p:pic>
        <p:nvPicPr>
          <p:cNvPr id="1062" name="Graphic 1077" descr="Construction worker male outline">
            <a:extLst>
              <a:ext uri="{FF2B5EF4-FFF2-40B4-BE49-F238E27FC236}">
                <a16:creationId xmlns:a16="http://schemas.microsoft.com/office/drawing/2014/main" id="{75A042EE-6B38-8DF8-CF5D-9E57D8A70D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4027553" y="14192711"/>
            <a:ext cx="555061" cy="539750"/>
          </a:xfrm>
          <a:prstGeom prst="rect">
            <a:avLst/>
          </a:prstGeom>
        </p:spPr>
      </p:pic>
      <p:pic>
        <p:nvPicPr>
          <p:cNvPr id="1070" name="Picture 4" descr="Remote Construction Site Monitoring, Part 3: Communicating with Your Site -  BuildingPoint">
            <a:extLst>
              <a:ext uri="{FF2B5EF4-FFF2-40B4-BE49-F238E27FC236}">
                <a16:creationId xmlns:a16="http://schemas.microsoft.com/office/drawing/2014/main" id="{3A259D4A-84D0-2B74-6E3C-6C10F3929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23"/>
          <a:stretch/>
        </p:blipFill>
        <p:spPr bwMode="auto">
          <a:xfrm>
            <a:off x="17344534" y="19693369"/>
            <a:ext cx="3362782" cy="2304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6" descr="SETTING BOUNDARIES: THE IMPORTANCE OF BOUNDARY MONITORING IN CONSTRUCTION">
            <a:extLst>
              <a:ext uri="{FF2B5EF4-FFF2-40B4-BE49-F238E27FC236}">
                <a16:creationId xmlns:a16="http://schemas.microsoft.com/office/drawing/2014/main" id="{7B1DE73F-C731-F919-262A-8096CCA91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t="-619" r="1183" b="619"/>
          <a:stretch/>
        </p:blipFill>
        <p:spPr bwMode="auto">
          <a:xfrm>
            <a:off x="17344534" y="22330352"/>
            <a:ext cx="3353949" cy="2304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8" descr="What is BIM? What are its benefits to the construction industry? – Letsbuild">
            <a:extLst>
              <a:ext uri="{FF2B5EF4-FFF2-40B4-BE49-F238E27FC236}">
                <a16:creationId xmlns:a16="http://schemas.microsoft.com/office/drawing/2014/main" id="{636F39A1-671D-20F0-8364-D06706905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0"/>
          <a:stretch/>
        </p:blipFill>
        <p:spPr bwMode="auto">
          <a:xfrm>
            <a:off x="17335702" y="17034267"/>
            <a:ext cx="3362781" cy="2304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0EF66-2AA7-8314-43AF-6F16269CF4EA}"/>
              </a:ext>
            </a:extLst>
          </p:cNvPr>
          <p:cNvSpPr txBox="1"/>
          <p:nvPr/>
        </p:nvSpPr>
        <p:spPr>
          <a:xfrm>
            <a:off x="1025905" y="13621498"/>
            <a:ext cx="2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TRAI Definition</a:t>
            </a:r>
            <a:endParaRPr lang="en-MY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3FA2-B849-6033-2AA2-B21316367430}"/>
              </a:ext>
            </a:extLst>
          </p:cNvPr>
          <p:cNvSpPr txBox="1"/>
          <p:nvPr/>
        </p:nvSpPr>
        <p:spPr>
          <a:xfrm>
            <a:off x="17445422" y="19289136"/>
            <a:ext cx="183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BIM</a:t>
            </a:r>
            <a:endParaRPr lang="en-MY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65908-5FF7-7BD1-996B-12ABCA733F6B}"/>
              </a:ext>
            </a:extLst>
          </p:cNvPr>
          <p:cNvSpPr txBox="1"/>
          <p:nvPr/>
        </p:nvSpPr>
        <p:spPr>
          <a:xfrm>
            <a:off x="17512795" y="21938550"/>
            <a:ext cx="22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Site Monitoring</a:t>
            </a:r>
            <a:endParaRPr lang="en-MY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B07F4-7816-E80F-4280-1F8BA762CF0E}"/>
              </a:ext>
            </a:extLst>
          </p:cNvPr>
          <p:cNvSpPr txBox="1"/>
          <p:nvPr/>
        </p:nvSpPr>
        <p:spPr>
          <a:xfrm>
            <a:off x="17493239" y="24580616"/>
            <a:ext cx="31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Predictive Maintenance</a:t>
            </a:r>
            <a:endParaRPr lang="en-MY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3_6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3_6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3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3_1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.400000005960464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4_2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4_2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.400000005960464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5_4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5_4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.4000000059604645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6_5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6_5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0"/>
  <p:tag name="KSO_WM_UNIT_FILL_FORE_SCHEMECOLOR_INDEX_BRIGHTNESS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6_6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6_6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.4000000059604645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0"/>
  <p:tag name="KSO_WM_UNIT_FILL_FORE_SCHEMECOLOR_INDEX_BRIGHTNESS" val="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1_3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1_3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3"/>
  <p:tag name="KSO_WM_UNIT_TEXT_FILL_TYP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2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2_1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3"/>
  <p:tag name="KSO_WM_UNIT_TEXT_FILL_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3_2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3_2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3"/>
  <p:tag name="KSO_WM_UNIT_TEXT_FILL_TYP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5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5_1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5"/>
  <p:tag name="KSO_WM_UNIT_TEXT_FILL_FORE_SCHEMECOLOR_INDEX" val="3"/>
  <p:tag name="KSO_WM_UNIT_TEXT_FILL_TYP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6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6_1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6"/>
  <p:tag name="KSO_WM_UNIT_TEXT_FILL_FORE_SCHEMECOLOR_INDEX" val="3"/>
  <p:tag name="KSO_WM_UNIT_TEXT_FILL_TYPE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i*1_1_5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1_5"/>
  <p:tag name="KSO_WM_DIAGRAM_MAX_ITEMCNT" val="6"/>
  <p:tag name="KSO_WM_DIAGRAM_MIN_ITEMCNT" val="2"/>
  <p:tag name="KSO_WM_DIAGRAM_VIRTUALLY_FRAME" val="{&quot;height&quot;:404.6525734947964,&quot;left&quot;:54.17503937007878,&quot;top&quot;:72.2474265052036,&quot;width&quot;:880.82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3"/>
  <p:tag name="KSO_WM_UNIT_TEXT_FILL_TYPE" val="3"/>
  <p:tag name="KSO_WM_DIAGRAM_USE_COLOR_VALUE" val="{&quot;color_scheme&quot;:1,&quot;color_type&quot;:1,&quot;theme_color_indexes&quot;:[5,6,7,8,9,10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i*1_1_5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1_5"/>
  <p:tag name="KSO_WM_DIAGRAM_MAX_ITEMCNT" val="6"/>
  <p:tag name="KSO_WM_DIAGRAM_MIN_ITEMCNT" val="2"/>
  <p:tag name="KSO_WM_DIAGRAM_VIRTUALLY_FRAME" val="{&quot;height&quot;:404.6525734947964,&quot;left&quot;:54.17503937007878,&quot;top&quot;:72.2474265052036,&quot;width&quot;:880.82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3"/>
  <p:tag name="KSO_WM_UNIT_TEXT_FILL_TYPE" val="3"/>
  <p:tag name="KSO_WM_DIAGRAM_USE_COLOR_VALUE" val="{&quot;color_scheme&quot;:1,&quot;color_type&quot;:1,&quot;theme_color_indexes&quot;:[5,6,7,8,9,10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i*1_1_5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1_5"/>
  <p:tag name="KSO_WM_DIAGRAM_MAX_ITEMCNT" val="6"/>
  <p:tag name="KSO_WM_DIAGRAM_MIN_ITEMCNT" val="2"/>
  <p:tag name="KSO_WM_DIAGRAM_VIRTUALLY_FRAME" val="{&quot;height&quot;:404.6525734947964,&quot;left&quot;:54.17503937007878,&quot;top&quot;:72.2474265052036,&quot;width&quot;:880.82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3"/>
  <p:tag name="KSO_WM_UNIT_TEXT_FILL_TYPE" val="3"/>
  <p:tag name="KSO_WM_DIAGRAM_USE_COLOR_VALUE" val="{&quot;color_scheme&quot;:1,&quot;color_type&quot;:1,&quot;theme_color_indexes&quot;:[5,6,7,8,9,10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4_6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4_6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4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4_1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3"/>
  <p:tag name="KSO_WM_UNIT_TEXT_FILL_TYPE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f*1_1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UNIT_SUBTYPE" val="a"/>
  <p:tag name="KSO_WM_UNIT_NOCLEAR" val="0"/>
  <p:tag name="KSO_WM_UNIT_VALUE" val="68"/>
  <p:tag name="KSO_WM_DIAGRAM_GROUP_CODE" val="q1-1"/>
  <p:tag name="KSO_WM_UNIT_TYPE" val="q_h_f"/>
  <p:tag name="KSO_WM_UNIT_INDEX" val="1_1_1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5,6,7,8,9,10]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f*1_3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UNIT_SUBTYPE" val="a"/>
  <p:tag name="KSO_WM_UNIT_NOCLEAR" val="0"/>
  <p:tag name="KSO_WM_UNIT_VALUE" val="68"/>
  <p:tag name="KSO_WM_DIAGRAM_GROUP_CODE" val="q1-1"/>
  <p:tag name="KSO_WM_UNIT_TYPE" val="q_h_f"/>
  <p:tag name="KSO_WM_UNIT_INDEX" val="1_3_1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5,6,7,8,9,10]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i*1_3_4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3_4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949999988079071,&quot;colorType&quot;:1,&quot;foreColorIndex&quot;:5,&quot;pos&quot;:0,&quot;transparency&quot;:0},{&quot;brightness&quot;: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3"/>
  <p:tag name="KSO_WM_UNIT_TEXT_FILL_TYPE" val="3"/>
  <p:tag name="KSO_WM_DIAGRAM_USE_COLOR_VALUE" val="{&quot;color_scheme&quot;:1,&quot;color_type&quot;:1,&quot;theme_color_indexes&quot;:[5,6,7,8,9,10]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a*1_3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VALUE" val="22"/>
  <p:tag name="KSO_WM_DIAGRAM_GROUP_CODE" val="q1-1"/>
  <p:tag name="KSO_WM_UNIT_TYPE" val="q_h_a"/>
  <p:tag name="KSO_WM_UNIT_INDEX" val="1_3_1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7,8,9,10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8.25257349479637,&quot;left&quot;:-85.95,&quot;top&quot;:72.2474265052036,&quot;width&quot;:1037.6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8.25257349479637,&quot;left&quot;:-85.95,&quot;top&quot;:72.2474265052036,&quot;width&quot;:1037.6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8.25257349479637,&quot;left&quot;:-85.95,&quot;top&quot;:72.2474265052036,&quot;width&quot;:1034.6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i*1_1_4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1_4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7,8,9,10]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a*1_1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VALUE" val="22"/>
  <p:tag name="KSO_WM_DIAGRAM_GROUP_CODE" val="q1-1"/>
  <p:tag name="KSO_WM_UNIT_TYPE" val="q_h_a"/>
  <p:tag name="KSO_WM_UNIT_INDEX" val="1_1_1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7,8,9,10]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i*1_1_2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1_2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solid&quot;:{&quot;brightness&quot;:0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7,8,9,10]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i*1_1_3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1_3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7,8,9,10]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a*1_2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VALUE" val="22"/>
  <p:tag name="KSO_WM_DIAGRAM_GROUP_CODE" val="q1-1"/>
  <p:tag name="KSO_WM_UNIT_TYPE" val="q_h_a"/>
  <p:tag name="KSO_WM_UNIT_INDEX" val="1_2_1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7,8,9,10]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2*q_h_f*1_2_1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UNIT_SUBTYPE" val="a"/>
  <p:tag name="KSO_WM_UNIT_NOCLEAR" val="0"/>
  <p:tag name="KSO_WM_UNIT_VALUE" val="68"/>
  <p:tag name="KSO_WM_DIAGRAM_GROUP_CODE" val="q1-1"/>
  <p:tag name="KSO_WM_UNIT_TYPE" val="q_h_f"/>
  <p:tag name="KSO_WM_UNIT_INDEX" val="1_2_1"/>
  <p:tag name="KSO_WM_DIAGRAM_MAX_ITEMCNT" val="6"/>
  <p:tag name="KSO_WM_DIAGRAM_MIN_ITEMCNT" val="2"/>
  <p:tag name="KSO_WM_DIAGRAM_VIRTUALLY_FRAME" val="{&quot;height&quot;:438.05,&quot;left&quot;:10.05,&quot;top&quot;:54.95,&quot;width&quot;:954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5,6,7,8,9,10]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8.05,&quot;left&quot;:10.05,&quot;top&quot;:54.95,&quot;width&quot;:954.95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1_2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1_2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2_6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2_6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72_5*q_h_i*1_2_2"/>
  <p:tag name="KSO_WM_TEMPLATE_CATEGORY" val="diagram"/>
  <p:tag name="KSO_WM_TEMPLATE_INDEX" val="20231072"/>
  <p:tag name="KSO_WM_UNIT_LAYERLEVEL" val="1_1_1"/>
  <p:tag name="KSO_WM_TAG_VERSION" val="3.0"/>
  <p:tag name="KSO_WM_BEAUTIFY_FLAG" val="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2_2"/>
  <p:tag name="KSO_WM_DIAGRAM_MAX_ITEMCNT" val="6"/>
  <p:tag name="KSO_WM_DIAGRAM_MIN_ITEMCNT" val="2"/>
  <p:tag name="KSO_WM_DIAGRAM_VIRTUALLY_FRAME" val="{&quot;height&quot;:395.5936279296875,&quot;left&quot;:54.15003937007877,&quot;top&quot;:72.25322540523503,&quot;width&quot;:851.75}"/>
  <p:tag name="KSO_WM_DIAGRAM_COLOR_MATCH_VALUE" val="{&quot;shape&quot;:{&quot;fill&quot;:{&quot;solid&quot;:{&quot;brightness&quot;:0.400000005960464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.4"/>
</p:tagLst>
</file>

<file path=ppt/theme/theme1.xml><?xml version="1.0" encoding="utf-8"?>
<a:theme xmlns:a="http://schemas.openxmlformats.org/drawingml/2006/main" name="Cranfield University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chool of Management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6216253B2564393671CAA27350A60" ma:contentTypeVersion="38067" ma:contentTypeDescription="Create a new document." ma:contentTypeScope="" ma:versionID="87ce78cc60af2fd15edbc86ba9447739">
  <xsd:schema xmlns:xsd="http://www.w3.org/2001/XMLSchema" xmlns:xs="http://www.w3.org/2001/XMLSchema" xmlns:p="http://schemas.microsoft.com/office/2006/metadata/properties" xmlns:ns2="5e91c50e-ace1-45b7-a3e6-97bcf1bdb737" xmlns:ns3="c6623535-448e-4052-97b5-05614bb62f25" targetNamespace="http://schemas.microsoft.com/office/2006/metadata/properties" ma:root="true" ma:fieldsID="56b536704ede8b10edf122e3d270076f" ns2:_="" ns3:_="">
    <xsd:import namespace="5e91c50e-ace1-45b7-a3e6-97bcf1bdb737"/>
    <xsd:import namespace="c6623535-448e-4052-97b5-05614bb62f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1c50e-ace1-45b7-a3e6-97bcf1bdb73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bc12b783-cc56-43ff-b7f1-fe98fe9cb4cd}" ma:internalName="TaxCatchAll" ma:showField="CatchAllData" ma:web="5e91c50e-ace1-45b7-a3e6-97bcf1bdb7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23535-448e-4052-97b5-05614bb62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4ed3f799-2585-429a-ae92-38aec2d16a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91c50e-ace1-45b7-a3e6-97bcf1bdb737">T535JUCYK326-1972871424-70082</_dlc_DocId>
    <_dlc_DocIdUrl xmlns="5e91c50e-ace1-45b7-a3e6-97bcf1bdb737">
      <Url>https://cranfield.sharepoint.com/sites/SATMShare/_layouts/15/DocIdRedir.aspx?ID=T535JUCYK326-1972871424-70082</Url>
      <Description>T535JUCYK326-1972871424-70082</Description>
    </_dlc_DocIdUrl>
    <TaxCatchAll xmlns="5e91c50e-ace1-45b7-a3e6-97bcf1bdb737" xsi:nil="true"/>
    <lcf76f155ced4ddcb4097134ff3c332f xmlns="c6623535-448e-4052-97b5-05614bb62f25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80FCFD-96EB-4181-8E2A-E23B71881087}">
  <ds:schemaRefs>
    <ds:schemaRef ds:uri="5e91c50e-ace1-45b7-a3e6-97bcf1bdb737"/>
    <ds:schemaRef ds:uri="c6623535-448e-4052-97b5-05614bb62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F70DDF-F667-4E16-B742-442D98C4DEA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832C81F-92E8-496B-BB2C-DF8F9420B81D}">
  <ds:schemaRefs>
    <ds:schemaRef ds:uri="5e91c50e-ace1-45b7-a3e6-97bcf1bdb737"/>
    <ds:schemaRef ds:uri="c6623535-448e-4052-97b5-05614bb62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5687A6D-FE13-48F4-92AE-847478B67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Cranfield University 2016</vt:lpstr>
      <vt:lpstr>Custom Design</vt:lpstr>
      <vt:lpstr>School of Management 2016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3</cp:revision>
  <dcterms:created xsi:type="dcterms:W3CDTF">2016-01-22T08:47:26Z</dcterms:created>
  <dcterms:modified xsi:type="dcterms:W3CDTF">2024-04-22T19:37:06Z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0x010100D916216253B2564393671CAA27350A60</vt:lpwstr>
  </property>
  <property fmtid="{D5CDD505-2E9C-101B-9397-08002B2CF9AE}" pid="3" name="_dlc_DocIdItemGuid">
    <vt:lpwstr>e66524db-88e5-49cc-9b4d-b75fe235d600</vt:lpwstr>
  </property>
  <property fmtid="{D5CDD505-2E9C-101B-9397-08002B2CF9AE}" pid="4" name="MediaServiceImageTags">
    <vt:lpwstr/>
  </property>
</Properties>
</file>