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68104-63D1-4092-BB5D-87E065BED9CA}" v="3" dt="2022-02-10T14:40:15.035"/>
    <p1510:client id="{27744EA8-F184-45DB-AA51-1EAFBD3BD850}" v="22" dt="2022-02-10T17:58:26.229"/>
    <p1510:client id="{45607035-04EC-4A10-A738-77F64FFF0517}" v="728" dt="2022-02-10T14:28:09.451"/>
    <p1510:client id="{D3677E09-CF2E-44DF-9136-FA18F8F8E549}" v="69" dt="2022-02-10T14:39:53.736"/>
    <p1510:client id="{D8BA738A-2360-41BB-B4A8-C4312CA69BE7}" v="59" dt="2022-02-10T14:11:0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Reed" userId="S::sreed24@uwo.ca::731866cd-9a49-4f85-b0fb-04c2d0f5bb52" providerId="AD" clId="Web-{07E68104-63D1-4092-BB5D-87E065BED9CA}"/>
    <pc:docChg chg="modSld">
      <pc:chgData name="Samuel Reed" userId="S::sreed24@uwo.ca::731866cd-9a49-4f85-b0fb-04c2d0f5bb52" providerId="AD" clId="Web-{07E68104-63D1-4092-BB5D-87E065BED9CA}" dt="2022-02-10T14:40:14.582" v="1" actId="20577"/>
      <pc:docMkLst>
        <pc:docMk/>
      </pc:docMkLst>
      <pc:sldChg chg="modSp">
        <pc:chgData name="Samuel Reed" userId="S::sreed24@uwo.ca::731866cd-9a49-4f85-b0fb-04c2d0f5bb52" providerId="AD" clId="Web-{07E68104-63D1-4092-BB5D-87E065BED9CA}" dt="2022-02-10T14:40:14.582" v="1" actId="20577"/>
        <pc:sldMkLst>
          <pc:docMk/>
          <pc:sldMk cId="3421812792" sldId="258"/>
        </pc:sldMkLst>
        <pc:spChg chg="mod">
          <ac:chgData name="Samuel Reed" userId="S::sreed24@uwo.ca::731866cd-9a49-4f85-b0fb-04c2d0f5bb52" providerId="AD" clId="Web-{07E68104-63D1-4092-BB5D-87E065BED9CA}" dt="2022-02-10T14:40:14.582" v="1" actId="20577"/>
          <ac:spMkLst>
            <pc:docMk/>
            <pc:sldMk cId="3421812792" sldId="258"/>
            <ac:spMk id="8" creationId="{C285AABC-7DF7-4936-99D9-40D3FA1DFFA7}"/>
          </ac:spMkLst>
        </pc:spChg>
      </pc:sldChg>
    </pc:docChg>
  </pc:docChgLst>
  <pc:docChgLst>
    <pc:chgData name="Elijah Cook" userId="S::ecook46@uwo.ca::a6fae4d5-cb30-4062-a29d-6e8d6276700f" providerId="AD" clId="Web-{45607035-04EC-4A10-A738-77F64FFF0517}"/>
    <pc:docChg chg="addSld modSld">
      <pc:chgData name="Elijah Cook" userId="S::ecook46@uwo.ca::a6fae4d5-cb30-4062-a29d-6e8d6276700f" providerId="AD" clId="Web-{45607035-04EC-4A10-A738-77F64FFF0517}" dt="2022-02-10T14:28:07.372" v="609" actId="20577"/>
      <pc:docMkLst>
        <pc:docMk/>
      </pc:docMkLst>
      <pc:sldChg chg="addSp delSp modSp new mod setBg">
        <pc:chgData name="Elijah Cook" userId="S::ecook46@uwo.ca::a6fae4d5-cb30-4062-a29d-6e8d6276700f" providerId="AD" clId="Web-{45607035-04EC-4A10-A738-77F64FFF0517}" dt="2022-02-10T14:27:22.122" v="577"/>
        <pc:sldMkLst>
          <pc:docMk/>
          <pc:sldMk cId="707763530" sldId="257"/>
        </pc:sldMkLst>
        <pc:spChg chg="mod">
          <ac:chgData name="Elijah Cook" userId="S::ecook46@uwo.ca::a6fae4d5-cb30-4062-a29d-6e8d6276700f" providerId="AD" clId="Web-{45607035-04EC-4A10-A738-77F64FFF0517}" dt="2022-02-10T14:16:08.999" v="17" actId="20577"/>
          <ac:spMkLst>
            <pc:docMk/>
            <pc:sldMk cId="707763530" sldId="257"/>
            <ac:spMk id="2" creationId="{0F68E914-7631-4184-A0AC-4CF69E54F63F}"/>
          </ac:spMkLst>
        </pc:spChg>
        <pc:spChg chg="del">
          <ac:chgData name="Elijah Cook" userId="S::ecook46@uwo.ca::a6fae4d5-cb30-4062-a29d-6e8d6276700f" providerId="AD" clId="Web-{45607035-04EC-4A10-A738-77F64FFF0517}" dt="2022-02-10T14:15:39.498" v="4"/>
          <ac:spMkLst>
            <pc:docMk/>
            <pc:sldMk cId="707763530" sldId="257"/>
            <ac:spMk id="3" creationId="{3C7539CA-E9BE-4571-AE50-B14D5AB996DD}"/>
          </ac:spMkLst>
        </pc:spChg>
        <pc:spChg chg="add del mod">
          <ac:chgData name="Elijah Cook" userId="S::ecook46@uwo.ca::a6fae4d5-cb30-4062-a29d-6e8d6276700f" providerId="AD" clId="Web-{45607035-04EC-4A10-A738-77F64FFF0517}" dt="2022-02-10T14:27:17.168" v="575"/>
          <ac:spMkLst>
            <pc:docMk/>
            <pc:sldMk cId="707763530" sldId="257"/>
            <ac:spMk id="5" creationId="{EBAD45B7-C479-4BA8-A032-91F4948515FC}"/>
          </ac:spMkLst>
        </pc:spChg>
        <pc:spChg chg="add mod">
          <ac:chgData name="Elijah Cook" userId="S::ecook46@uwo.ca::a6fae4d5-cb30-4062-a29d-6e8d6276700f" providerId="AD" clId="Web-{45607035-04EC-4A10-A738-77F64FFF0517}" dt="2022-02-10T14:20:12.551" v="128" actId="20577"/>
          <ac:spMkLst>
            <pc:docMk/>
            <pc:sldMk cId="707763530" sldId="257"/>
            <ac:spMk id="8" creationId="{5434EDF0-64E4-4100-B6AB-B0B87C0A1CAA}"/>
          </ac:spMkLst>
        </pc:spChg>
        <pc:spChg chg="add">
          <ac:chgData name="Elijah Cook" userId="S::ecook46@uwo.ca::a6fae4d5-cb30-4062-a29d-6e8d6276700f" providerId="AD" clId="Web-{45607035-04EC-4A10-A738-77F64FFF0517}" dt="2022-02-10T14:15:50.592" v="5"/>
          <ac:spMkLst>
            <pc:docMk/>
            <pc:sldMk cId="707763530" sldId="257"/>
            <ac:spMk id="11" creationId="{FAFB3478-4AEC-431E-93B2-1593839C16DA}"/>
          </ac:spMkLst>
        </pc:spChg>
        <pc:spChg chg="add del mod">
          <ac:chgData name="Elijah Cook" userId="S::ecook46@uwo.ca::a6fae4d5-cb30-4062-a29d-6e8d6276700f" providerId="AD" clId="Web-{45607035-04EC-4A10-A738-77F64FFF0517}" dt="2022-02-10T14:27:22.122" v="577"/>
          <ac:spMkLst>
            <pc:docMk/>
            <pc:sldMk cId="707763530" sldId="257"/>
            <ac:spMk id="12" creationId="{BB296C8C-DF71-4B7F-82FD-3ED586110EE6}"/>
          </ac:spMkLst>
        </pc:spChg>
        <pc:spChg chg="add">
          <ac:chgData name="Elijah Cook" userId="S::ecook46@uwo.ca::a6fae4d5-cb30-4062-a29d-6e8d6276700f" providerId="AD" clId="Web-{45607035-04EC-4A10-A738-77F64FFF0517}" dt="2022-02-10T14:15:50.592" v="5"/>
          <ac:spMkLst>
            <pc:docMk/>
            <pc:sldMk cId="707763530" sldId="257"/>
            <ac:spMk id="13" creationId="{A8A68745-355E-4D81-AA5F-942C71082A1E}"/>
          </ac:spMkLst>
        </pc:spChg>
        <pc:spChg chg="add del mod">
          <ac:chgData name="Elijah Cook" userId="S::ecook46@uwo.ca::a6fae4d5-cb30-4062-a29d-6e8d6276700f" providerId="AD" clId="Web-{45607035-04EC-4A10-A738-77F64FFF0517}" dt="2022-02-10T14:27:19.809" v="576"/>
          <ac:spMkLst>
            <pc:docMk/>
            <pc:sldMk cId="707763530" sldId="257"/>
            <ac:spMk id="14" creationId="{B54FC2CA-95AC-4E1C-96E3-466ECADD8B5E}"/>
          </ac:spMkLst>
        </pc:spChg>
        <pc:spChg chg="add">
          <ac:chgData name="Elijah Cook" userId="S::ecook46@uwo.ca::a6fae4d5-cb30-4062-a29d-6e8d6276700f" providerId="AD" clId="Web-{45607035-04EC-4A10-A738-77F64FFF0517}" dt="2022-02-10T14:15:50.592" v="5"/>
          <ac:spMkLst>
            <pc:docMk/>
            <pc:sldMk cId="707763530" sldId="257"/>
            <ac:spMk id="15" creationId="{61D32E23-CD34-4C85-8167-14669FD3E0CA}"/>
          </ac:spMkLst>
        </pc:spChg>
        <pc:spChg chg="add">
          <ac:chgData name="Elijah Cook" userId="S::ecook46@uwo.ca::a6fae4d5-cb30-4062-a29d-6e8d6276700f" providerId="AD" clId="Web-{45607035-04EC-4A10-A738-77F64FFF0517}" dt="2022-02-10T14:15:50.592" v="5"/>
          <ac:spMkLst>
            <pc:docMk/>
            <pc:sldMk cId="707763530" sldId="257"/>
            <ac:spMk id="17" creationId="{2E922E9E-A29B-4164-A634-B718A43369CA}"/>
          </ac:spMkLst>
        </pc:spChg>
        <pc:picChg chg="add mod ord">
          <ac:chgData name="Elijah Cook" userId="S::ecook46@uwo.ca::a6fae4d5-cb30-4062-a29d-6e8d6276700f" providerId="AD" clId="Web-{45607035-04EC-4A10-A738-77F64FFF0517}" dt="2022-02-10T14:15:50.592" v="5"/>
          <ac:picMkLst>
            <pc:docMk/>
            <pc:sldMk cId="707763530" sldId="257"/>
            <ac:picMk id="4" creationId="{C3EB2521-DB07-4E1F-B2B2-6C3E474CE7B1}"/>
          </ac:picMkLst>
        </pc:picChg>
      </pc:sldChg>
      <pc:sldChg chg="addSp delSp modSp new mod setBg">
        <pc:chgData name="Elijah Cook" userId="S::ecook46@uwo.ca::a6fae4d5-cb30-4062-a29d-6e8d6276700f" providerId="AD" clId="Web-{45607035-04EC-4A10-A738-77F64FFF0517}" dt="2022-02-10T14:27:14.918" v="574"/>
        <pc:sldMkLst>
          <pc:docMk/>
          <pc:sldMk cId="3421812792" sldId="258"/>
        </pc:sldMkLst>
        <pc:spChg chg="mod">
          <ac:chgData name="Elijah Cook" userId="S::ecook46@uwo.ca::a6fae4d5-cb30-4062-a29d-6e8d6276700f" providerId="AD" clId="Web-{45607035-04EC-4A10-A738-77F64FFF0517}" dt="2022-02-10T14:16:39.828" v="26"/>
          <ac:spMkLst>
            <pc:docMk/>
            <pc:sldMk cId="3421812792" sldId="258"/>
            <ac:spMk id="2" creationId="{0FCAEE45-E888-4590-8F07-A2612D3901E0}"/>
          </ac:spMkLst>
        </pc:spChg>
        <pc:spChg chg="del">
          <ac:chgData name="Elijah Cook" userId="S::ecook46@uwo.ca::a6fae4d5-cb30-4062-a29d-6e8d6276700f" providerId="AD" clId="Web-{45607035-04EC-4A10-A738-77F64FFF0517}" dt="2022-02-10T14:16:26.655" v="18"/>
          <ac:spMkLst>
            <pc:docMk/>
            <pc:sldMk cId="3421812792" sldId="258"/>
            <ac:spMk id="3" creationId="{77457B48-3D48-475E-87B4-57037A193FA3}"/>
          </ac:spMkLst>
        </pc:spChg>
        <pc:spChg chg="add del">
          <ac:chgData name="Elijah Cook" userId="S::ecook46@uwo.ca::a6fae4d5-cb30-4062-a29d-6e8d6276700f" providerId="AD" clId="Web-{45607035-04EC-4A10-A738-77F64FFF0517}" dt="2022-02-10T14:27:14.918" v="574"/>
          <ac:spMkLst>
            <pc:docMk/>
            <pc:sldMk cId="3421812792" sldId="258"/>
            <ac:spMk id="5" creationId="{46991F9B-B0F2-4340-87B9-06A7C30A6974}"/>
          </ac:spMkLst>
        </pc:spChg>
        <pc:spChg chg="add mod">
          <ac:chgData name="Elijah Cook" userId="S::ecook46@uwo.ca::a6fae4d5-cb30-4062-a29d-6e8d6276700f" providerId="AD" clId="Web-{45607035-04EC-4A10-A738-77F64FFF0517}" dt="2022-02-10T14:21:58.037" v="215" actId="20577"/>
          <ac:spMkLst>
            <pc:docMk/>
            <pc:sldMk cId="3421812792" sldId="258"/>
            <ac:spMk id="8" creationId="{C285AABC-7DF7-4936-99D9-40D3FA1DFFA7}"/>
          </ac:spMkLst>
        </pc:spChg>
        <pc:spChg chg="add">
          <ac:chgData name="Elijah Cook" userId="S::ecook46@uwo.ca::a6fae4d5-cb30-4062-a29d-6e8d6276700f" providerId="AD" clId="Web-{45607035-04EC-4A10-A738-77F64FFF0517}" dt="2022-02-10T14:16:39.828" v="26"/>
          <ac:spMkLst>
            <pc:docMk/>
            <pc:sldMk cId="3421812792" sldId="258"/>
            <ac:spMk id="11" creationId="{FAFB3478-4AEC-431E-93B2-1593839C16DA}"/>
          </ac:spMkLst>
        </pc:spChg>
        <pc:spChg chg="add">
          <ac:chgData name="Elijah Cook" userId="S::ecook46@uwo.ca::a6fae4d5-cb30-4062-a29d-6e8d6276700f" providerId="AD" clId="Web-{45607035-04EC-4A10-A738-77F64FFF0517}" dt="2022-02-10T14:16:39.828" v="26"/>
          <ac:spMkLst>
            <pc:docMk/>
            <pc:sldMk cId="3421812792" sldId="258"/>
            <ac:spMk id="13" creationId="{A8A68745-355E-4D81-AA5F-942C71082A1E}"/>
          </ac:spMkLst>
        </pc:spChg>
        <pc:spChg chg="add">
          <ac:chgData name="Elijah Cook" userId="S::ecook46@uwo.ca::a6fae4d5-cb30-4062-a29d-6e8d6276700f" providerId="AD" clId="Web-{45607035-04EC-4A10-A738-77F64FFF0517}" dt="2022-02-10T14:16:39.828" v="26"/>
          <ac:spMkLst>
            <pc:docMk/>
            <pc:sldMk cId="3421812792" sldId="258"/>
            <ac:spMk id="15" creationId="{61D32E23-CD34-4C85-8167-14669FD3E0CA}"/>
          </ac:spMkLst>
        </pc:spChg>
        <pc:spChg chg="add">
          <ac:chgData name="Elijah Cook" userId="S::ecook46@uwo.ca::a6fae4d5-cb30-4062-a29d-6e8d6276700f" providerId="AD" clId="Web-{45607035-04EC-4A10-A738-77F64FFF0517}" dt="2022-02-10T14:16:39.828" v="26"/>
          <ac:spMkLst>
            <pc:docMk/>
            <pc:sldMk cId="3421812792" sldId="258"/>
            <ac:spMk id="17" creationId="{2E922E9E-A29B-4164-A634-B718A43369CA}"/>
          </ac:spMkLst>
        </pc:spChg>
        <pc:picChg chg="add mod ord">
          <ac:chgData name="Elijah Cook" userId="S::ecook46@uwo.ca::a6fae4d5-cb30-4062-a29d-6e8d6276700f" providerId="AD" clId="Web-{45607035-04EC-4A10-A738-77F64FFF0517}" dt="2022-02-10T14:16:39.828" v="26"/>
          <ac:picMkLst>
            <pc:docMk/>
            <pc:sldMk cId="3421812792" sldId="258"/>
            <ac:picMk id="4" creationId="{BEBFF910-375C-4F4B-836A-68CC3E7DDB7B}"/>
          </ac:picMkLst>
        </pc:picChg>
      </pc:sldChg>
      <pc:sldChg chg="addSp delSp modSp new mod setBg">
        <pc:chgData name="Elijah Cook" userId="S::ecook46@uwo.ca::a6fae4d5-cb30-4062-a29d-6e8d6276700f" providerId="AD" clId="Web-{45607035-04EC-4A10-A738-77F64FFF0517}" dt="2022-02-10T14:23:35.351" v="339" actId="20577"/>
        <pc:sldMkLst>
          <pc:docMk/>
          <pc:sldMk cId="862126803" sldId="259"/>
        </pc:sldMkLst>
        <pc:spChg chg="mod">
          <ac:chgData name="Elijah Cook" userId="S::ecook46@uwo.ca::a6fae4d5-cb30-4062-a29d-6e8d6276700f" providerId="AD" clId="Web-{45607035-04EC-4A10-A738-77F64FFF0517}" dt="2022-02-10T14:17:01.047" v="39"/>
          <ac:spMkLst>
            <pc:docMk/>
            <pc:sldMk cId="862126803" sldId="259"/>
            <ac:spMk id="2" creationId="{890CC697-7056-41CC-BE43-2DD72633CC03}"/>
          </ac:spMkLst>
        </pc:spChg>
        <pc:spChg chg="del">
          <ac:chgData name="Elijah Cook" userId="S::ecook46@uwo.ca::a6fae4d5-cb30-4062-a29d-6e8d6276700f" providerId="AD" clId="Web-{45607035-04EC-4A10-A738-77F64FFF0517}" dt="2022-02-10T14:16:57.312" v="38"/>
          <ac:spMkLst>
            <pc:docMk/>
            <pc:sldMk cId="862126803" sldId="259"/>
            <ac:spMk id="3" creationId="{88EBC8E1-95EB-4BDA-AD73-F7A5DCE93741}"/>
          </ac:spMkLst>
        </pc:spChg>
        <pc:spChg chg="add mod">
          <ac:chgData name="Elijah Cook" userId="S::ecook46@uwo.ca::a6fae4d5-cb30-4062-a29d-6e8d6276700f" providerId="AD" clId="Web-{45607035-04EC-4A10-A738-77F64FFF0517}" dt="2022-02-10T14:23:35.351" v="339" actId="20577"/>
          <ac:spMkLst>
            <pc:docMk/>
            <pc:sldMk cId="862126803" sldId="259"/>
            <ac:spMk id="8" creationId="{0298F578-D25C-45AE-985F-C6F1BE6F5E34}"/>
          </ac:spMkLst>
        </pc:spChg>
        <pc:spChg chg="add">
          <ac:chgData name="Elijah Cook" userId="S::ecook46@uwo.ca::a6fae4d5-cb30-4062-a29d-6e8d6276700f" providerId="AD" clId="Web-{45607035-04EC-4A10-A738-77F64FFF0517}" dt="2022-02-10T14:17:01.047" v="39"/>
          <ac:spMkLst>
            <pc:docMk/>
            <pc:sldMk cId="862126803" sldId="259"/>
            <ac:spMk id="11" creationId="{FAFB3478-4AEC-431E-93B2-1593839C16DA}"/>
          </ac:spMkLst>
        </pc:spChg>
        <pc:spChg chg="add">
          <ac:chgData name="Elijah Cook" userId="S::ecook46@uwo.ca::a6fae4d5-cb30-4062-a29d-6e8d6276700f" providerId="AD" clId="Web-{45607035-04EC-4A10-A738-77F64FFF0517}" dt="2022-02-10T14:17:01.047" v="39"/>
          <ac:spMkLst>
            <pc:docMk/>
            <pc:sldMk cId="862126803" sldId="259"/>
            <ac:spMk id="13" creationId="{A8A68745-355E-4D81-AA5F-942C71082A1E}"/>
          </ac:spMkLst>
        </pc:spChg>
        <pc:spChg chg="add">
          <ac:chgData name="Elijah Cook" userId="S::ecook46@uwo.ca::a6fae4d5-cb30-4062-a29d-6e8d6276700f" providerId="AD" clId="Web-{45607035-04EC-4A10-A738-77F64FFF0517}" dt="2022-02-10T14:17:01.047" v="39"/>
          <ac:spMkLst>
            <pc:docMk/>
            <pc:sldMk cId="862126803" sldId="259"/>
            <ac:spMk id="15" creationId="{61D32E23-CD34-4C85-8167-14669FD3E0CA}"/>
          </ac:spMkLst>
        </pc:spChg>
        <pc:spChg chg="add">
          <ac:chgData name="Elijah Cook" userId="S::ecook46@uwo.ca::a6fae4d5-cb30-4062-a29d-6e8d6276700f" providerId="AD" clId="Web-{45607035-04EC-4A10-A738-77F64FFF0517}" dt="2022-02-10T14:17:01.047" v="39"/>
          <ac:spMkLst>
            <pc:docMk/>
            <pc:sldMk cId="862126803" sldId="259"/>
            <ac:spMk id="17" creationId="{2E922E9E-A29B-4164-A634-B718A43369CA}"/>
          </ac:spMkLst>
        </pc:spChg>
        <pc:picChg chg="add mod ord">
          <ac:chgData name="Elijah Cook" userId="S::ecook46@uwo.ca::a6fae4d5-cb30-4062-a29d-6e8d6276700f" providerId="AD" clId="Web-{45607035-04EC-4A10-A738-77F64FFF0517}" dt="2022-02-10T14:17:01.047" v="39"/>
          <ac:picMkLst>
            <pc:docMk/>
            <pc:sldMk cId="862126803" sldId="259"/>
            <ac:picMk id="4" creationId="{C4AFEF52-F43C-4A4D-8400-4B0BA6B3EB93}"/>
          </ac:picMkLst>
        </pc:picChg>
      </pc:sldChg>
      <pc:sldChg chg="addSp delSp modSp new mod setBg">
        <pc:chgData name="Elijah Cook" userId="S::ecook46@uwo.ca::a6fae4d5-cb30-4062-a29d-6e8d6276700f" providerId="AD" clId="Web-{45607035-04EC-4A10-A738-77F64FFF0517}" dt="2022-02-10T14:28:07.372" v="609" actId="20577"/>
        <pc:sldMkLst>
          <pc:docMk/>
          <pc:sldMk cId="1016378326" sldId="260"/>
        </pc:sldMkLst>
        <pc:spChg chg="mod">
          <ac:chgData name="Elijah Cook" userId="S::ecook46@uwo.ca::a6fae4d5-cb30-4062-a29d-6e8d6276700f" providerId="AD" clId="Web-{45607035-04EC-4A10-A738-77F64FFF0517}" dt="2022-02-10T14:17:24.969" v="51"/>
          <ac:spMkLst>
            <pc:docMk/>
            <pc:sldMk cId="1016378326" sldId="260"/>
            <ac:spMk id="2" creationId="{16C41CAF-543C-4A7E-8D4A-B7973CB9559E}"/>
          </ac:spMkLst>
        </pc:spChg>
        <pc:spChg chg="del">
          <ac:chgData name="Elijah Cook" userId="S::ecook46@uwo.ca::a6fae4d5-cb30-4062-a29d-6e8d6276700f" providerId="AD" clId="Web-{45607035-04EC-4A10-A738-77F64FFF0517}" dt="2022-02-10T14:17:16.688" v="48"/>
          <ac:spMkLst>
            <pc:docMk/>
            <pc:sldMk cId="1016378326" sldId="260"/>
            <ac:spMk id="3" creationId="{8292349B-71A2-4BDF-9E89-4C48ECE36BD4}"/>
          </ac:spMkLst>
        </pc:spChg>
        <pc:spChg chg="add mod">
          <ac:chgData name="Elijah Cook" userId="S::ecook46@uwo.ca::a6fae4d5-cb30-4062-a29d-6e8d6276700f" providerId="AD" clId="Web-{45607035-04EC-4A10-A738-77F64FFF0517}" dt="2022-02-10T14:28:07.372" v="609" actId="20577"/>
          <ac:spMkLst>
            <pc:docMk/>
            <pc:sldMk cId="1016378326" sldId="260"/>
            <ac:spMk id="8" creationId="{9C1932D8-3747-41DB-B62B-A3885C95CAB1}"/>
          </ac:spMkLst>
        </pc:spChg>
        <pc:spChg chg="add del">
          <ac:chgData name="Elijah Cook" userId="S::ecook46@uwo.ca::a6fae4d5-cb30-4062-a29d-6e8d6276700f" providerId="AD" clId="Web-{45607035-04EC-4A10-A738-77F64FFF0517}" dt="2022-02-10T14:17:24.953" v="50"/>
          <ac:spMkLst>
            <pc:docMk/>
            <pc:sldMk cId="1016378326" sldId="260"/>
            <ac:spMk id="9" creationId="{0F358BAA-9C8A-4E17-BAD8-32FD6FFEA730}"/>
          </ac:spMkLst>
        </pc:spChg>
        <pc:spChg chg="add del">
          <ac:chgData name="Elijah Cook" userId="S::ecook46@uwo.ca::a6fae4d5-cb30-4062-a29d-6e8d6276700f" providerId="AD" clId="Web-{45607035-04EC-4A10-A738-77F64FFF0517}" dt="2022-02-10T14:17:24.953" v="50"/>
          <ac:spMkLst>
            <pc:docMk/>
            <pc:sldMk cId="1016378326" sldId="260"/>
            <ac:spMk id="11" creationId="{4D6F41A4-BEE3-4935-9371-4ADEA67A22F9}"/>
          </ac:spMkLst>
        </pc:spChg>
        <pc:spChg chg="add">
          <ac:chgData name="Elijah Cook" userId="S::ecook46@uwo.ca::a6fae4d5-cb30-4062-a29d-6e8d6276700f" providerId="AD" clId="Web-{45607035-04EC-4A10-A738-77F64FFF0517}" dt="2022-02-10T14:17:24.969" v="51"/>
          <ac:spMkLst>
            <pc:docMk/>
            <pc:sldMk cId="1016378326" sldId="260"/>
            <ac:spMk id="15" creationId="{61D32E23-CD34-4C85-8167-14669FD3E0CA}"/>
          </ac:spMkLst>
        </pc:spChg>
        <pc:spChg chg="add">
          <ac:chgData name="Elijah Cook" userId="S::ecook46@uwo.ca::a6fae4d5-cb30-4062-a29d-6e8d6276700f" providerId="AD" clId="Web-{45607035-04EC-4A10-A738-77F64FFF0517}" dt="2022-02-10T14:17:24.969" v="51"/>
          <ac:spMkLst>
            <pc:docMk/>
            <pc:sldMk cId="1016378326" sldId="260"/>
            <ac:spMk id="17" creationId="{2E922E9E-A29B-4164-A634-B718A43369CA}"/>
          </ac:spMkLst>
        </pc:spChg>
        <pc:spChg chg="add del">
          <ac:chgData name="Elijah Cook" userId="S::ecook46@uwo.ca::a6fae4d5-cb30-4062-a29d-6e8d6276700f" providerId="AD" clId="Web-{45607035-04EC-4A10-A738-77F64FFF0517}" dt="2022-02-10T14:17:24.953" v="50"/>
          <ac:spMkLst>
            <pc:docMk/>
            <pc:sldMk cId="1016378326" sldId="260"/>
            <ac:spMk id="20" creationId="{7FE1D329-7CB2-4DF5-B0C0-36DD19EBC66D}"/>
          </ac:spMkLst>
        </pc:spChg>
        <pc:spChg chg="add del">
          <ac:chgData name="Elijah Cook" userId="S::ecook46@uwo.ca::a6fae4d5-cb30-4062-a29d-6e8d6276700f" providerId="AD" clId="Web-{45607035-04EC-4A10-A738-77F64FFF0517}" dt="2022-02-10T14:17:24.953" v="50"/>
          <ac:spMkLst>
            <pc:docMk/>
            <pc:sldMk cId="1016378326" sldId="260"/>
            <ac:spMk id="22" creationId="{A7971386-B2B0-4A38-8D3B-8CF23AAA610C}"/>
          </ac:spMkLst>
        </pc:spChg>
        <pc:spChg chg="add del">
          <ac:chgData name="Elijah Cook" userId="S::ecook46@uwo.ca::a6fae4d5-cb30-4062-a29d-6e8d6276700f" providerId="AD" clId="Web-{45607035-04EC-4A10-A738-77F64FFF0517}" dt="2022-02-10T14:17:24.953" v="50"/>
          <ac:spMkLst>
            <pc:docMk/>
            <pc:sldMk cId="1016378326" sldId="260"/>
            <ac:spMk id="24" creationId="{8BECD55C-E611-4BCD-B45E-BF01D6234816}"/>
          </ac:spMkLst>
        </pc:spChg>
        <pc:spChg chg="add del">
          <ac:chgData name="Elijah Cook" userId="S::ecook46@uwo.ca::a6fae4d5-cb30-4062-a29d-6e8d6276700f" providerId="AD" clId="Web-{45607035-04EC-4A10-A738-77F64FFF0517}" dt="2022-02-10T14:17:24.953" v="50"/>
          <ac:spMkLst>
            <pc:docMk/>
            <pc:sldMk cId="1016378326" sldId="260"/>
            <ac:spMk id="26" creationId="{1B8F0E52-7B96-44E2-BC48-F2D2BAC4611F}"/>
          </ac:spMkLst>
        </pc:spChg>
        <pc:spChg chg="add del">
          <ac:chgData name="Elijah Cook" userId="S::ecook46@uwo.ca::a6fae4d5-cb30-4062-a29d-6e8d6276700f" providerId="AD" clId="Web-{45607035-04EC-4A10-A738-77F64FFF0517}" dt="2022-02-10T14:17:24.953" v="50"/>
          <ac:spMkLst>
            <pc:docMk/>
            <pc:sldMk cId="1016378326" sldId="260"/>
            <ac:spMk id="28" creationId="{0D29D77D-2D4E-4868-960B-BEDA724F5CE2}"/>
          </ac:spMkLst>
        </pc:spChg>
        <pc:spChg chg="add">
          <ac:chgData name="Elijah Cook" userId="S::ecook46@uwo.ca::a6fae4d5-cb30-4062-a29d-6e8d6276700f" providerId="AD" clId="Web-{45607035-04EC-4A10-A738-77F64FFF0517}" dt="2022-02-10T14:17:24.969" v="51"/>
          <ac:spMkLst>
            <pc:docMk/>
            <pc:sldMk cId="1016378326" sldId="260"/>
            <ac:spMk id="30" creationId="{FAFB3478-4AEC-431E-93B2-1593839C16DA}"/>
          </ac:spMkLst>
        </pc:spChg>
        <pc:spChg chg="add">
          <ac:chgData name="Elijah Cook" userId="S::ecook46@uwo.ca::a6fae4d5-cb30-4062-a29d-6e8d6276700f" providerId="AD" clId="Web-{45607035-04EC-4A10-A738-77F64FFF0517}" dt="2022-02-10T14:17:24.969" v="51"/>
          <ac:spMkLst>
            <pc:docMk/>
            <pc:sldMk cId="1016378326" sldId="260"/>
            <ac:spMk id="31" creationId="{A8A68745-355E-4D81-AA5F-942C71082A1E}"/>
          </ac:spMkLst>
        </pc:spChg>
        <pc:grpChg chg="add del">
          <ac:chgData name="Elijah Cook" userId="S::ecook46@uwo.ca::a6fae4d5-cb30-4062-a29d-6e8d6276700f" providerId="AD" clId="Web-{45607035-04EC-4A10-A738-77F64FFF0517}" dt="2022-02-10T14:17:24.953" v="50"/>
          <ac:grpSpMkLst>
            <pc:docMk/>
            <pc:sldMk cId="1016378326" sldId="260"/>
            <ac:grpSpMk id="13" creationId="{7726F010-956A-40BC-8A1F-8002DC729B4C}"/>
          </ac:grpSpMkLst>
        </pc:grpChg>
        <pc:picChg chg="add mod ord">
          <ac:chgData name="Elijah Cook" userId="S::ecook46@uwo.ca::a6fae4d5-cb30-4062-a29d-6e8d6276700f" providerId="AD" clId="Web-{45607035-04EC-4A10-A738-77F64FFF0517}" dt="2022-02-10T14:17:24.969" v="51"/>
          <ac:picMkLst>
            <pc:docMk/>
            <pc:sldMk cId="1016378326" sldId="260"/>
            <ac:picMk id="4" creationId="{50C4AD52-F4CB-4203-88AE-D0405A944F8A}"/>
          </ac:picMkLst>
        </pc:picChg>
      </pc:sldChg>
    </pc:docChg>
  </pc:docChgLst>
  <pc:docChgLst>
    <pc:chgData name="Elijah Cook" userId="S::ecook46@uwo.ca::a6fae4d5-cb30-4062-a29d-6e8d6276700f" providerId="AD" clId="Web-{D8BA738A-2360-41BB-B4A8-C4312CA69BE7}"/>
    <pc:docChg chg="modSld addMainMaster delMainMaster">
      <pc:chgData name="Elijah Cook" userId="S::ecook46@uwo.ca::a6fae4d5-cb30-4062-a29d-6e8d6276700f" providerId="AD" clId="Web-{D8BA738A-2360-41BB-B4A8-C4312CA69BE7}" dt="2022-02-10T14:11:00.478" v="58"/>
      <pc:docMkLst>
        <pc:docMk/>
      </pc:docMkLst>
      <pc:sldChg chg="addSp modSp mod setBg modClrScheme addAnim chgLayout">
        <pc:chgData name="Elijah Cook" userId="S::ecook46@uwo.ca::a6fae4d5-cb30-4062-a29d-6e8d6276700f" providerId="AD" clId="Web-{D8BA738A-2360-41BB-B4A8-C4312CA69BE7}" dt="2022-02-10T14:11:00.478" v="58"/>
        <pc:sldMkLst>
          <pc:docMk/>
          <pc:sldMk cId="109857222" sldId="256"/>
        </pc:sldMkLst>
        <pc:spChg chg="mod">
          <ac:chgData name="Elijah Cook" userId="S::ecook46@uwo.ca::a6fae4d5-cb30-4062-a29d-6e8d6276700f" providerId="AD" clId="Web-{D8BA738A-2360-41BB-B4A8-C4312CA69BE7}" dt="2022-02-10T14:11:00.478" v="5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lijah Cook" userId="S::ecook46@uwo.ca::a6fae4d5-cb30-4062-a29d-6e8d6276700f" providerId="AD" clId="Web-{D8BA738A-2360-41BB-B4A8-C4312CA69BE7}" dt="2022-02-10T14:11:00.478" v="5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Elijah Cook" userId="S::ecook46@uwo.ca::a6fae4d5-cb30-4062-a29d-6e8d6276700f" providerId="AD" clId="Web-{D8BA738A-2360-41BB-B4A8-C4312CA69BE7}" dt="2022-02-10T14:11:00.478" v="56"/>
          <ac:spMkLst>
            <pc:docMk/>
            <pc:sldMk cId="109857222" sldId="256"/>
            <ac:spMk id="9" creationId="{A7971386-B2B0-4A38-8D3B-8CF23AAA610C}"/>
          </ac:spMkLst>
        </pc:spChg>
        <pc:spChg chg="add">
          <ac:chgData name="Elijah Cook" userId="S::ecook46@uwo.ca::a6fae4d5-cb30-4062-a29d-6e8d6276700f" providerId="AD" clId="Web-{D8BA738A-2360-41BB-B4A8-C4312CA69BE7}" dt="2022-02-10T14:11:00.478" v="56"/>
          <ac:spMkLst>
            <pc:docMk/>
            <pc:sldMk cId="109857222" sldId="256"/>
            <ac:spMk id="11" creationId="{96AE4BD0-E2D6-4FE1-9295-59E338A45340}"/>
          </ac:spMkLst>
        </pc:spChg>
        <pc:spChg chg="add">
          <ac:chgData name="Elijah Cook" userId="S::ecook46@uwo.ca::a6fae4d5-cb30-4062-a29d-6e8d6276700f" providerId="AD" clId="Web-{D8BA738A-2360-41BB-B4A8-C4312CA69BE7}" dt="2022-02-10T14:11:00.478" v="56"/>
          <ac:spMkLst>
            <pc:docMk/>
            <pc:sldMk cId="109857222" sldId="256"/>
            <ac:spMk id="13" creationId="{0D29D77D-2D4E-4868-960B-BEDA724F5CE2}"/>
          </ac:spMkLst>
        </pc:spChg>
        <pc:picChg chg="add">
          <ac:chgData name="Elijah Cook" userId="S::ecook46@uwo.ca::a6fae4d5-cb30-4062-a29d-6e8d6276700f" providerId="AD" clId="Web-{D8BA738A-2360-41BB-B4A8-C4312CA69BE7}" dt="2022-02-10T14:11:00.478" v="56"/>
          <ac:picMkLst>
            <pc:docMk/>
            <pc:sldMk cId="109857222" sldId="256"/>
            <ac:picMk id="4" creationId="{0414434B-D829-4ACF-A169-8909C0D925CD}"/>
          </ac:picMkLst>
        </pc:picChg>
      </pc:sldChg>
      <pc:sldMasterChg chg="del delSldLayout">
        <pc:chgData name="Elijah Cook" userId="S::ecook46@uwo.ca::a6fae4d5-cb30-4062-a29d-6e8d6276700f" providerId="AD" clId="Web-{D8BA738A-2360-41BB-B4A8-C4312CA69BE7}" dt="2022-02-10T14:11:00.478" v="56"/>
        <pc:sldMasterMkLst>
          <pc:docMk/>
          <pc:sldMasterMk cId="2460954070" sldId="2147483660"/>
        </pc:sldMasterMkLst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Elijah Cook" userId="S::ecook46@uwo.ca::a6fae4d5-cb30-4062-a29d-6e8d6276700f" providerId="AD" clId="Web-{D8BA738A-2360-41BB-B4A8-C4312CA69BE7}" dt="2022-02-10T14:11:00.478" v="56"/>
        <pc:sldMasterMkLst>
          <pc:docMk/>
          <pc:sldMasterMk cId="1205052943" sldId="2147483698"/>
        </pc:sldMasterMkLst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3097252193" sldId="2147483687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392872649" sldId="2147483688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3606840500" sldId="2147483689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3818296299" sldId="2147483690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1204954692" sldId="2147483691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4265677352" sldId="2147483692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3965472730" sldId="2147483693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1285529727" sldId="2147483694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2982173060" sldId="2147483695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1428647692" sldId="2147483696"/>
          </pc:sldLayoutMkLst>
        </pc:sldLayoutChg>
        <pc:sldLayoutChg chg="add">
          <pc:chgData name="Elijah Cook" userId="S::ecook46@uwo.ca::a6fae4d5-cb30-4062-a29d-6e8d6276700f" providerId="AD" clId="Web-{D8BA738A-2360-41BB-B4A8-C4312CA69BE7}" dt="2022-02-10T14:11:00.478" v="56"/>
          <pc:sldLayoutMkLst>
            <pc:docMk/>
            <pc:sldMasterMk cId="1205052943" sldId="2147483698"/>
            <pc:sldLayoutMk cId="2027226857" sldId="2147483697"/>
          </pc:sldLayoutMkLst>
        </pc:sldLayoutChg>
      </pc:sldMasterChg>
    </pc:docChg>
  </pc:docChgLst>
  <pc:docChgLst>
    <pc:chgData name="Melissa Fruci" userId="S::mfruci2@uwo.ca::0329aab6-bace-4468-a91d-a0269caa1552" providerId="AD" clId="Web-{D3677E09-CF2E-44DF-9136-FA18F8F8E549}"/>
    <pc:docChg chg="modSld">
      <pc:chgData name="Melissa Fruci" userId="S::mfruci2@uwo.ca::0329aab6-bace-4468-a91d-a0269caa1552" providerId="AD" clId="Web-{D3677E09-CF2E-44DF-9136-FA18F8F8E549}" dt="2022-02-10T14:39:53.736" v="72" actId="20577"/>
      <pc:docMkLst>
        <pc:docMk/>
      </pc:docMkLst>
      <pc:sldChg chg="modSp">
        <pc:chgData name="Melissa Fruci" userId="S::mfruci2@uwo.ca::0329aab6-bace-4468-a91d-a0269caa1552" providerId="AD" clId="Web-{D3677E09-CF2E-44DF-9136-FA18F8F8E549}" dt="2022-02-10T14:39:53.736" v="72" actId="20577"/>
        <pc:sldMkLst>
          <pc:docMk/>
          <pc:sldMk cId="1016378326" sldId="260"/>
        </pc:sldMkLst>
        <pc:spChg chg="mod">
          <ac:chgData name="Melissa Fruci" userId="S::mfruci2@uwo.ca::0329aab6-bace-4468-a91d-a0269caa1552" providerId="AD" clId="Web-{D3677E09-CF2E-44DF-9136-FA18F8F8E549}" dt="2022-02-10T14:39:53.736" v="72" actId="20577"/>
          <ac:spMkLst>
            <pc:docMk/>
            <pc:sldMk cId="1016378326" sldId="260"/>
            <ac:spMk id="8" creationId="{9C1932D8-3747-41DB-B62B-A3885C95CAB1}"/>
          </ac:spMkLst>
        </pc:spChg>
      </pc:sldChg>
    </pc:docChg>
  </pc:docChgLst>
  <pc:docChgLst>
    <pc:chgData name="Elijah Cook" userId="S::ecook46@uwo.ca::a6fae4d5-cb30-4062-a29d-6e8d6276700f" providerId="AD" clId="Web-{27744EA8-F184-45DB-AA51-1EAFBD3BD850}"/>
    <pc:docChg chg="modSld">
      <pc:chgData name="Elijah Cook" userId="S::ecook46@uwo.ca::a6fae4d5-cb30-4062-a29d-6e8d6276700f" providerId="AD" clId="Web-{27744EA8-F184-45DB-AA51-1EAFBD3BD850}" dt="2022-02-10T17:58:26.229" v="23" actId="1076"/>
      <pc:docMkLst>
        <pc:docMk/>
      </pc:docMkLst>
      <pc:sldChg chg="addSp delSp modSp">
        <pc:chgData name="Elijah Cook" userId="S::ecook46@uwo.ca::a6fae4d5-cb30-4062-a29d-6e8d6276700f" providerId="AD" clId="Web-{27744EA8-F184-45DB-AA51-1EAFBD3BD850}" dt="2022-02-10T17:57:59.447" v="16" actId="20577"/>
        <pc:sldMkLst>
          <pc:docMk/>
          <pc:sldMk cId="707763530" sldId="257"/>
        </pc:sldMkLst>
        <pc:spChg chg="mod">
          <ac:chgData name="Elijah Cook" userId="S::ecook46@uwo.ca::a6fae4d5-cb30-4062-a29d-6e8d6276700f" providerId="AD" clId="Web-{27744EA8-F184-45DB-AA51-1EAFBD3BD850}" dt="2022-02-10T17:57:59.447" v="16" actId="20577"/>
          <ac:spMkLst>
            <pc:docMk/>
            <pc:sldMk cId="707763530" sldId="257"/>
            <ac:spMk id="8" creationId="{5434EDF0-64E4-4100-B6AB-B0B87C0A1CAA}"/>
          </ac:spMkLst>
        </pc:spChg>
        <pc:spChg chg="del">
          <ac:chgData name="Elijah Cook" userId="S::ecook46@uwo.ca::a6fae4d5-cb30-4062-a29d-6e8d6276700f" providerId="AD" clId="Web-{27744EA8-F184-45DB-AA51-1EAFBD3BD850}" dt="2022-02-10T17:57:01.727" v="4"/>
          <ac:spMkLst>
            <pc:docMk/>
            <pc:sldMk cId="707763530" sldId="257"/>
            <ac:spMk id="11" creationId="{FAFB3478-4AEC-431E-93B2-1593839C16DA}"/>
          </ac:spMkLst>
        </pc:spChg>
        <pc:spChg chg="del">
          <ac:chgData name="Elijah Cook" userId="S::ecook46@uwo.ca::a6fae4d5-cb30-4062-a29d-6e8d6276700f" providerId="AD" clId="Web-{27744EA8-F184-45DB-AA51-1EAFBD3BD850}" dt="2022-02-10T17:57:01.727" v="4"/>
          <ac:spMkLst>
            <pc:docMk/>
            <pc:sldMk cId="707763530" sldId="257"/>
            <ac:spMk id="13" creationId="{A8A68745-355E-4D81-AA5F-942C71082A1E}"/>
          </ac:spMkLst>
        </pc:spChg>
        <pc:spChg chg="del">
          <ac:chgData name="Elijah Cook" userId="S::ecook46@uwo.ca::a6fae4d5-cb30-4062-a29d-6e8d6276700f" providerId="AD" clId="Web-{27744EA8-F184-45DB-AA51-1EAFBD3BD850}" dt="2022-02-10T17:57:01.727" v="4"/>
          <ac:spMkLst>
            <pc:docMk/>
            <pc:sldMk cId="707763530" sldId="257"/>
            <ac:spMk id="15" creationId="{61D32E23-CD34-4C85-8167-14669FD3E0CA}"/>
          </ac:spMkLst>
        </pc:spChg>
        <pc:spChg chg="del">
          <ac:chgData name="Elijah Cook" userId="S::ecook46@uwo.ca::a6fae4d5-cb30-4062-a29d-6e8d6276700f" providerId="AD" clId="Web-{27744EA8-F184-45DB-AA51-1EAFBD3BD850}" dt="2022-02-10T17:57:01.727" v="4"/>
          <ac:spMkLst>
            <pc:docMk/>
            <pc:sldMk cId="707763530" sldId="257"/>
            <ac:spMk id="17" creationId="{2E922E9E-A29B-4164-A634-B718A43369CA}"/>
          </ac:spMkLst>
        </pc:spChg>
        <pc:spChg chg="add">
          <ac:chgData name="Elijah Cook" userId="S::ecook46@uwo.ca::a6fae4d5-cb30-4062-a29d-6e8d6276700f" providerId="AD" clId="Web-{27744EA8-F184-45DB-AA51-1EAFBD3BD850}" dt="2022-02-10T17:57:01.727" v="4"/>
          <ac:spMkLst>
            <pc:docMk/>
            <pc:sldMk cId="707763530" sldId="257"/>
            <ac:spMk id="22" creationId="{FAFB3478-4AEC-431E-93B2-1593839C16DA}"/>
          </ac:spMkLst>
        </pc:spChg>
        <pc:spChg chg="add">
          <ac:chgData name="Elijah Cook" userId="S::ecook46@uwo.ca::a6fae4d5-cb30-4062-a29d-6e8d6276700f" providerId="AD" clId="Web-{27744EA8-F184-45DB-AA51-1EAFBD3BD850}" dt="2022-02-10T17:57:01.727" v="4"/>
          <ac:spMkLst>
            <pc:docMk/>
            <pc:sldMk cId="707763530" sldId="257"/>
            <ac:spMk id="24" creationId="{A8A68745-355E-4D81-AA5F-942C71082A1E}"/>
          </ac:spMkLst>
        </pc:spChg>
        <pc:spChg chg="add">
          <ac:chgData name="Elijah Cook" userId="S::ecook46@uwo.ca::a6fae4d5-cb30-4062-a29d-6e8d6276700f" providerId="AD" clId="Web-{27744EA8-F184-45DB-AA51-1EAFBD3BD850}" dt="2022-02-10T17:57:01.727" v="4"/>
          <ac:spMkLst>
            <pc:docMk/>
            <pc:sldMk cId="707763530" sldId="257"/>
            <ac:spMk id="26" creationId="{61D32E23-CD34-4C85-8167-14669FD3E0CA}"/>
          </ac:spMkLst>
        </pc:spChg>
        <pc:spChg chg="add">
          <ac:chgData name="Elijah Cook" userId="S::ecook46@uwo.ca::a6fae4d5-cb30-4062-a29d-6e8d6276700f" providerId="AD" clId="Web-{27744EA8-F184-45DB-AA51-1EAFBD3BD850}" dt="2022-02-10T17:57:01.727" v="4"/>
          <ac:spMkLst>
            <pc:docMk/>
            <pc:sldMk cId="707763530" sldId="257"/>
            <ac:spMk id="28" creationId="{2E922E9E-A29B-4164-A634-B718A43369CA}"/>
          </ac:spMkLst>
        </pc:spChg>
        <pc:picChg chg="add mod">
          <ac:chgData name="Elijah Cook" userId="S::ecook46@uwo.ca::a6fae4d5-cb30-4062-a29d-6e8d6276700f" providerId="AD" clId="Web-{27744EA8-F184-45DB-AA51-1EAFBD3BD850}" dt="2022-02-10T17:57:01.727" v="4"/>
          <ac:picMkLst>
            <pc:docMk/>
            <pc:sldMk cId="707763530" sldId="257"/>
            <ac:picMk id="3" creationId="{ECBCA636-907B-49D7-9683-1EDB853D0AF3}"/>
          </ac:picMkLst>
        </pc:picChg>
        <pc:picChg chg="del">
          <ac:chgData name="Elijah Cook" userId="S::ecook46@uwo.ca::a6fae4d5-cb30-4062-a29d-6e8d6276700f" providerId="AD" clId="Web-{27744EA8-F184-45DB-AA51-1EAFBD3BD850}" dt="2022-02-10T17:56:54.524" v="0"/>
          <ac:picMkLst>
            <pc:docMk/>
            <pc:sldMk cId="707763530" sldId="257"/>
            <ac:picMk id="4" creationId="{C3EB2521-DB07-4E1F-B2B2-6C3E474CE7B1}"/>
          </ac:picMkLst>
        </pc:picChg>
      </pc:sldChg>
      <pc:sldChg chg="addSp delSp modSp">
        <pc:chgData name="Elijah Cook" userId="S::ecook46@uwo.ca::a6fae4d5-cb30-4062-a29d-6e8d6276700f" providerId="AD" clId="Web-{27744EA8-F184-45DB-AA51-1EAFBD3BD850}" dt="2022-02-10T17:58:06.978" v="18" actId="20577"/>
        <pc:sldMkLst>
          <pc:docMk/>
          <pc:sldMk cId="3421812792" sldId="258"/>
        </pc:sldMkLst>
        <pc:spChg chg="mod">
          <ac:chgData name="Elijah Cook" userId="S::ecook46@uwo.ca::a6fae4d5-cb30-4062-a29d-6e8d6276700f" providerId="AD" clId="Web-{27744EA8-F184-45DB-AA51-1EAFBD3BD850}" dt="2022-02-10T17:58:06.978" v="18" actId="20577"/>
          <ac:spMkLst>
            <pc:docMk/>
            <pc:sldMk cId="3421812792" sldId="258"/>
            <ac:spMk id="8" creationId="{C285AABC-7DF7-4936-99D9-40D3FA1DFFA7}"/>
          </ac:spMkLst>
        </pc:spChg>
        <pc:spChg chg="del">
          <ac:chgData name="Elijah Cook" userId="S::ecook46@uwo.ca::a6fae4d5-cb30-4062-a29d-6e8d6276700f" providerId="AD" clId="Web-{27744EA8-F184-45DB-AA51-1EAFBD3BD850}" dt="2022-02-10T17:57:16.805" v="7"/>
          <ac:spMkLst>
            <pc:docMk/>
            <pc:sldMk cId="3421812792" sldId="258"/>
            <ac:spMk id="11" creationId="{FAFB3478-4AEC-431E-93B2-1593839C16DA}"/>
          </ac:spMkLst>
        </pc:spChg>
        <pc:spChg chg="del">
          <ac:chgData name="Elijah Cook" userId="S::ecook46@uwo.ca::a6fae4d5-cb30-4062-a29d-6e8d6276700f" providerId="AD" clId="Web-{27744EA8-F184-45DB-AA51-1EAFBD3BD850}" dt="2022-02-10T17:57:16.805" v="7"/>
          <ac:spMkLst>
            <pc:docMk/>
            <pc:sldMk cId="3421812792" sldId="258"/>
            <ac:spMk id="13" creationId="{A8A68745-355E-4D81-AA5F-942C71082A1E}"/>
          </ac:spMkLst>
        </pc:spChg>
        <pc:spChg chg="del">
          <ac:chgData name="Elijah Cook" userId="S::ecook46@uwo.ca::a6fae4d5-cb30-4062-a29d-6e8d6276700f" providerId="AD" clId="Web-{27744EA8-F184-45DB-AA51-1EAFBD3BD850}" dt="2022-02-10T17:57:16.805" v="7"/>
          <ac:spMkLst>
            <pc:docMk/>
            <pc:sldMk cId="3421812792" sldId="258"/>
            <ac:spMk id="15" creationId="{61D32E23-CD34-4C85-8167-14669FD3E0CA}"/>
          </ac:spMkLst>
        </pc:spChg>
        <pc:spChg chg="del">
          <ac:chgData name="Elijah Cook" userId="S::ecook46@uwo.ca::a6fae4d5-cb30-4062-a29d-6e8d6276700f" providerId="AD" clId="Web-{27744EA8-F184-45DB-AA51-1EAFBD3BD850}" dt="2022-02-10T17:57:16.805" v="7"/>
          <ac:spMkLst>
            <pc:docMk/>
            <pc:sldMk cId="3421812792" sldId="258"/>
            <ac:spMk id="17" creationId="{2E922E9E-A29B-4164-A634-B718A43369CA}"/>
          </ac:spMkLst>
        </pc:spChg>
        <pc:spChg chg="add">
          <ac:chgData name="Elijah Cook" userId="S::ecook46@uwo.ca::a6fae4d5-cb30-4062-a29d-6e8d6276700f" providerId="AD" clId="Web-{27744EA8-F184-45DB-AA51-1EAFBD3BD850}" dt="2022-02-10T17:57:16.805" v="7"/>
          <ac:spMkLst>
            <pc:docMk/>
            <pc:sldMk cId="3421812792" sldId="258"/>
            <ac:spMk id="22" creationId="{FAFB3478-4AEC-431E-93B2-1593839C16DA}"/>
          </ac:spMkLst>
        </pc:spChg>
        <pc:spChg chg="add">
          <ac:chgData name="Elijah Cook" userId="S::ecook46@uwo.ca::a6fae4d5-cb30-4062-a29d-6e8d6276700f" providerId="AD" clId="Web-{27744EA8-F184-45DB-AA51-1EAFBD3BD850}" dt="2022-02-10T17:57:16.805" v="7"/>
          <ac:spMkLst>
            <pc:docMk/>
            <pc:sldMk cId="3421812792" sldId="258"/>
            <ac:spMk id="24" creationId="{A8A68745-355E-4D81-AA5F-942C71082A1E}"/>
          </ac:spMkLst>
        </pc:spChg>
        <pc:spChg chg="add">
          <ac:chgData name="Elijah Cook" userId="S::ecook46@uwo.ca::a6fae4d5-cb30-4062-a29d-6e8d6276700f" providerId="AD" clId="Web-{27744EA8-F184-45DB-AA51-1EAFBD3BD850}" dt="2022-02-10T17:57:16.805" v="7"/>
          <ac:spMkLst>
            <pc:docMk/>
            <pc:sldMk cId="3421812792" sldId="258"/>
            <ac:spMk id="26" creationId="{61D32E23-CD34-4C85-8167-14669FD3E0CA}"/>
          </ac:spMkLst>
        </pc:spChg>
        <pc:spChg chg="add">
          <ac:chgData name="Elijah Cook" userId="S::ecook46@uwo.ca::a6fae4d5-cb30-4062-a29d-6e8d6276700f" providerId="AD" clId="Web-{27744EA8-F184-45DB-AA51-1EAFBD3BD850}" dt="2022-02-10T17:57:16.805" v="7"/>
          <ac:spMkLst>
            <pc:docMk/>
            <pc:sldMk cId="3421812792" sldId="258"/>
            <ac:spMk id="28" creationId="{2E922E9E-A29B-4164-A634-B718A43369CA}"/>
          </ac:spMkLst>
        </pc:spChg>
        <pc:picChg chg="add mod">
          <ac:chgData name="Elijah Cook" userId="S::ecook46@uwo.ca::a6fae4d5-cb30-4062-a29d-6e8d6276700f" providerId="AD" clId="Web-{27744EA8-F184-45DB-AA51-1EAFBD3BD850}" dt="2022-02-10T17:57:16.805" v="7"/>
          <ac:picMkLst>
            <pc:docMk/>
            <pc:sldMk cId="3421812792" sldId="258"/>
            <ac:picMk id="3" creationId="{CAD97074-ED11-4F24-80C3-AA5965B0F3C6}"/>
          </ac:picMkLst>
        </pc:picChg>
        <pc:picChg chg="del">
          <ac:chgData name="Elijah Cook" userId="S::ecook46@uwo.ca::a6fae4d5-cb30-4062-a29d-6e8d6276700f" providerId="AD" clId="Web-{27744EA8-F184-45DB-AA51-1EAFBD3BD850}" dt="2022-02-10T17:57:09.180" v="5"/>
          <ac:picMkLst>
            <pc:docMk/>
            <pc:sldMk cId="3421812792" sldId="258"/>
            <ac:picMk id="4" creationId="{BEBFF910-375C-4F4B-836A-68CC3E7DDB7B}"/>
          </ac:picMkLst>
        </pc:picChg>
      </pc:sldChg>
      <pc:sldChg chg="addSp delSp modSp">
        <pc:chgData name="Elijah Cook" userId="S::ecook46@uwo.ca::a6fae4d5-cb30-4062-a29d-6e8d6276700f" providerId="AD" clId="Web-{27744EA8-F184-45DB-AA51-1EAFBD3BD850}" dt="2022-02-10T17:58:10.931" v="19" actId="20577"/>
        <pc:sldMkLst>
          <pc:docMk/>
          <pc:sldMk cId="862126803" sldId="259"/>
        </pc:sldMkLst>
        <pc:spChg chg="mod">
          <ac:chgData name="Elijah Cook" userId="S::ecook46@uwo.ca::a6fae4d5-cb30-4062-a29d-6e8d6276700f" providerId="AD" clId="Web-{27744EA8-F184-45DB-AA51-1EAFBD3BD850}" dt="2022-02-10T17:57:33.790" v="11"/>
          <ac:spMkLst>
            <pc:docMk/>
            <pc:sldMk cId="862126803" sldId="259"/>
            <ac:spMk id="2" creationId="{890CC697-7056-41CC-BE43-2DD72633CC03}"/>
          </ac:spMkLst>
        </pc:spChg>
        <pc:spChg chg="mod">
          <ac:chgData name="Elijah Cook" userId="S::ecook46@uwo.ca::a6fae4d5-cb30-4062-a29d-6e8d6276700f" providerId="AD" clId="Web-{27744EA8-F184-45DB-AA51-1EAFBD3BD850}" dt="2022-02-10T17:58:10.931" v="19" actId="20577"/>
          <ac:spMkLst>
            <pc:docMk/>
            <pc:sldMk cId="862126803" sldId="259"/>
            <ac:spMk id="8" creationId="{0298F578-D25C-45AE-985F-C6F1BE6F5E34}"/>
          </ac:spMkLst>
        </pc:spChg>
        <pc:spChg chg="add del">
          <ac:chgData name="Elijah Cook" userId="S::ecook46@uwo.ca::a6fae4d5-cb30-4062-a29d-6e8d6276700f" providerId="AD" clId="Web-{27744EA8-F184-45DB-AA51-1EAFBD3BD850}" dt="2022-02-10T17:57:33.790" v="12"/>
          <ac:spMkLst>
            <pc:docMk/>
            <pc:sldMk cId="862126803" sldId="259"/>
            <ac:spMk id="11" creationId="{FAFB3478-4AEC-431E-93B2-1593839C16DA}"/>
          </ac:spMkLst>
        </pc:spChg>
        <pc:spChg chg="add del">
          <ac:chgData name="Elijah Cook" userId="S::ecook46@uwo.ca::a6fae4d5-cb30-4062-a29d-6e8d6276700f" providerId="AD" clId="Web-{27744EA8-F184-45DB-AA51-1EAFBD3BD850}" dt="2022-02-10T17:57:33.790" v="12"/>
          <ac:spMkLst>
            <pc:docMk/>
            <pc:sldMk cId="862126803" sldId="259"/>
            <ac:spMk id="13" creationId="{A8A68745-355E-4D81-AA5F-942C71082A1E}"/>
          </ac:spMkLst>
        </pc:spChg>
        <pc:spChg chg="add del">
          <ac:chgData name="Elijah Cook" userId="S::ecook46@uwo.ca::a6fae4d5-cb30-4062-a29d-6e8d6276700f" providerId="AD" clId="Web-{27744EA8-F184-45DB-AA51-1EAFBD3BD850}" dt="2022-02-10T17:57:33.790" v="12"/>
          <ac:spMkLst>
            <pc:docMk/>
            <pc:sldMk cId="862126803" sldId="259"/>
            <ac:spMk id="15" creationId="{61D32E23-CD34-4C85-8167-14669FD3E0CA}"/>
          </ac:spMkLst>
        </pc:spChg>
        <pc:spChg chg="add del">
          <ac:chgData name="Elijah Cook" userId="S::ecook46@uwo.ca::a6fae4d5-cb30-4062-a29d-6e8d6276700f" providerId="AD" clId="Web-{27744EA8-F184-45DB-AA51-1EAFBD3BD850}" dt="2022-02-10T17:57:33.790" v="12"/>
          <ac:spMkLst>
            <pc:docMk/>
            <pc:sldMk cId="862126803" sldId="259"/>
            <ac:spMk id="17" creationId="{2E922E9E-A29B-4164-A634-B718A43369CA}"/>
          </ac:spMkLst>
        </pc:spChg>
        <pc:spChg chg="add del">
          <ac:chgData name="Elijah Cook" userId="S::ecook46@uwo.ca::a6fae4d5-cb30-4062-a29d-6e8d6276700f" providerId="AD" clId="Web-{27744EA8-F184-45DB-AA51-1EAFBD3BD850}" dt="2022-02-10T17:57:33.790" v="11"/>
          <ac:spMkLst>
            <pc:docMk/>
            <pc:sldMk cId="862126803" sldId="259"/>
            <ac:spMk id="22" creationId="{FAFB3478-4AEC-431E-93B2-1593839C16DA}"/>
          </ac:spMkLst>
        </pc:spChg>
        <pc:spChg chg="add del">
          <ac:chgData name="Elijah Cook" userId="S::ecook46@uwo.ca::a6fae4d5-cb30-4062-a29d-6e8d6276700f" providerId="AD" clId="Web-{27744EA8-F184-45DB-AA51-1EAFBD3BD850}" dt="2022-02-10T17:57:33.790" v="11"/>
          <ac:spMkLst>
            <pc:docMk/>
            <pc:sldMk cId="862126803" sldId="259"/>
            <ac:spMk id="24" creationId="{A8A68745-355E-4D81-AA5F-942C71082A1E}"/>
          </ac:spMkLst>
        </pc:spChg>
        <pc:spChg chg="add">
          <ac:chgData name="Elijah Cook" userId="S::ecook46@uwo.ca::a6fae4d5-cb30-4062-a29d-6e8d6276700f" providerId="AD" clId="Web-{27744EA8-F184-45DB-AA51-1EAFBD3BD850}" dt="2022-02-10T17:57:33.790" v="12"/>
          <ac:spMkLst>
            <pc:docMk/>
            <pc:sldMk cId="862126803" sldId="259"/>
            <ac:spMk id="28" creationId="{2E922E9E-A29B-4164-A634-B718A43369CA}"/>
          </ac:spMkLst>
        </pc:spChg>
        <pc:spChg chg="add del">
          <ac:chgData name="Elijah Cook" userId="S::ecook46@uwo.ca::a6fae4d5-cb30-4062-a29d-6e8d6276700f" providerId="AD" clId="Web-{27744EA8-F184-45DB-AA51-1EAFBD3BD850}" dt="2022-02-10T17:57:33.790" v="11"/>
          <ac:spMkLst>
            <pc:docMk/>
            <pc:sldMk cId="862126803" sldId="259"/>
            <ac:spMk id="33" creationId="{E81A6D98-2A79-43ED-9D02-D6826F621D6B}"/>
          </ac:spMkLst>
        </pc:spChg>
        <pc:spChg chg="add">
          <ac:chgData name="Elijah Cook" userId="S::ecook46@uwo.ca::a6fae4d5-cb30-4062-a29d-6e8d6276700f" providerId="AD" clId="Web-{27744EA8-F184-45DB-AA51-1EAFBD3BD850}" dt="2022-02-10T17:57:33.790" v="12"/>
          <ac:spMkLst>
            <pc:docMk/>
            <pc:sldMk cId="862126803" sldId="259"/>
            <ac:spMk id="35" creationId="{FAFB3478-4AEC-431E-93B2-1593839C16DA}"/>
          </ac:spMkLst>
        </pc:spChg>
        <pc:spChg chg="add">
          <ac:chgData name="Elijah Cook" userId="S::ecook46@uwo.ca::a6fae4d5-cb30-4062-a29d-6e8d6276700f" providerId="AD" clId="Web-{27744EA8-F184-45DB-AA51-1EAFBD3BD850}" dt="2022-02-10T17:57:33.790" v="12"/>
          <ac:spMkLst>
            <pc:docMk/>
            <pc:sldMk cId="862126803" sldId="259"/>
            <ac:spMk id="36" creationId="{A8A68745-355E-4D81-AA5F-942C71082A1E}"/>
          </ac:spMkLst>
        </pc:spChg>
        <pc:spChg chg="add">
          <ac:chgData name="Elijah Cook" userId="S::ecook46@uwo.ca::a6fae4d5-cb30-4062-a29d-6e8d6276700f" providerId="AD" clId="Web-{27744EA8-F184-45DB-AA51-1EAFBD3BD850}" dt="2022-02-10T17:57:33.790" v="12"/>
          <ac:spMkLst>
            <pc:docMk/>
            <pc:sldMk cId="862126803" sldId="259"/>
            <ac:spMk id="37" creationId="{61D32E23-CD34-4C85-8167-14669FD3E0CA}"/>
          </ac:spMkLst>
        </pc:spChg>
        <pc:grpChg chg="add del">
          <ac:chgData name="Elijah Cook" userId="S::ecook46@uwo.ca::a6fae4d5-cb30-4062-a29d-6e8d6276700f" providerId="AD" clId="Web-{27744EA8-F184-45DB-AA51-1EAFBD3BD850}" dt="2022-02-10T17:57:33.790" v="11"/>
          <ac:grpSpMkLst>
            <pc:docMk/>
            <pc:sldMk cId="862126803" sldId="259"/>
            <ac:grpSpMk id="26" creationId="{1C12850C-EF14-4106-A11F-48C4BA40AC1E}"/>
          </ac:grpSpMkLst>
        </pc:grpChg>
        <pc:picChg chg="add mod">
          <ac:chgData name="Elijah Cook" userId="S::ecook46@uwo.ca::a6fae4d5-cb30-4062-a29d-6e8d6276700f" providerId="AD" clId="Web-{27744EA8-F184-45DB-AA51-1EAFBD3BD850}" dt="2022-02-10T17:57:33.790" v="12"/>
          <ac:picMkLst>
            <pc:docMk/>
            <pc:sldMk cId="862126803" sldId="259"/>
            <ac:picMk id="3" creationId="{FA9DB155-9BB9-448F-A4DB-903C384D662B}"/>
          </ac:picMkLst>
        </pc:picChg>
        <pc:picChg chg="del">
          <ac:chgData name="Elijah Cook" userId="S::ecook46@uwo.ca::a6fae4d5-cb30-4062-a29d-6e8d6276700f" providerId="AD" clId="Web-{27744EA8-F184-45DB-AA51-1EAFBD3BD850}" dt="2022-02-10T17:57:25.306" v="8"/>
          <ac:picMkLst>
            <pc:docMk/>
            <pc:sldMk cId="862126803" sldId="259"/>
            <ac:picMk id="4" creationId="{C4AFEF52-F43C-4A4D-8400-4B0BA6B3EB93}"/>
          </ac:picMkLst>
        </pc:picChg>
      </pc:sldChg>
      <pc:sldChg chg="addSp delSp modSp">
        <pc:chgData name="Elijah Cook" userId="S::ecook46@uwo.ca::a6fae4d5-cb30-4062-a29d-6e8d6276700f" providerId="AD" clId="Web-{27744EA8-F184-45DB-AA51-1EAFBD3BD850}" dt="2022-02-10T17:58:26.229" v="23" actId="1076"/>
        <pc:sldMkLst>
          <pc:docMk/>
          <pc:sldMk cId="1016378326" sldId="260"/>
        </pc:sldMkLst>
        <pc:spChg chg="mod">
          <ac:chgData name="Elijah Cook" userId="S::ecook46@uwo.ca::a6fae4d5-cb30-4062-a29d-6e8d6276700f" providerId="AD" clId="Web-{27744EA8-F184-45DB-AA51-1EAFBD3BD850}" dt="2022-02-10T17:58:23.072" v="22" actId="1076"/>
          <ac:spMkLst>
            <pc:docMk/>
            <pc:sldMk cId="1016378326" sldId="260"/>
            <ac:spMk id="2" creationId="{16C41CAF-543C-4A7E-8D4A-B7973CB9559E}"/>
          </ac:spMkLst>
        </pc:spChg>
        <pc:spChg chg="mod">
          <ac:chgData name="Elijah Cook" userId="S::ecook46@uwo.ca::a6fae4d5-cb30-4062-a29d-6e8d6276700f" providerId="AD" clId="Web-{27744EA8-F184-45DB-AA51-1EAFBD3BD850}" dt="2022-02-10T17:58:26.229" v="23" actId="1076"/>
          <ac:spMkLst>
            <pc:docMk/>
            <pc:sldMk cId="1016378326" sldId="260"/>
            <ac:spMk id="8" creationId="{9C1932D8-3747-41DB-B62B-A3885C95CAB1}"/>
          </ac:spMkLst>
        </pc:spChg>
        <pc:spChg chg="del">
          <ac:chgData name="Elijah Cook" userId="S::ecook46@uwo.ca::a6fae4d5-cb30-4062-a29d-6e8d6276700f" providerId="AD" clId="Web-{27744EA8-F184-45DB-AA51-1EAFBD3BD850}" dt="2022-02-10T17:57:46.431" v="15"/>
          <ac:spMkLst>
            <pc:docMk/>
            <pc:sldMk cId="1016378326" sldId="260"/>
            <ac:spMk id="15" creationId="{61D32E23-CD34-4C85-8167-14669FD3E0CA}"/>
          </ac:spMkLst>
        </pc:spChg>
        <pc:spChg chg="del">
          <ac:chgData name="Elijah Cook" userId="S::ecook46@uwo.ca::a6fae4d5-cb30-4062-a29d-6e8d6276700f" providerId="AD" clId="Web-{27744EA8-F184-45DB-AA51-1EAFBD3BD850}" dt="2022-02-10T17:57:46.431" v="15"/>
          <ac:spMkLst>
            <pc:docMk/>
            <pc:sldMk cId="1016378326" sldId="260"/>
            <ac:spMk id="17" creationId="{2E922E9E-A29B-4164-A634-B718A43369CA}"/>
          </ac:spMkLst>
        </pc:spChg>
        <pc:spChg chg="del">
          <ac:chgData name="Elijah Cook" userId="S::ecook46@uwo.ca::a6fae4d5-cb30-4062-a29d-6e8d6276700f" providerId="AD" clId="Web-{27744EA8-F184-45DB-AA51-1EAFBD3BD850}" dt="2022-02-10T17:57:46.431" v="15"/>
          <ac:spMkLst>
            <pc:docMk/>
            <pc:sldMk cId="1016378326" sldId="260"/>
            <ac:spMk id="30" creationId="{FAFB3478-4AEC-431E-93B2-1593839C16DA}"/>
          </ac:spMkLst>
        </pc:spChg>
        <pc:spChg chg="del">
          <ac:chgData name="Elijah Cook" userId="S::ecook46@uwo.ca::a6fae4d5-cb30-4062-a29d-6e8d6276700f" providerId="AD" clId="Web-{27744EA8-F184-45DB-AA51-1EAFBD3BD850}" dt="2022-02-10T17:57:46.431" v="15"/>
          <ac:spMkLst>
            <pc:docMk/>
            <pc:sldMk cId="1016378326" sldId="260"/>
            <ac:spMk id="31" creationId="{A8A68745-355E-4D81-AA5F-942C71082A1E}"/>
          </ac:spMkLst>
        </pc:spChg>
        <pc:spChg chg="add">
          <ac:chgData name="Elijah Cook" userId="S::ecook46@uwo.ca::a6fae4d5-cb30-4062-a29d-6e8d6276700f" providerId="AD" clId="Web-{27744EA8-F184-45DB-AA51-1EAFBD3BD850}" dt="2022-02-10T17:57:46.431" v="15"/>
          <ac:spMkLst>
            <pc:docMk/>
            <pc:sldMk cId="1016378326" sldId="260"/>
            <ac:spMk id="36" creationId="{FAFB3478-4AEC-431E-93B2-1593839C16DA}"/>
          </ac:spMkLst>
        </pc:spChg>
        <pc:spChg chg="add">
          <ac:chgData name="Elijah Cook" userId="S::ecook46@uwo.ca::a6fae4d5-cb30-4062-a29d-6e8d6276700f" providerId="AD" clId="Web-{27744EA8-F184-45DB-AA51-1EAFBD3BD850}" dt="2022-02-10T17:57:46.431" v="15"/>
          <ac:spMkLst>
            <pc:docMk/>
            <pc:sldMk cId="1016378326" sldId="260"/>
            <ac:spMk id="38" creationId="{A8A68745-355E-4D81-AA5F-942C71082A1E}"/>
          </ac:spMkLst>
        </pc:spChg>
        <pc:spChg chg="add">
          <ac:chgData name="Elijah Cook" userId="S::ecook46@uwo.ca::a6fae4d5-cb30-4062-a29d-6e8d6276700f" providerId="AD" clId="Web-{27744EA8-F184-45DB-AA51-1EAFBD3BD850}" dt="2022-02-10T17:57:46.431" v="15"/>
          <ac:spMkLst>
            <pc:docMk/>
            <pc:sldMk cId="1016378326" sldId="260"/>
            <ac:spMk id="40" creationId="{61D32E23-CD34-4C85-8167-14669FD3E0CA}"/>
          </ac:spMkLst>
        </pc:spChg>
        <pc:spChg chg="add">
          <ac:chgData name="Elijah Cook" userId="S::ecook46@uwo.ca::a6fae4d5-cb30-4062-a29d-6e8d6276700f" providerId="AD" clId="Web-{27744EA8-F184-45DB-AA51-1EAFBD3BD850}" dt="2022-02-10T17:57:46.431" v="15"/>
          <ac:spMkLst>
            <pc:docMk/>
            <pc:sldMk cId="1016378326" sldId="260"/>
            <ac:spMk id="42" creationId="{2E922E9E-A29B-4164-A634-B718A43369CA}"/>
          </ac:spMkLst>
        </pc:spChg>
        <pc:picChg chg="add mod">
          <ac:chgData name="Elijah Cook" userId="S::ecook46@uwo.ca::a6fae4d5-cb30-4062-a29d-6e8d6276700f" providerId="AD" clId="Web-{27744EA8-F184-45DB-AA51-1EAFBD3BD850}" dt="2022-02-10T17:57:46.431" v="15"/>
          <ac:picMkLst>
            <pc:docMk/>
            <pc:sldMk cId="1016378326" sldId="260"/>
            <ac:picMk id="3" creationId="{A383E88D-E576-4F4C-9230-DB5B9A8B0408}"/>
          </ac:picMkLst>
        </pc:picChg>
        <pc:picChg chg="del">
          <ac:chgData name="Elijah Cook" userId="S::ecook46@uwo.ca::a6fae4d5-cb30-4062-a29d-6e8d6276700f" providerId="AD" clId="Web-{27744EA8-F184-45DB-AA51-1EAFBD3BD850}" dt="2022-02-10T17:57:38.728" v="13"/>
          <ac:picMkLst>
            <pc:docMk/>
            <pc:sldMk cId="1016378326" sldId="260"/>
            <ac:picMk id="4" creationId="{50C4AD52-F4CB-4203-88AE-D0405A944F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9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7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2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sz="4600">
                <a:cs typeface="Calibri Light"/>
              </a:rPr>
              <a:t>Prototype Presentation</a:t>
            </a:r>
            <a:endParaRPr lang="en-US" sz="4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Melissa Fruci, Jason Adams, Russell Robertson, Samuel Reed, Elijah Cook, Nikhil Arora</a:t>
            </a:r>
            <a:endParaRPr lang="en-US"/>
          </a:p>
        </p:txBody>
      </p:sp>
      <p:pic>
        <p:nvPicPr>
          <p:cNvPr id="4" name="Picture 3" descr="Yellow paper ship leading among white ships">
            <a:extLst>
              <a:ext uri="{FF2B5EF4-FFF2-40B4-BE49-F238E27FC236}">
                <a16:creationId xmlns:a16="http://schemas.microsoft.com/office/drawing/2014/main" id="{0414434B-D829-4ACF-A169-8909C0D92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70" r="-3" b="-3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8E914-7631-4184-A0AC-4CF69E54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/>
              <a:t>Front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4EDF0-64E4-4100-B6AB-B0B87C0A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Ramp of 1:15 slope for wheelchairs</a:t>
            </a:r>
          </a:p>
          <a:p>
            <a:r>
              <a:rPr lang="en-US" sz="3000" dirty="0"/>
              <a:t>Gentle steps up</a:t>
            </a:r>
          </a:p>
          <a:p>
            <a:r>
              <a:rPr lang="en-US" sz="3000" dirty="0"/>
              <a:t>Swing outwards door</a:t>
            </a:r>
          </a:p>
          <a:p>
            <a:r>
              <a:rPr lang="en-US" sz="3000" dirty="0"/>
              <a:t>Sound and visual wall</a:t>
            </a:r>
          </a:p>
          <a:p>
            <a:r>
              <a:rPr lang="en-US" sz="3000" dirty="0"/>
              <a:t>Tamped earth path</a:t>
            </a:r>
          </a:p>
          <a:p>
            <a:r>
              <a:rPr lang="en-US" sz="3000" dirty="0"/>
              <a:t>Quiet Signs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CBCA636-907B-49D7-9683-1EDB853D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88" y="1676678"/>
            <a:ext cx="4659872" cy="363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AEE45-E888-4590-8F07-A2612D3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/>
              <a:t>Viewing Side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85AABC-7DF7-4936-99D9-40D3FA1D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Slits at various heights to accommodate adults, children, and those in wheelchairs.</a:t>
            </a:r>
            <a:endParaRPr lang="en-US" sz="3000"/>
          </a:p>
          <a:p>
            <a:r>
              <a:rPr lang="en-US" sz="3000" dirty="0"/>
              <a:t>Windows</a:t>
            </a:r>
            <a:endParaRPr lang="en-US" sz="3000"/>
          </a:p>
          <a:p>
            <a:r>
              <a:rPr lang="en-US" sz="3000" dirty="0"/>
              <a:t>Bare wood finish to blend in</a:t>
            </a:r>
            <a:endParaRPr lang="en-US" sz="3000"/>
          </a:p>
        </p:txBody>
      </p:sp>
      <p:pic>
        <p:nvPicPr>
          <p:cNvPr id="3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CAD97074-ED11-4F24-80C3-AA5965B0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88" y="1892197"/>
            <a:ext cx="4659872" cy="32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CC697-7056-41CC-BE43-2DD72633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/>
              <a:t>Roof and Rafters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98F578-D25C-45AE-985F-C6F1BE6F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Space between flat roof and angled roof for bird nesting</a:t>
            </a:r>
          </a:p>
          <a:p>
            <a:r>
              <a:rPr lang="en-US" sz="3000" dirty="0"/>
              <a:t>Custom nest cups for barn swallows</a:t>
            </a:r>
          </a:p>
          <a:p>
            <a:r>
              <a:rPr lang="en-US" sz="3000" dirty="0"/>
              <a:t>Eco-Friendly roof tiles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FA9DB155-9BB9-448F-A4DB-903C384D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88" y="1694152"/>
            <a:ext cx="4659872" cy="35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2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41CAF-543C-4A7E-8D4A-B7973CB9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578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/>
              <a:t>Interior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1932D8-3747-41DB-B62B-A3885C95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4679"/>
            <a:ext cx="4640729" cy="3887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/>
              <a:t>Movable benches</a:t>
            </a:r>
          </a:p>
          <a:p>
            <a:r>
              <a:rPr lang="en-US" sz="3000" dirty="0"/>
              <a:t>Window slits to adjust viewing height</a:t>
            </a:r>
          </a:p>
          <a:p>
            <a:r>
              <a:rPr lang="en-US" sz="3000" dirty="0"/>
              <a:t>Arm cushions at bottoms of windows </a:t>
            </a:r>
          </a:p>
          <a:p>
            <a:r>
              <a:rPr lang="en-US" sz="3000" dirty="0"/>
              <a:t>Garbage can with animal safe lid</a:t>
            </a:r>
          </a:p>
          <a:p>
            <a:r>
              <a:rPr lang="en-US" sz="3000" dirty="0"/>
              <a:t>NCC visual resources</a:t>
            </a:r>
          </a:p>
          <a:p>
            <a:r>
              <a:rPr lang="en-US" sz="3000" dirty="0"/>
              <a:t>Short shelf running length of viewing wall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A383E88D-E576-4F4C-9230-DB5B9A8B0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88" y="2125191"/>
            <a:ext cx="4659872" cy="27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83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6E8"/>
      </a:lt2>
      <a:accent1>
        <a:srgbClr val="E77529"/>
      </a:accent1>
      <a:accent2>
        <a:srgbClr val="BD9E15"/>
      </a:accent2>
      <a:accent3>
        <a:srgbClr val="8EAF1F"/>
      </a:accent3>
      <a:accent4>
        <a:srgbClr val="4EB914"/>
      </a:accent4>
      <a:accent5>
        <a:srgbClr val="21BC2C"/>
      </a:accent5>
      <a:accent6>
        <a:srgbClr val="14BA65"/>
      </a:accent6>
      <a:hlink>
        <a:srgbClr val="3E89BB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F03B4220A064CBB66612FCD3FE315" ma:contentTypeVersion="7" ma:contentTypeDescription="Create a new document." ma:contentTypeScope="" ma:versionID="b60a1f180c915d0fb5559e62b38c1da4">
  <xsd:schema xmlns:xsd="http://www.w3.org/2001/XMLSchema" xmlns:xs="http://www.w3.org/2001/XMLSchema" xmlns:p="http://schemas.microsoft.com/office/2006/metadata/properties" xmlns:ns2="2b6e5604-966b-45b7-a54c-be9a077fa770" targetNamespace="http://schemas.microsoft.com/office/2006/metadata/properties" ma:root="true" ma:fieldsID="c4b6fd4362a88696eace66067b6cd326" ns2:_="">
    <xsd:import namespace="2b6e5604-966b-45b7-a54c-be9a077fa7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e5604-966b-45b7-a54c-be9a077fa7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6A103F-8657-47DC-9732-EB01F3DDEA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077808-5386-42E7-BA04-96B8C276CC09}"/>
</file>

<file path=customXml/itemProps3.xml><?xml version="1.0" encoding="utf-8"?>
<ds:datastoreItem xmlns:ds="http://schemas.openxmlformats.org/officeDocument/2006/customXml" ds:itemID="{35C54334-BA4E-41B1-ACB9-7CA5732427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TropicVTI</vt:lpstr>
      <vt:lpstr>Prototype Presentation</vt:lpstr>
      <vt:lpstr>Front Approach</vt:lpstr>
      <vt:lpstr>Viewing Side</vt:lpstr>
      <vt:lpstr>Roof and Rafters</vt:lpstr>
      <vt:lpstr>Interior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2022-02-10T14:09:05Z</dcterms:created>
  <dcterms:modified xsi:type="dcterms:W3CDTF">2022-02-10T17:58:28Z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0x010100A84F03B4220A064CBB66612FCD3FE315</vt:lpwstr>
  </property>
</Properties>
</file>