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0" r:id="rId8"/>
    <p:sldId id="263" r:id="rId9"/>
    <p:sldId id="266" r:id="rId10"/>
    <p:sldId id="262" r:id="rId11"/>
    <p:sldId id="259" r:id="rId12"/>
    <p:sldId id="268" r:id="rId13"/>
    <p:sldId id="267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3EB9"/>
    <a:srgbClr val="DE3B3C"/>
    <a:srgbClr val="F6AC41"/>
    <a:srgbClr val="1573BD"/>
    <a:srgbClr val="863DFF"/>
    <a:srgbClr val="7636E0"/>
    <a:srgbClr val="5A29AB"/>
    <a:srgbClr val="807F83"/>
    <a:srgbClr val="3B1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F57DB-25B2-403C-8344-1AAA1F4DA49D}" v="224" dt="2021-10-05T15:32:51.005"/>
    <p1510:client id="{0C4B46F2-E118-46A0-8434-B95333251697}" v="7" dt="2021-10-05T20:30:16.951"/>
    <p1510:client id="{10FC563C-D2AA-443E-BFD0-1E8A4EA3C4DC}" v="64" dt="2021-10-05T19:41:45.865"/>
    <p1510:client id="{25F02B56-188B-496A-9394-D7527704BEEC}" v="2" dt="2021-10-05T03:01:27.397"/>
    <p1510:client id="{2A3E11E7-178A-419E-BE9A-F984FB8FD5D1}" v="98" dt="2021-10-07T02:47:14.792"/>
    <p1510:client id="{45278F63-69FD-46FB-81C6-04B958F182EF}" v="1" dt="2021-10-14T13:12:46.685"/>
    <p1510:client id="{45818B48-EC76-4154-AF0A-3395720E663D}" v="61" dt="2021-10-05T03:22:42.468"/>
    <p1510:client id="{4F12F4B0-09E4-49CF-B9CC-5EDB9643C8E8}" v="10" dt="2021-10-06T21:36:01.244"/>
    <p1510:client id="{6EB0B0FE-0B1E-4B51-A952-B16A8EEF5A9F}" v="1" dt="2021-10-06T04:48:39.296"/>
    <p1510:client id="{73C87361-6F9E-404E-9061-5A235ADA10C3}" v="233" dt="2021-10-03T20:05:19.349"/>
    <p1510:client id="{81267FBB-161A-4489-AC08-2B2B82E92CD0}" v="59" dt="2021-10-05T03:16:06.808"/>
    <p1510:client id="{8957AACE-00A5-4291-8AF9-B43B885F3E7D}" v="8" dt="2021-10-06T21:48:01.348"/>
    <p1510:client id="{8E51F598-835B-4529-9F95-C7A33338FC41}" v="23" dt="2021-10-06T21:33:28.269"/>
    <p1510:client id="{9BDCDD06-2CAC-4465-816B-27EDA0E0CEA5}" v="98" dt="2021-10-05T20:25:23.013"/>
    <p1510:client id="{B4601AD5-247C-441C-B0D5-CB466E7C4B4A}" v="2" dt="2021-10-14T12:54:32.069"/>
    <p1510:client id="{B8835863-1C1F-4E03-934B-C61B0D2AABBE}" v="34" dt="2021-10-07T02:50:38.770"/>
    <p1510:client id="{BA402A3D-3490-46F0-9C7F-3B342CA73F1A}" v="24" dt="2021-10-05T20:18:23.875"/>
    <p1510:client id="{BC832086-1643-4835-BA30-1C6A95F35FB6}" v="2" dt="2021-10-14T13:09:57.200"/>
    <p1510:client id="{E2B711BE-4CBA-485E-A7A4-1E8E767339E2}" v="22" dt="2021-10-06T21:45:30.956"/>
    <p1510:client id="{F4EF8B19-154E-42B1-B93B-1E7A5FDC001A}" v="27" dt="2021-10-06T21:41:39.175"/>
    <p1510:client id="{FC143CA1-5CA4-4888-AF05-ADA280D05D69}" v="34" dt="2021-10-06T17:34:56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eleine Macdonald" userId="S::mmacd345@uwo.ca::aab7f9e6-bb66-4f8d-8146-ad5c349509c7" providerId="AD" clId="Web-{8E51F598-835B-4529-9F95-C7A33338FC41}"/>
    <pc:docChg chg="modSld">
      <pc:chgData name="Madeleine Macdonald" userId="S::mmacd345@uwo.ca::aab7f9e6-bb66-4f8d-8146-ad5c349509c7" providerId="AD" clId="Web-{8E51F598-835B-4529-9F95-C7A33338FC41}" dt="2021-10-06T21:33:28.269" v="15" actId="1076"/>
      <pc:docMkLst>
        <pc:docMk/>
      </pc:docMkLst>
      <pc:sldChg chg="addSp delSp modSp">
        <pc:chgData name="Madeleine Macdonald" userId="S::mmacd345@uwo.ca::aab7f9e6-bb66-4f8d-8146-ad5c349509c7" providerId="AD" clId="Web-{8E51F598-835B-4529-9F95-C7A33338FC41}" dt="2021-10-06T21:27:05.031" v="3" actId="14100"/>
        <pc:sldMkLst>
          <pc:docMk/>
          <pc:sldMk cId="2193960733" sldId="259"/>
        </pc:sldMkLst>
        <pc:picChg chg="del">
          <ac:chgData name="Madeleine Macdonald" userId="S::mmacd345@uwo.ca::aab7f9e6-bb66-4f8d-8146-ad5c349509c7" providerId="AD" clId="Web-{8E51F598-835B-4529-9F95-C7A33338FC41}" dt="2021-10-06T21:26:41.719" v="0"/>
          <ac:picMkLst>
            <pc:docMk/>
            <pc:sldMk cId="2193960733" sldId="259"/>
            <ac:picMk id="3" creationId="{5A872957-3C71-4D6B-979F-03EC670764A4}"/>
          </ac:picMkLst>
        </pc:picChg>
        <pc:picChg chg="add mod">
          <ac:chgData name="Madeleine Macdonald" userId="S::mmacd345@uwo.ca::aab7f9e6-bb66-4f8d-8146-ad5c349509c7" providerId="AD" clId="Web-{8E51F598-835B-4529-9F95-C7A33338FC41}" dt="2021-10-06T21:27:05.031" v="3" actId="14100"/>
          <ac:picMkLst>
            <pc:docMk/>
            <pc:sldMk cId="2193960733" sldId="259"/>
            <ac:picMk id="7" creationId="{663DDA70-B0B6-4747-8B11-3EA8AF8D8182}"/>
          </ac:picMkLst>
        </pc:picChg>
      </pc:sldChg>
      <pc:sldChg chg="modSp">
        <pc:chgData name="Madeleine Macdonald" userId="S::mmacd345@uwo.ca::aab7f9e6-bb66-4f8d-8146-ad5c349509c7" providerId="AD" clId="Web-{8E51F598-835B-4529-9F95-C7A33338FC41}" dt="2021-10-06T21:33:28.269" v="15" actId="1076"/>
        <pc:sldMkLst>
          <pc:docMk/>
          <pc:sldMk cId="4184087044" sldId="260"/>
        </pc:sldMkLst>
        <pc:picChg chg="mod">
          <ac:chgData name="Madeleine Macdonald" userId="S::mmacd345@uwo.ca::aab7f9e6-bb66-4f8d-8146-ad5c349509c7" providerId="AD" clId="Web-{8E51F598-835B-4529-9F95-C7A33338FC41}" dt="2021-10-06T21:33:28.269" v="15" actId="1076"/>
          <ac:picMkLst>
            <pc:docMk/>
            <pc:sldMk cId="4184087044" sldId="260"/>
            <ac:picMk id="2" creationId="{8EFDEC11-1C75-44A1-A48B-D1FE6B852378}"/>
          </ac:picMkLst>
        </pc:picChg>
      </pc:sldChg>
      <pc:sldChg chg="modSp">
        <pc:chgData name="Madeleine Macdonald" userId="S::mmacd345@uwo.ca::aab7f9e6-bb66-4f8d-8146-ad5c349509c7" providerId="AD" clId="Web-{8E51F598-835B-4529-9F95-C7A33338FC41}" dt="2021-10-06T21:33:28.144" v="13" actId="20577"/>
        <pc:sldMkLst>
          <pc:docMk/>
          <pc:sldMk cId="3085426545" sldId="263"/>
        </pc:sldMkLst>
        <pc:spChg chg="mod">
          <ac:chgData name="Madeleine Macdonald" userId="S::mmacd345@uwo.ca::aab7f9e6-bb66-4f8d-8146-ad5c349509c7" providerId="AD" clId="Web-{8E51F598-835B-4529-9F95-C7A33338FC41}" dt="2021-10-06T21:33:28.144" v="13" actId="20577"/>
          <ac:spMkLst>
            <pc:docMk/>
            <pc:sldMk cId="3085426545" sldId="263"/>
            <ac:spMk id="4" creationId="{00000000-0000-0000-0000-000000000000}"/>
          </ac:spMkLst>
        </pc:spChg>
      </pc:sldChg>
      <pc:sldChg chg="modSp">
        <pc:chgData name="Madeleine Macdonald" userId="S::mmacd345@uwo.ca::aab7f9e6-bb66-4f8d-8146-ad5c349509c7" providerId="AD" clId="Web-{8E51F598-835B-4529-9F95-C7A33338FC41}" dt="2021-10-06T21:27:20.438" v="5" actId="20577"/>
        <pc:sldMkLst>
          <pc:docMk/>
          <pc:sldMk cId="3674649146" sldId="266"/>
        </pc:sldMkLst>
        <pc:spChg chg="mod">
          <ac:chgData name="Madeleine Macdonald" userId="S::mmacd345@uwo.ca::aab7f9e6-bb66-4f8d-8146-ad5c349509c7" providerId="AD" clId="Web-{8E51F598-835B-4529-9F95-C7A33338FC41}" dt="2021-10-06T21:27:20.438" v="5" actId="20577"/>
          <ac:spMkLst>
            <pc:docMk/>
            <pc:sldMk cId="3674649146" sldId="266"/>
            <ac:spMk id="2" creationId="{BE1CB6D1-47EB-4D0C-80C0-11B6F48CEC2A}"/>
          </ac:spMkLst>
        </pc:spChg>
      </pc:sldChg>
    </pc:docChg>
  </pc:docChgLst>
  <pc:docChgLst>
    <pc:chgData name="Patrick Woolsey" userId="S::pwoolsey@uwo.ca::e900b92c-28be-49ca-be36-8739361a2a7a" providerId="AD" clId="Web-{BA402A3D-3490-46F0-9C7F-3B342CA73F1A}"/>
    <pc:docChg chg="modSld">
      <pc:chgData name="Patrick Woolsey" userId="S::pwoolsey@uwo.ca::e900b92c-28be-49ca-be36-8739361a2a7a" providerId="AD" clId="Web-{BA402A3D-3490-46F0-9C7F-3B342CA73F1A}" dt="2021-10-05T20:18:23.875" v="13" actId="20577"/>
      <pc:docMkLst>
        <pc:docMk/>
      </pc:docMkLst>
      <pc:sldChg chg="modSp">
        <pc:chgData name="Patrick Woolsey" userId="S::pwoolsey@uwo.ca::e900b92c-28be-49ca-be36-8739361a2a7a" providerId="AD" clId="Web-{BA402A3D-3490-46F0-9C7F-3B342CA73F1A}" dt="2021-10-05T20:18:23.875" v="13" actId="20577"/>
        <pc:sldMkLst>
          <pc:docMk/>
          <pc:sldMk cId="4184087044" sldId="260"/>
        </pc:sldMkLst>
        <pc:spChg chg="mod">
          <ac:chgData name="Patrick Woolsey" userId="S::pwoolsey@uwo.ca::e900b92c-28be-49ca-be36-8739361a2a7a" providerId="AD" clId="Web-{BA402A3D-3490-46F0-9C7F-3B342CA73F1A}" dt="2021-10-05T20:18:23.875" v="13" actId="20577"/>
          <ac:spMkLst>
            <pc:docMk/>
            <pc:sldMk cId="4184087044" sldId="260"/>
            <ac:spMk id="4" creationId="{00000000-0000-0000-0000-000000000000}"/>
          </ac:spMkLst>
        </pc:spChg>
      </pc:sldChg>
    </pc:docChg>
  </pc:docChgLst>
  <pc:docChgLst>
    <pc:chgData name="Madeleine Macdonald" userId="S::mmacd345@uwo.ca::aab7f9e6-bb66-4f8d-8146-ad5c349509c7" providerId="AD" clId="Web-{F4EF8B19-154E-42B1-B93B-1E7A5FDC001A}"/>
    <pc:docChg chg="modSld">
      <pc:chgData name="Madeleine Macdonald" userId="S::mmacd345@uwo.ca::aab7f9e6-bb66-4f8d-8146-ad5c349509c7" providerId="AD" clId="Web-{F4EF8B19-154E-42B1-B93B-1E7A5FDC001A}" dt="2021-10-06T21:41:39.175" v="18" actId="20577"/>
      <pc:docMkLst>
        <pc:docMk/>
      </pc:docMkLst>
      <pc:sldChg chg="modSp">
        <pc:chgData name="Madeleine Macdonald" userId="S::mmacd345@uwo.ca::aab7f9e6-bb66-4f8d-8146-ad5c349509c7" providerId="AD" clId="Web-{F4EF8B19-154E-42B1-B93B-1E7A5FDC001A}" dt="2021-10-06T21:41:30.784" v="17" actId="20577"/>
        <pc:sldMkLst>
          <pc:docMk/>
          <pc:sldMk cId="3085426545" sldId="263"/>
        </pc:sldMkLst>
        <pc:spChg chg="mod">
          <ac:chgData name="Madeleine Macdonald" userId="S::mmacd345@uwo.ca::aab7f9e6-bb66-4f8d-8146-ad5c349509c7" providerId="AD" clId="Web-{F4EF8B19-154E-42B1-B93B-1E7A5FDC001A}" dt="2021-10-06T21:41:30.784" v="17" actId="20577"/>
          <ac:spMkLst>
            <pc:docMk/>
            <pc:sldMk cId="3085426545" sldId="263"/>
            <ac:spMk id="4" creationId="{00000000-0000-0000-0000-000000000000}"/>
          </ac:spMkLst>
        </pc:spChg>
      </pc:sldChg>
      <pc:sldChg chg="modSp">
        <pc:chgData name="Madeleine Macdonald" userId="S::mmacd345@uwo.ca::aab7f9e6-bb66-4f8d-8146-ad5c349509c7" providerId="AD" clId="Web-{F4EF8B19-154E-42B1-B93B-1E7A5FDC001A}" dt="2021-10-06T21:41:39.175" v="18" actId="20577"/>
        <pc:sldMkLst>
          <pc:docMk/>
          <pc:sldMk cId="3674649146" sldId="266"/>
        </pc:sldMkLst>
        <pc:spChg chg="mod">
          <ac:chgData name="Madeleine Macdonald" userId="S::mmacd345@uwo.ca::aab7f9e6-bb66-4f8d-8146-ad5c349509c7" providerId="AD" clId="Web-{F4EF8B19-154E-42B1-B93B-1E7A5FDC001A}" dt="2021-10-06T21:41:39.175" v="18" actId="20577"/>
          <ac:spMkLst>
            <pc:docMk/>
            <pc:sldMk cId="3674649146" sldId="266"/>
            <ac:spMk id="2" creationId="{BE1CB6D1-47EB-4D0C-80C0-11B6F48CEC2A}"/>
          </ac:spMkLst>
        </pc:spChg>
      </pc:sldChg>
    </pc:docChg>
  </pc:docChgLst>
  <pc:docChgLst>
    <pc:chgData clId="Web-{BC832086-1643-4835-BA30-1C6A95F35FB6}"/>
    <pc:docChg chg="modSld">
      <pc:chgData name="" userId="" providerId="" clId="Web-{BC832086-1643-4835-BA30-1C6A95F35FB6}" dt="2021-10-14T13:09:57.200" v="1" actId="1076"/>
      <pc:docMkLst>
        <pc:docMk/>
      </pc:docMkLst>
      <pc:sldChg chg="modSp">
        <pc:chgData name="" userId="" providerId="" clId="Web-{BC832086-1643-4835-BA30-1C6A95F35FB6}" dt="2021-10-14T13:09:57.200" v="1" actId="1076"/>
        <pc:sldMkLst>
          <pc:docMk/>
          <pc:sldMk cId="2252588310" sldId="256"/>
        </pc:sldMkLst>
        <pc:picChg chg="mod">
          <ac:chgData name="" userId="" providerId="" clId="Web-{BC832086-1643-4835-BA30-1C6A95F35FB6}" dt="2021-10-14T13:09:57.200" v="1" actId="1076"/>
          <ac:picMkLst>
            <pc:docMk/>
            <pc:sldMk cId="2252588310" sldId="256"/>
            <ac:picMk id="4" creationId="{00000000-0000-0000-0000-000000000000}"/>
          </ac:picMkLst>
        </pc:picChg>
      </pc:sldChg>
    </pc:docChg>
  </pc:docChgLst>
  <pc:docChgLst>
    <pc:chgData name="Madeleine Macdonald" userId="S::mmacd345@uwo.ca::aab7f9e6-bb66-4f8d-8146-ad5c349509c7" providerId="AD" clId="Web-{4F12F4B0-09E4-49CF-B9CC-5EDB9643C8E8}"/>
    <pc:docChg chg="modSld">
      <pc:chgData name="Madeleine Macdonald" userId="S::mmacd345@uwo.ca::aab7f9e6-bb66-4f8d-8146-ad5c349509c7" providerId="AD" clId="Web-{4F12F4B0-09E4-49CF-B9CC-5EDB9643C8E8}" dt="2021-10-06T21:36:01.244" v="4" actId="20577"/>
      <pc:docMkLst>
        <pc:docMk/>
      </pc:docMkLst>
      <pc:sldChg chg="modSp">
        <pc:chgData name="Madeleine Macdonald" userId="S::mmacd345@uwo.ca::aab7f9e6-bb66-4f8d-8146-ad5c349509c7" providerId="AD" clId="Web-{4F12F4B0-09E4-49CF-B9CC-5EDB9643C8E8}" dt="2021-10-06T21:36:01.244" v="4" actId="20577"/>
        <pc:sldMkLst>
          <pc:docMk/>
          <pc:sldMk cId="3085426545" sldId="263"/>
        </pc:sldMkLst>
        <pc:spChg chg="mod">
          <ac:chgData name="Madeleine Macdonald" userId="S::mmacd345@uwo.ca::aab7f9e6-bb66-4f8d-8146-ad5c349509c7" providerId="AD" clId="Web-{4F12F4B0-09E4-49CF-B9CC-5EDB9643C8E8}" dt="2021-10-06T21:36:01.244" v="4" actId="20577"/>
          <ac:spMkLst>
            <pc:docMk/>
            <pc:sldMk cId="3085426545" sldId="263"/>
            <ac:spMk id="4" creationId="{00000000-0000-0000-0000-000000000000}"/>
          </ac:spMkLst>
        </pc:spChg>
      </pc:sldChg>
    </pc:docChg>
  </pc:docChgLst>
  <pc:docChgLst>
    <pc:chgData name="Grace Neville" userId="S::gnevill@uwo.ca::339fe586-3c3e-4bfc-a02a-0d44442de296" providerId="AD" clId="Web-{2A3E11E7-178A-419E-BE9A-F984FB8FD5D1}"/>
    <pc:docChg chg="modSld">
      <pc:chgData name="Grace Neville" userId="S::gnevill@uwo.ca::339fe586-3c3e-4bfc-a02a-0d44442de296" providerId="AD" clId="Web-{2A3E11E7-178A-419E-BE9A-F984FB8FD5D1}" dt="2021-10-07T02:46:48.933" v="57" actId="20577"/>
      <pc:docMkLst>
        <pc:docMk/>
      </pc:docMkLst>
      <pc:sldChg chg="modSp">
        <pc:chgData name="Grace Neville" userId="S::gnevill@uwo.ca::339fe586-3c3e-4bfc-a02a-0d44442de296" providerId="AD" clId="Web-{2A3E11E7-178A-419E-BE9A-F984FB8FD5D1}" dt="2021-10-07T02:46:48.933" v="57" actId="20577"/>
        <pc:sldMkLst>
          <pc:docMk/>
          <pc:sldMk cId="2193960733" sldId="259"/>
        </pc:sldMkLst>
        <pc:spChg chg="mod">
          <ac:chgData name="Grace Neville" userId="S::gnevill@uwo.ca::339fe586-3c3e-4bfc-a02a-0d44442de296" providerId="AD" clId="Web-{2A3E11E7-178A-419E-BE9A-F984FB8FD5D1}" dt="2021-10-07T02:46:48.933" v="57" actId="20577"/>
          <ac:spMkLst>
            <pc:docMk/>
            <pc:sldMk cId="2193960733" sldId="259"/>
            <ac:spMk id="2" creationId="{A0DC29B9-9208-4709-89AA-108C69CA4CB6}"/>
          </ac:spMkLst>
        </pc:spChg>
        <pc:spChg chg="mod">
          <ac:chgData name="Grace Neville" userId="S::gnevill@uwo.ca::339fe586-3c3e-4bfc-a02a-0d44442de296" providerId="AD" clId="Web-{2A3E11E7-178A-419E-BE9A-F984FB8FD5D1}" dt="2021-10-07T02:31:15.961" v="50" actId="1076"/>
          <ac:spMkLst>
            <pc:docMk/>
            <pc:sldMk cId="2193960733" sldId="259"/>
            <ac:spMk id="5" creationId="{00000000-0000-0000-0000-000000000000}"/>
          </ac:spMkLst>
        </pc:spChg>
        <pc:picChg chg="mod">
          <ac:chgData name="Grace Neville" userId="S::gnevill@uwo.ca::339fe586-3c3e-4bfc-a02a-0d44442de296" providerId="AD" clId="Web-{2A3E11E7-178A-419E-BE9A-F984FB8FD5D1}" dt="2021-10-07T02:26:15.429" v="9" actId="1076"/>
          <ac:picMkLst>
            <pc:docMk/>
            <pc:sldMk cId="2193960733" sldId="259"/>
            <ac:picMk id="7" creationId="{663DDA70-B0B6-4747-8B11-3EA8AF8D8182}"/>
          </ac:picMkLst>
        </pc:picChg>
      </pc:sldChg>
      <pc:sldChg chg="modSp">
        <pc:chgData name="Grace Neville" userId="S::gnevill@uwo.ca::339fe586-3c3e-4bfc-a02a-0d44442de296" providerId="AD" clId="Web-{2A3E11E7-178A-419E-BE9A-F984FB8FD5D1}" dt="2021-10-07T02:26:07.226" v="8" actId="1076"/>
        <pc:sldMkLst>
          <pc:docMk/>
          <pc:sldMk cId="3104157428" sldId="262"/>
        </pc:sldMkLst>
        <pc:picChg chg="mod">
          <ac:chgData name="Grace Neville" userId="S::gnevill@uwo.ca::339fe586-3c3e-4bfc-a02a-0d44442de296" providerId="AD" clId="Web-{2A3E11E7-178A-419E-BE9A-F984FB8FD5D1}" dt="2021-10-07T02:26:07.226" v="8" actId="1076"/>
          <ac:picMkLst>
            <pc:docMk/>
            <pc:sldMk cId="3104157428" sldId="262"/>
            <ac:picMk id="3" creationId="{0F5A72D5-EAAC-45BC-9EFE-F4453585BAA8}"/>
          </ac:picMkLst>
        </pc:picChg>
      </pc:sldChg>
    </pc:docChg>
  </pc:docChgLst>
  <pc:docChgLst>
    <pc:chgData name="Madeleine Macdonald" userId="S::mmacd345@uwo.ca::aab7f9e6-bb66-4f8d-8146-ad5c349509c7" providerId="AD" clId="Web-{73C87361-6F9E-404E-9061-5A235ADA10C3}"/>
    <pc:docChg chg="modSld">
      <pc:chgData name="Madeleine Macdonald" userId="S::mmacd345@uwo.ca::aab7f9e6-bb66-4f8d-8146-ad5c349509c7" providerId="AD" clId="Web-{73C87361-6F9E-404E-9061-5A235ADA10C3}" dt="2021-10-03T20:05:19.349" v="116" actId="20577"/>
      <pc:docMkLst>
        <pc:docMk/>
      </pc:docMkLst>
      <pc:sldChg chg="modSp">
        <pc:chgData name="Madeleine Macdonald" userId="S::mmacd345@uwo.ca::aab7f9e6-bb66-4f8d-8146-ad5c349509c7" providerId="AD" clId="Web-{73C87361-6F9E-404E-9061-5A235ADA10C3}" dt="2021-10-03T20:02:39.075" v="81" actId="20577"/>
        <pc:sldMkLst>
          <pc:docMk/>
          <pc:sldMk cId="3533312582" sldId="257"/>
        </pc:sldMkLst>
        <pc:spChg chg="mod">
          <ac:chgData name="Madeleine Macdonald" userId="S::mmacd345@uwo.ca::aab7f9e6-bb66-4f8d-8146-ad5c349509c7" providerId="AD" clId="Web-{73C87361-6F9E-404E-9061-5A235ADA10C3}" dt="2021-10-03T20:02:39.075" v="81" actId="20577"/>
          <ac:spMkLst>
            <pc:docMk/>
            <pc:sldMk cId="3533312582" sldId="257"/>
            <ac:spMk id="3" creationId="{00000000-0000-0000-0000-000000000000}"/>
          </ac:spMkLst>
        </pc:spChg>
        <pc:spChg chg="mod">
          <ac:chgData name="Madeleine Macdonald" userId="S::mmacd345@uwo.ca::aab7f9e6-bb66-4f8d-8146-ad5c349509c7" providerId="AD" clId="Web-{73C87361-6F9E-404E-9061-5A235ADA10C3}" dt="2021-10-03T19:56:18.867" v="70" actId="20577"/>
          <ac:spMkLst>
            <pc:docMk/>
            <pc:sldMk cId="3533312582" sldId="257"/>
            <ac:spMk id="4" creationId="{00000000-0000-0000-0000-000000000000}"/>
          </ac:spMkLst>
        </pc:spChg>
      </pc:sldChg>
      <pc:sldChg chg="modSp">
        <pc:chgData name="Madeleine Macdonald" userId="S::mmacd345@uwo.ca::aab7f9e6-bb66-4f8d-8146-ad5c349509c7" providerId="AD" clId="Web-{73C87361-6F9E-404E-9061-5A235ADA10C3}" dt="2021-10-03T20:05:11.411" v="110" actId="20577"/>
        <pc:sldMkLst>
          <pc:docMk/>
          <pc:sldMk cId="1114656725" sldId="258"/>
        </pc:sldMkLst>
        <pc:spChg chg="mod">
          <ac:chgData name="Madeleine Macdonald" userId="S::mmacd345@uwo.ca::aab7f9e6-bb66-4f8d-8146-ad5c349509c7" providerId="AD" clId="Web-{73C87361-6F9E-404E-9061-5A235ADA10C3}" dt="2021-10-03T20:05:11.411" v="110" actId="20577"/>
          <ac:spMkLst>
            <pc:docMk/>
            <pc:sldMk cId="1114656725" sldId="258"/>
            <ac:spMk id="2" creationId="{00000000-0000-0000-0000-000000000000}"/>
          </ac:spMkLst>
        </pc:spChg>
        <pc:spChg chg="mod">
          <ac:chgData name="Madeleine Macdonald" userId="S::mmacd345@uwo.ca::aab7f9e6-bb66-4f8d-8146-ad5c349509c7" providerId="AD" clId="Web-{73C87361-6F9E-404E-9061-5A235ADA10C3}" dt="2021-10-03T20:04:11.877" v="88" actId="20577"/>
          <ac:spMkLst>
            <pc:docMk/>
            <pc:sldMk cId="1114656725" sldId="258"/>
            <ac:spMk id="3" creationId="{00000000-0000-0000-0000-000000000000}"/>
          </ac:spMkLst>
        </pc:spChg>
      </pc:sldChg>
      <pc:sldChg chg="modSp">
        <pc:chgData name="Madeleine Macdonald" userId="S::mmacd345@uwo.ca::aab7f9e6-bb66-4f8d-8146-ad5c349509c7" providerId="AD" clId="Web-{73C87361-6F9E-404E-9061-5A235ADA10C3}" dt="2021-10-03T20:05:19.349" v="116" actId="20577"/>
        <pc:sldMkLst>
          <pc:docMk/>
          <pc:sldMk cId="4184087044" sldId="260"/>
        </pc:sldMkLst>
        <pc:spChg chg="mod">
          <ac:chgData name="Madeleine Macdonald" userId="S::mmacd345@uwo.ca::aab7f9e6-bb66-4f8d-8146-ad5c349509c7" providerId="AD" clId="Web-{73C87361-6F9E-404E-9061-5A235ADA10C3}" dt="2021-10-03T20:05:19.349" v="116" actId="20577"/>
          <ac:spMkLst>
            <pc:docMk/>
            <pc:sldMk cId="4184087044" sldId="260"/>
            <ac:spMk id="4" creationId="{00000000-0000-0000-0000-000000000000}"/>
          </ac:spMkLst>
        </pc:spChg>
      </pc:sldChg>
    </pc:docChg>
  </pc:docChgLst>
  <pc:docChgLst>
    <pc:chgData name="Madeleine Macdonald" userId="S::mmacd345@uwo.ca::aab7f9e6-bb66-4f8d-8146-ad5c349509c7" providerId="AD" clId="Web-{0A4F57DB-25B2-403C-8344-1AAA1F4DA49D}"/>
    <pc:docChg chg="delSld modSld">
      <pc:chgData name="Madeleine Macdonald" userId="S::mmacd345@uwo.ca::aab7f9e6-bb66-4f8d-8146-ad5c349509c7" providerId="AD" clId="Web-{0A4F57DB-25B2-403C-8344-1AAA1F4DA49D}" dt="2021-10-05T15:32:51.005" v="120" actId="20577"/>
      <pc:docMkLst>
        <pc:docMk/>
      </pc:docMkLst>
      <pc:sldChg chg="addSp modSp">
        <pc:chgData name="Madeleine Macdonald" userId="S::mmacd345@uwo.ca::aab7f9e6-bb66-4f8d-8146-ad5c349509c7" providerId="AD" clId="Web-{0A4F57DB-25B2-403C-8344-1AAA1F4DA49D}" dt="2021-10-05T15:32:51.005" v="120" actId="20577"/>
        <pc:sldMkLst>
          <pc:docMk/>
          <pc:sldMk cId="2193960733" sldId="259"/>
        </pc:sldMkLst>
        <pc:spChg chg="add mod">
          <ac:chgData name="Madeleine Macdonald" userId="S::mmacd345@uwo.ca::aab7f9e6-bb66-4f8d-8146-ad5c349509c7" providerId="AD" clId="Web-{0A4F57DB-25B2-403C-8344-1AAA1F4DA49D}" dt="2021-10-05T15:26:13.694" v="83" actId="20577"/>
          <ac:spMkLst>
            <pc:docMk/>
            <pc:sldMk cId="2193960733" sldId="259"/>
            <ac:spMk id="2" creationId="{A0DC29B9-9208-4709-89AA-108C69CA4CB6}"/>
          </ac:spMkLst>
        </pc:spChg>
        <pc:spChg chg="mod">
          <ac:chgData name="Madeleine Macdonald" userId="S::mmacd345@uwo.ca::aab7f9e6-bb66-4f8d-8146-ad5c349509c7" providerId="AD" clId="Web-{0A4F57DB-25B2-403C-8344-1AAA1F4DA49D}" dt="2021-10-05T15:25:54.554" v="68" actId="20577"/>
          <ac:spMkLst>
            <pc:docMk/>
            <pc:sldMk cId="2193960733" sldId="259"/>
            <ac:spMk id="5" creationId="{00000000-0000-0000-0000-000000000000}"/>
          </ac:spMkLst>
        </pc:spChg>
        <pc:spChg chg="mod">
          <ac:chgData name="Madeleine Macdonald" userId="S::mmacd345@uwo.ca::aab7f9e6-bb66-4f8d-8146-ad5c349509c7" providerId="AD" clId="Web-{0A4F57DB-25B2-403C-8344-1AAA1F4DA49D}" dt="2021-10-05T15:32:51.005" v="120" actId="20577"/>
          <ac:spMkLst>
            <pc:docMk/>
            <pc:sldMk cId="2193960733" sldId="259"/>
            <ac:spMk id="6" creationId="{00000000-0000-0000-0000-000000000000}"/>
          </ac:spMkLst>
        </pc:spChg>
      </pc:sldChg>
      <pc:sldChg chg="modSp">
        <pc:chgData name="Madeleine Macdonald" userId="S::mmacd345@uwo.ca::aab7f9e6-bb66-4f8d-8146-ad5c349509c7" providerId="AD" clId="Web-{0A4F57DB-25B2-403C-8344-1AAA1F4DA49D}" dt="2021-10-05T15:29:42.006" v="105" actId="20577"/>
        <pc:sldMkLst>
          <pc:docMk/>
          <pc:sldMk cId="4184087044" sldId="260"/>
        </pc:sldMkLst>
        <pc:spChg chg="mod">
          <ac:chgData name="Madeleine Macdonald" userId="S::mmacd345@uwo.ca::aab7f9e6-bb66-4f8d-8146-ad5c349509c7" providerId="AD" clId="Web-{0A4F57DB-25B2-403C-8344-1AAA1F4DA49D}" dt="2021-10-05T15:29:42.006" v="105" actId="20577"/>
          <ac:spMkLst>
            <pc:docMk/>
            <pc:sldMk cId="4184087044" sldId="260"/>
            <ac:spMk id="4" creationId="{00000000-0000-0000-0000-000000000000}"/>
          </ac:spMkLst>
        </pc:spChg>
        <pc:spChg chg="mod">
          <ac:chgData name="Madeleine Macdonald" userId="S::mmacd345@uwo.ca::aab7f9e6-bb66-4f8d-8146-ad5c349509c7" providerId="AD" clId="Web-{0A4F57DB-25B2-403C-8344-1AAA1F4DA49D}" dt="2021-10-05T15:18:00.430" v="8" actId="20577"/>
          <ac:spMkLst>
            <pc:docMk/>
            <pc:sldMk cId="4184087044" sldId="260"/>
            <ac:spMk id="6" creationId="{00000000-0000-0000-0000-000000000000}"/>
          </ac:spMkLst>
        </pc:spChg>
      </pc:sldChg>
      <pc:sldChg chg="del">
        <pc:chgData name="Madeleine Macdonald" userId="S::mmacd345@uwo.ca::aab7f9e6-bb66-4f8d-8146-ad5c349509c7" providerId="AD" clId="Web-{0A4F57DB-25B2-403C-8344-1AAA1F4DA49D}" dt="2021-10-05T15:29:42.146" v="109"/>
        <pc:sldMkLst>
          <pc:docMk/>
          <pc:sldMk cId="1936587370" sldId="261"/>
        </pc:sldMkLst>
      </pc:sldChg>
      <pc:sldChg chg="modSp">
        <pc:chgData name="Madeleine Macdonald" userId="S::mmacd345@uwo.ca::aab7f9e6-bb66-4f8d-8146-ad5c349509c7" providerId="AD" clId="Web-{0A4F57DB-25B2-403C-8344-1AAA1F4DA49D}" dt="2021-10-05T15:29:42.162" v="111" actId="20577"/>
        <pc:sldMkLst>
          <pc:docMk/>
          <pc:sldMk cId="3104157428" sldId="262"/>
        </pc:sldMkLst>
        <pc:spChg chg="mod">
          <ac:chgData name="Madeleine Macdonald" userId="S::mmacd345@uwo.ca::aab7f9e6-bb66-4f8d-8146-ad5c349509c7" providerId="AD" clId="Web-{0A4F57DB-25B2-403C-8344-1AAA1F4DA49D}" dt="2021-10-05T15:25:25.522" v="60" actId="20577"/>
          <ac:spMkLst>
            <pc:docMk/>
            <pc:sldMk cId="3104157428" sldId="262"/>
            <ac:spMk id="4" creationId="{00000000-0000-0000-0000-000000000000}"/>
          </ac:spMkLst>
        </pc:spChg>
        <pc:spChg chg="mod">
          <ac:chgData name="Madeleine Macdonald" userId="S::mmacd345@uwo.ca::aab7f9e6-bb66-4f8d-8146-ad5c349509c7" providerId="AD" clId="Web-{0A4F57DB-25B2-403C-8344-1AAA1F4DA49D}" dt="2021-10-05T15:29:42.162" v="111" actId="20577"/>
          <ac:spMkLst>
            <pc:docMk/>
            <pc:sldMk cId="3104157428" sldId="262"/>
            <ac:spMk id="6" creationId="{00000000-0000-0000-0000-000000000000}"/>
          </ac:spMkLst>
        </pc:spChg>
      </pc:sldChg>
      <pc:sldChg chg="modSp">
        <pc:chgData name="Madeleine Macdonald" userId="S::mmacd345@uwo.ca::aab7f9e6-bb66-4f8d-8146-ad5c349509c7" providerId="AD" clId="Web-{0A4F57DB-25B2-403C-8344-1AAA1F4DA49D}" dt="2021-10-05T15:29:48.428" v="116" actId="20577"/>
        <pc:sldMkLst>
          <pc:docMk/>
          <pc:sldMk cId="3085426545" sldId="263"/>
        </pc:sldMkLst>
        <pc:spChg chg="mod">
          <ac:chgData name="Madeleine Macdonald" userId="S::mmacd345@uwo.ca::aab7f9e6-bb66-4f8d-8146-ad5c349509c7" providerId="AD" clId="Web-{0A4F57DB-25B2-403C-8344-1AAA1F4DA49D}" dt="2021-10-05T15:29:48.428" v="116" actId="20577"/>
          <ac:spMkLst>
            <pc:docMk/>
            <pc:sldMk cId="3085426545" sldId="263"/>
            <ac:spMk id="6" creationId="{00000000-0000-0000-0000-000000000000}"/>
          </ac:spMkLst>
        </pc:spChg>
      </pc:sldChg>
      <pc:sldChg chg="del">
        <pc:chgData name="Madeleine Macdonald" userId="S::mmacd345@uwo.ca::aab7f9e6-bb66-4f8d-8146-ad5c349509c7" providerId="AD" clId="Web-{0A4F57DB-25B2-403C-8344-1AAA1F4DA49D}" dt="2021-10-05T15:29:42.146" v="110"/>
        <pc:sldMkLst>
          <pc:docMk/>
          <pc:sldMk cId="171143831" sldId="264"/>
        </pc:sldMkLst>
      </pc:sldChg>
      <pc:sldChg chg="del">
        <pc:chgData name="Madeleine Macdonald" userId="S::mmacd345@uwo.ca::aab7f9e6-bb66-4f8d-8146-ad5c349509c7" providerId="AD" clId="Web-{0A4F57DB-25B2-403C-8344-1AAA1F4DA49D}" dt="2021-10-05T15:29:42.115" v="107"/>
        <pc:sldMkLst>
          <pc:docMk/>
          <pc:sldMk cId="3930462311" sldId="266"/>
        </pc:sldMkLst>
      </pc:sldChg>
      <pc:sldChg chg="del">
        <pc:chgData name="Madeleine Macdonald" userId="S::mmacd345@uwo.ca::aab7f9e6-bb66-4f8d-8146-ad5c349509c7" providerId="AD" clId="Web-{0A4F57DB-25B2-403C-8344-1AAA1F4DA49D}" dt="2021-10-05T15:29:42.115" v="106"/>
        <pc:sldMkLst>
          <pc:docMk/>
          <pc:sldMk cId="1444323362" sldId="267"/>
        </pc:sldMkLst>
      </pc:sldChg>
      <pc:sldChg chg="del">
        <pc:chgData name="Madeleine Macdonald" userId="S::mmacd345@uwo.ca::aab7f9e6-bb66-4f8d-8146-ad5c349509c7" providerId="AD" clId="Web-{0A4F57DB-25B2-403C-8344-1AAA1F4DA49D}" dt="2021-10-05T15:29:42.131" v="108"/>
        <pc:sldMkLst>
          <pc:docMk/>
          <pc:sldMk cId="330213851" sldId="268"/>
        </pc:sldMkLst>
      </pc:sldChg>
    </pc:docChg>
  </pc:docChgLst>
  <pc:docChgLst>
    <pc:chgData name="Madeleine Macdonald" userId="S::mmacd345@uwo.ca::aab7f9e6-bb66-4f8d-8146-ad5c349509c7" providerId="AD" clId="Web-{45818B48-EC76-4154-AF0A-3395720E663D}"/>
    <pc:docChg chg="modSld">
      <pc:chgData name="Madeleine Macdonald" userId="S::mmacd345@uwo.ca::aab7f9e6-bb66-4f8d-8146-ad5c349509c7" providerId="AD" clId="Web-{45818B48-EC76-4154-AF0A-3395720E663D}" dt="2021-10-05T03:22:42.468" v="32" actId="20577"/>
      <pc:docMkLst>
        <pc:docMk/>
      </pc:docMkLst>
      <pc:sldChg chg="modSp">
        <pc:chgData name="Madeleine Macdonald" userId="S::mmacd345@uwo.ca::aab7f9e6-bb66-4f8d-8146-ad5c349509c7" providerId="AD" clId="Web-{45818B48-EC76-4154-AF0A-3395720E663D}" dt="2021-10-05T03:21:58.995" v="10" actId="20577"/>
        <pc:sldMkLst>
          <pc:docMk/>
          <pc:sldMk cId="1114656725" sldId="258"/>
        </pc:sldMkLst>
        <pc:spChg chg="mod">
          <ac:chgData name="Madeleine Macdonald" userId="S::mmacd345@uwo.ca::aab7f9e6-bb66-4f8d-8146-ad5c349509c7" providerId="AD" clId="Web-{45818B48-EC76-4154-AF0A-3395720E663D}" dt="2021-10-05T03:21:58.995" v="10" actId="20577"/>
          <ac:spMkLst>
            <pc:docMk/>
            <pc:sldMk cId="1114656725" sldId="258"/>
            <ac:spMk id="2" creationId="{00000000-0000-0000-0000-000000000000}"/>
          </ac:spMkLst>
        </pc:spChg>
      </pc:sldChg>
      <pc:sldChg chg="modSp">
        <pc:chgData name="Madeleine Macdonald" userId="S::mmacd345@uwo.ca::aab7f9e6-bb66-4f8d-8146-ad5c349509c7" providerId="AD" clId="Web-{45818B48-EC76-4154-AF0A-3395720E663D}" dt="2021-10-05T03:22:42.468" v="32" actId="20577"/>
        <pc:sldMkLst>
          <pc:docMk/>
          <pc:sldMk cId="4184087044" sldId="260"/>
        </pc:sldMkLst>
        <pc:spChg chg="mod">
          <ac:chgData name="Madeleine Macdonald" userId="S::mmacd345@uwo.ca::aab7f9e6-bb66-4f8d-8146-ad5c349509c7" providerId="AD" clId="Web-{45818B48-EC76-4154-AF0A-3395720E663D}" dt="2021-10-05T03:22:42.468" v="32" actId="20577"/>
          <ac:spMkLst>
            <pc:docMk/>
            <pc:sldMk cId="4184087044" sldId="260"/>
            <ac:spMk id="4" creationId="{00000000-0000-0000-0000-000000000000}"/>
          </ac:spMkLst>
        </pc:spChg>
      </pc:sldChg>
    </pc:docChg>
  </pc:docChgLst>
  <pc:docChgLst>
    <pc:chgData name="Muskan Bhatia" userId="S::mbhati9@uwo.ca::903e4bbb-3e40-4be0-a841-db56023ffd78" providerId="AD" clId="Web-{B4601AD5-247C-441C-B0D5-CB466E7C4B4A}"/>
    <pc:docChg chg="modSld">
      <pc:chgData name="Muskan Bhatia" userId="S::mbhati9@uwo.ca::903e4bbb-3e40-4be0-a841-db56023ffd78" providerId="AD" clId="Web-{B4601AD5-247C-441C-B0D5-CB466E7C4B4A}" dt="2021-10-14T12:54:32.069" v="1" actId="1076"/>
      <pc:docMkLst>
        <pc:docMk/>
      </pc:docMkLst>
      <pc:sldChg chg="modSp">
        <pc:chgData name="Muskan Bhatia" userId="S::mbhati9@uwo.ca::903e4bbb-3e40-4be0-a841-db56023ffd78" providerId="AD" clId="Web-{B4601AD5-247C-441C-B0D5-CB466E7C4B4A}" dt="2021-10-14T12:54:32.069" v="1" actId="1076"/>
        <pc:sldMkLst>
          <pc:docMk/>
          <pc:sldMk cId="3104157428" sldId="262"/>
        </pc:sldMkLst>
        <pc:picChg chg="mod">
          <ac:chgData name="Muskan Bhatia" userId="S::mbhati9@uwo.ca::903e4bbb-3e40-4be0-a841-db56023ffd78" providerId="AD" clId="Web-{B4601AD5-247C-441C-B0D5-CB466E7C4B4A}" dt="2021-10-14T12:54:32.069" v="1" actId="1076"/>
          <ac:picMkLst>
            <pc:docMk/>
            <pc:sldMk cId="3104157428" sldId="262"/>
            <ac:picMk id="3" creationId="{0F5A72D5-EAAC-45BC-9EFE-F4453585BAA8}"/>
          </ac:picMkLst>
        </pc:picChg>
      </pc:sldChg>
    </pc:docChg>
  </pc:docChgLst>
  <pc:docChgLst>
    <pc:chgData name="Madeleine Macdonald" userId="S::mmacd345@uwo.ca::aab7f9e6-bb66-4f8d-8146-ad5c349509c7" providerId="AD" clId="Web-{6EB0B0FE-0B1E-4B51-A952-B16A8EEF5A9F}"/>
    <pc:docChg chg="modSld">
      <pc:chgData name="Madeleine Macdonald" userId="S::mmacd345@uwo.ca::aab7f9e6-bb66-4f8d-8146-ad5c349509c7" providerId="AD" clId="Web-{6EB0B0FE-0B1E-4B51-A952-B16A8EEF5A9F}" dt="2021-10-06T04:48:39.296" v="0"/>
      <pc:docMkLst>
        <pc:docMk/>
      </pc:docMkLst>
      <pc:sldChg chg="addSp modSp">
        <pc:chgData name="Madeleine Macdonald" userId="S::mmacd345@uwo.ca::aab7f9e6-bb66-4f8d-8146-ad5c349509c7" providerId="AD" clId="Web-{6EB0B0FE-0B1E-4B51-A952-B16A8EEF5A9F}" dt="2021-10-06T04:48:39.296" v="0"/>
        <pc:sldMkLst>
          <pc:docMk/>
          <pc:sldMk cId="4184087044" sldId="260"/>
        </pc:sldMkLst>
        <pc:picChg chg="add mod">
          <ac:chgData name="Madeleine Macdonald" userId="S::mmacd345@uwo.ca::aab7f9e6-bb66-4f8d-8146-ad5c349509c7" providerId="AD" clId="Web-{6EB0B0FE-0B1E-4B51-A952-B16A8EEF5A9F}" dt="2021-10-06T04:48:39.296" v="0"/>
          <ac:picMkLst>
            <pc:docMk/>
            <pc:sldMk cId="4184087044" sldId="260"/>
            <ac:picMk id="2" creationId="{8EFDEC11-1C75-44A1-A48B-D1FE6B852378}"/>
          </ac:picMkLst>
        </pc:picChg>
      </pc:sldChg>
    </pc:docChg>
  </pc:docChgLst>
  <pc:docChgLst>
    <pc:chgData name="Madeleine Macdonald" userId="S::mmacd345@uwo.ca::aab7f9e6-bb66-4f8d-8146-ad5c349509c7" providerId="AD" clId="Web-{0C4B46F2-E118-46A0-8434-B95333251697}"/>
    <pc:docChg chg="modSld">
      <pc:chgData name="Madeleine Macdonald" userId="S::mmacd345@uwo.ca::aab7f9e6-bb66-4f8d-8146-ad5c349509c7" providerId="AD" clId="Web-{0C4B46F2-E118-46A0-8434-B95333251697}" dt="2021-10-05T20:30:16.951" v="5" actId="1076"/>
      <pc:docMkLst>
        <pc:docMk/>
      </pc:docMkLst>
      <pc:sldChg chg="addSp modSp">
        <pc:chgData name="Madeleine Macdonald" userId="S::mmacd345@uwo.ca::aab7f9e6-bb66-4f8d-8146-ad5c349509c7" providerId="AD" clId="Web-{0C4B46F2-E118-46A0-8434-B95333251697}" dt="2021-10-05T20:30:16.951" v="5" actId="1076"/>
        <pc:sldMkLst>
          <pc:docMk/>
          <pc:sldMk cId="2193960733" sldId="259"/>
        </pc:sldMkLst>
        <pc:picChg chg="add mod">
          <ac:chgData name="Madeleine Macdonald" userId="S::mmacd345@uwo.ca::aab7f9e6-bb66-4f8d-8146-ad5c349509c7" providerId="AD" clId="Web-{0C4B46F2-E118-46A0-8434-B95333251697}" dt="2021-10-05T20:30:16.951" v="5" actId="1076"/>
          <ac:picMkLst>
            <pc:docMk/>
            <pc:sldMk cId="2193960733" sldId="259"/>
            <ac:picMk id="3" creationId="{5A872957-3C71-4D6B-979F-03EC670764A4}"/>
          </ac:picMkLst>
        </pc:picChg>
      </pc:sldChg>
    </pc:docChg>
  </pc:docChgLst>
  <pc:docChgLst>
    <pc:chgData name="Muskan Bhatia" userId="S::mbhati9@uwo.ca::903e4bbb-3e40-4be0-a841-db56023ffd78" providerId="AD" clId="Web-{45278F63-69FD-46FB-81C6-04B958F182EF}"/>
    <pc:docChg chg="addSld">
      <pc:chgData name="Muskan Bhatia" userId="S::mbhati9@uwo.ca::903e4bbb-3e40-4be0-a841-db56023ffd78" providerId="AD" clId="Web-{45278F63-69FD-46FB-81C6-04B958F182EF}" dt="2021-10-14T13:12:46.685" v="0"/>
      <pc:docMkLst>
        <pc:docMk/>
      </pc:docMkLst>
      <pc:sldChg chg="new">
        <pc:chgData name="Muskan Bhatia" userId="S::mbhati9@uwo.ca::903e4bbb-3e40-4be0-a841-db56023ffd78" providerId="AD" clId="Web-{45278F63-69FD-46FB-81C6-04B958F182EF}" dt="2021-10-14T13:12:46.685" v="0"/>
        <pc:sldMkLst>
          <pc:docMk/>
          <pc:sldMk cId="421046473" sldId="268"/>
        </pc:sldMkLst>
      </pc:sldChg>
    </pc:docChg>
  </pc:docChgLst>
  <pc:docChgLst>
    <pc:chgData name="Patrick Woolsey" userId="S::pwoolsey@uwo.ca::e900b92c-28be-49ca-be36-8739361a2a7a" providerId="AD" clId="Web-{FC143CA1-5CA4-4888-AF05-ADA280D05D69}"/>
    <pc:docChg chg="addSld modSld">
      <pc:chgData name="Patrick Woolsey" userId="S::pwoolsey@uwo.ca::e900b92c-28be-49ca-be36-8739361a2a7a" providerId="AD" clId="Web-{FC143CA1-5CA4-4888-AF05-ADA280D05D69}" dt="2021-10-06T17:34:55.834" v="21" actId="20577"/>
      <pc:docMkLst>
        <pc:docMk/>
      </pc:docMkLst>
      <pc:sldChg chg="modSp">
        <pc:chgData name="Patrick Woolsey" userId="S::pwoolsey@uwo.ca::e900b92c-28be-49ca-be36-8739361a2a7a" providerId="AD" clId="Web-{FC143CA1-5CA4-4888-AF05-ADA280D05D69}" dt="2021-10-06T17:34:44.490" v="20" actId="20577"/>
        <pc:sldMkLst>
          <pc:docMk/>
          <pc:sldMk cId="3085426545" sldId="263"/>
        </pc:sldMkLst>
        <pc:spChg chg="mod">
          <ac:chgData name="Patrick Woolsey" userId="S::pwoolsey@uwo.ca::e900b92c-28be-49ca-be36-8739361a2a7a" providerId="AD" clId="Web-{FC143CA1-5CA4-4888-AF05-ADA280D05D69}" dt="2021-10-06T17:34:44.490" v="20" actId="20577"/>
          <ac:spMkLst>
            <pc:docMk/>
            <pc:sldMk cId="3085426545" sldId="263"/>
            <ac:spMk id="4" creationId="{00000000-0000-0000-0000-000000000000}"/>
          </ac:spMkLst>
        </pc:spChg>
      </pc:sldChg>
      <pc:sldChg chg="modSp new">
        <pc:chgData name="Patrick Woolsey" userId="S::pwoolsey@uwo.ca::e900b92c-28be-49ca-be36-8739361a2a7a" providerId="AD" clId="Web-{FC143CA1-5CA4-4888-AF05-ADA280D05D69}" dt="2021-10-06T17:34:55.834" v="21" actId="20577"/>
        <pc:sldMkLst>
          <pc:docMk/>
          <pc:sldMk cId="3674649146" sldId="266"/>
        </pc:sldMkLst>
        <pc:spChg chg="mod">
          <ac:chgData name="Patrick Woolsey" userId="S::pwoolsey@uwo.ca::e900b92c-28be-49ca-be36-8739361a2a7a" providerId="AD" clId="Web-{FC143CA1-5CA4-4888-AF05-ADA280D05D69}" dt="2021-10-06T17:34:55.834" v="21" actId="20577"/>
          <ac:spMkLst>
            <pc:docMk/>
            <pc:sldMk cId="3674649146" sldId="266"/>
            <ac:spMk id="2" creationId="{BE1CB6D1-47EB-4D0C-80C0-11B6F48CEC2A}"/>
          </ac:spMkLst>
        </pc:spChg>
      </pc:sldChg>
    </pc:docChg>
  </pc:docChgLst>
  <pc:docChgLst>
    <pc:chgData name="Madeleine Macdonald" userId="S::mmacd345@uwo.ca::aab7f9e6-bb66-4f8d-8146-ad5c349509c7" providerId="AD" clId="Web-{10FC563C-D2AA-443E-BFD0-1E8A4EA3C4DC}"/>
    <pc:docChg chg="modSld">
      <pc:chgData name="Madeleine Macdonald" userId="S::mmacd345@uwo.ca::aab7f9e6-bb66-4f8d-8146-ad5c349509c7" providerId="AD" clId="Web-{10FC563C-D2AA-443E-BFD0-1E8A4EA3C4DC}" dt="2021-10-05T19:41:45.865" v="31" actId="20577"/>
      <pc:docMkLst>
        <pc:docMk/>
      </pc:docMkLst>
      <pc:sldChg chg="modSp">
        <pc:chgData name="Madeleine Macdonald" userId="S::mmacd345@uwo.ca::aab7f9e6-bb66-4f8d-8146-ad5c349509c7" providerId="AD" clId="Web-{10FC563C-D2AA-443E-BFD0-1E8A4EA3C4DC}" dt="2021-10-05T19:41:45.865" v="31" actId="20577"/>
        <pc:sldMkLst>
          <pc:docMk/>
          <pc:sldMk cId="3104157428" sldId="262"/>
        </pc:sldMkLst>
        <pc:spChg chg="mod">
          <ac:chgData name="Madeleine Macdonald" userId="S::mmacd345@uwo.ca::aab7f9e6-bb66-4f8d-8146-ad5c349509c7" providerId="AD" clId="Web-{10FC563C-D2AA-443E-BFD0-1E8A4EA3C4DC}" dt="2021-10-05T19:41:45.865" v="31" actId="20577"/>
          <ac:spMkLst>
            <pc:docMk/>
            <pc:sldMk cId="3104157428" sldId="262"/>
            <ac:spMk id="4" creationId="{00000000-0000-0000-0000-000000000000}"/>
          </ac:spMkLst>
        </pc:spChg>
      </pc:sldChg>
    </pc:docChg>
  </pc:docChgLst>
  <pc:docChgLst>
    <pc:chgData name="Madeleine Macdonald" userId="S::mmacd345@uwo.ca::aab7f9e6-bb66-4f8d-8146-ad5c349509c7" providerId="AD" clId="Web-{25F02B56-188B-496A-9394-D7527704BEEC}"/>
    <pc:docChg chg="modSld">
      <pc:chgData name="Madeleine Macdonald" userId="S::mmacd345@uwo.ca::aab7f9e6-bb66-4f8d-8146-ad5c349509c7" providerId="AD" clId="Web-{25F02B56-188B-496A-9394-D7527704BEEC}" dt="2021-10-05T03:01:27.397" v="1" actId="20577"/>
      <pc:docMkLst>
        <pc:docMk/>
      </pc:docMkLst>
      <pc:sldChg chg="modSp">
        <pc:chgData name="Madeleine Macdonald" userId="S::mmacd345@uwo.ca::aab7f9e6-bb66-4f8d-8146-ad5c349509c7" providerId="AD" clId="Web-{25F02B56-188B-496A-9394-D7527704BEEC}" dt="2021-10-05T03:01:27.397" v="1" actId="20577"/>
        <pc:sldMkLst>
          <pc:docMk/>
          <pc:sldMk cId="1114656725" sldId="258"/>
        </pc:sldMkLst>
        <pc:spChg chg="mod">
          <ac:chgData name="Madeleine Macdonald" userId="S::mmacd345@uwo.ca::aab7f9e6-bb66-4f8d-8146-ad5c349509c7" providerId="AD" clId="Web-{25F02B56-188B-496A-9394-D7527704BEEC}" dt="2021-10-05T03:01:27.397" v="1" actId="20577"/>
          <ac:spMkLst>
            <pc:docMk/>
            <pc:sldMk cId="1114656725" sldId="258"/>
            <ac:spMk id="2" creationId="{00000000-0000-0000-0000-000000000000}"/>
          </ac:spMkLst>
        </pc:spChg>
      </pc:sldChg>
    </pc:docChg>
  </pc:docChgLst>
  <pc:docChgLst>
    <pc:chgData name="Madeleine Macdonald" userId="S::mmacd345@uwo.ca::aab7f9e6-bb66-4f8d-8146-ad5c349509c7" providerId="AD" clId="Web-{9BDCDD06-2CAC-4465-816B-27EDA0E0CEA5}"/>
    <pc:docChg chg="modSld sldOrd">
      <pc:chgData name="Madeleine Macdonald" userId="S::mmacd345@uwo.ca::aab7f9e6-bb66-4f8d-8146-ad5c349509c7" providerId="AD" clId="Web-{9BDCDD06-2CAC-4465-816B-27EDA0E0CEA5}" dt="2021-10-05T20:25:23.013" v="57" actId="20577"/>
      <pc:docMkLst>
        <pc:docMk/>
      </pc:docMkLst>
      <pc:sldChg chg="addSp delSp modSp">
        <pc:chgData name="Madeleine Macdonald" userId="S::mmacd345@uwo.ca::aab7f9e6-bb66-4f8d-8146-ad5c349509c7" providerId="AD" clId="Web-{9BDCDD06-2CAC-4465-816B-27EDA0E0CEA5}" dt="2021-10-05T20:23:27.554" v="17"/>
        <pc:sldMkLst>
          <pc:docMk/>
          <pc:sldMk cId="2193960733" sldId="259"/>
        </pc:sldMkLst>
        <pc:spChg chg="mod">
          <ac:chgData name="Madeleine Macdonald" userId="S::mmacd345@uwo.ca::aab7f9e6-bb66-4f8d-8146-ad5c349509c7" providerId="AD" clId="Web-{9BDCDD06-2CAC-4465-816B-27EDA0E0CEA5}" dt="2021-10-05T20:20:24.982" v="16" actId="20577"/>
          <ac:spMkLst>
            <pc:docMk/>
            <pc:sldMk cId="2193960733" sldId="259"/>
            <ac:spMk id="2" creationId="{A0DC29B9-9208-4709-89AA-108C69CA4CB6}"/>
          </ac:spMkLst>
        </pc:spChg>
        <pc:picChg chg="add del mod">
          <ac:chgData name="Madeleine Macdonald" userId="S::mmacd345@uwo.ca::aab7f9e6-bb66-4f8d-8146-ad5c349509c7" providerId="AD" clId="Web-{9BDCDD06-2CAC-4465-816B-27EDA0E0CEA5}" dt="2021-10-05T20:23:27.554" v="17"/>
          <ac:picMkLst>
            <pc:docMk/>
            <pc:sldMk cId="2193960733" sldId="259"/>
            <ac:picMk id="3" creationId="{B415DBE6-A79D-4278-A80B-F5A44651FDC2}"/>
          </ac:picMkLst>
        </pc:picChg>
      </pc:sldChg>
      <pc:sldChg chg="addSp delSp modSp">
        <pc:chgData name="Madeleine Macdonald" userId="S::mmacd345@uwo.ca::aab7f9e6-bb66-4f8d-8146-ad5c349509c7" providerId="AD" clId="Web-{9BDCDD06-2CAC-4465-816B-27EDA0E0CEA5}" dt="2021-10-05T20:20:12.122" v="13" actId="14100"/>
        <pc:sldMkLst>
          <pc:docMk/>
          <pc:sldMk cId="3104157428" sldId="262"/>
        </pc:sldMkLst>
        <pc:spChg chg="mod">
          <ac:chgData name="Madeleine Macdonald" userId="S::mmacd345@uwo.ca::aab7f9e6-bb66-4f8d-8146-ad5c349509c7" providerId="AD" clId="Web-{9BDCDD06-2CAC-4465-816B-27EDA0E0CEA5}" dt="2021-10-05T20:20:12.122" v="13" actId="14100"/>
          <ac:spMkLst>
            <pc:docMk/>
            <pc:sldMk cId="3104157428" sldId="262"/>
            <ac:spMk id="4" creationId="{00000000-0000-0000-0000-000000000000}"/>
          </ac:spMkLst>
        </pc:spChg>
        <pc:picChg chg="add del mod">
          <ac:chgData name="Madeleine Macdonald" userId="S::mmacd345@uwo.ca::aab7f9e6-bb66-4f8d-8146-ad5c349509c7" providerId="AD" clId="Web-{9BDCDD06-2CAC-4465-816B-27EDA0E0CEA5}" dt="2021-10-05T20:18:32.976" v="1"/>
          <ac:picMkLst>
            <pc:docMk/>
            <pc:sldMk cId="3104157428" sldId="262"/>
            <ac:picMk id="2" creationId="{E5A8F640-38AC-42E4-8D3C-BD806FB2AC8B}"/>
          </ac:picMkLst>
        </pc:picChg>
        <pc:picChg chg="add mod">
          <ac:chgData name="Madeleine Macdonald" userId="S::mmacd345@uwo.ca::aab7f9e6-bb66-4f8d-8146-ad5c349509c7" providerId="AD" clId="Web-{9BDCDD06-2CAC-4465-816B-27EDA0E0CEA5}" dt="2021-10-05T20:19:28.761" v="12" actId="14100"/>
          <ac:picMkLst>
            <pc:docMk/>
            <pc:sldMk cId="3104157428" sldId="262"/>
            <ac:picMk id="3" creationId="{0F5A72D5-EAAC-45BC-9EFE-F4453585BAA8}"/>
          </ac:picMkLst>
        </pc:picChg>
      </pc:sldChg>
      <pc:sldChg chg="modSp ord">
        <pc:chgData name="Madeleine Macdonald" userId="S::mmacd345@uwo.ca::aab7f9e6-bb66-4f8d-8146-ad5c349509c7" providerId="AD" clId="Web-{9BDCDD06-2CAC-4465-816B-27EDA0E0CEA5}" dt="2021-10-05T20:25:23.013" v="57" actId="20577"/>
        <pc:sldMkLst>
          <pc:docMk/>
          <pc:sldMk cId="3085426545" sldId="263"/>
        </pc:sldMkLst>
        <pc:spChg chg="mod">
          <ac:chgData name="Madeleine Macdonald" userId="S::mmacd345@uwo.ca::aab7f9e6-bb66-4f8d-8146-ad5c349509c7" providerId="AD" clId="Web-{9BDCDD06-2CAC-4465-816B-27EDA0E0CEA5}" dt="2021-10-05T20:25:23.013" v="57" actId="20577"/>
          <ac:spMkLst>
            <pc:docMk/>
            <pc:sldMk cId="3085426545" sldId="263"/>
            <ac:spMk id="4" creationId="{00000000-0000-0000-0000-000000000000}"/>
          </ac:spMkLst>
        </pc:spChg>
      </pc:sldChg>
    </pc:docChg>
  </pc:docChgLst>
  <pc:docChgLst>
    <pc:chgData name="Madeleine Macdonald" userId="S::mmacd345@uwo.ca::aab7f9e6-bb66-4f8d-8146-ad5c349509c7" providerId="AD" clId="Web-{E2B711BE-4CBA-485E-A7A4-1E8E767339E2}"/>
    <pc:docChg chg="modSld">
      <pc:chgData name="Madeleine Macdonald" userId="S::mmacd345@uwo.ca::aab7f9e6-bb66-4f8d-8146-ad5c349509c7" providerId="AD" clId="Web-{E2B711BE-4CBA-485E-A7A4-1E8E767339E2}" dt="2021-10-06T21:45:30.956" v="11" actId="20577"/>
      <pc:docMkLst>
        <pc:docMk/>
      </pc:docMkLst>
      <pc:sldChg chg="modSp">
        <pc:chgData name="Madeleine Macdonald" userId="S::mmacd345@uwo.ca::aab7f9e6-bb66-4f8d-8146-ad5c349509c7" providerId="AD" clId="Web-{E2B711BE-4CBA-485E-A7A4-1E8E767339E2}" dt="2021-10-06T21:45:30.956" v="11" actId="20577"/>
        <pc:sldMkLst>
          <pc:docMk/>
          <pc:sldMk cId="3104157428" sldId="262"/>
        </pc:sldMkLst>
        <pc:spChg chg="mod">
          <ac:chgData name="Madeleine Macdonald" userId="S::mmacd345@uwo.ca::aab7f9e6-bb66-4f8d-8146-ad5c349509c7" providerId="AD" clId="Web-{E2B711BE-4CBA-485E-A7A4-1E8E767339E2}" dt="2021-10-06T21:45:30.956" v="11" actId="20577"/>
          <ac:spMkLst>
            <pc:docMk/>
            <pc:sldMk cId="3104157428" sldId="262"/>
            <ac:spMk id="4" creationId="{00000000-0000-0000-0000-000000000000}"/>
          </ac:spMkLst>
        </pc:spChg>
      </pc:sldChg>
    </pc:docChg>
  </pc:docChgLst>
  <pc:docChgLst>
    <pc:chgData name="Jason Adams" userId="S::jadam73@uwo.ca::4b1c2008-e930-4f02-a85c-7bd43609de76" providerId="AD" clId="Web-{B8835863-1C1F-4E03-934B-C61B0D2AABBE}"/>
    <pc:docChg chg="addSld modSld">
      <pc:chgData name="Jason Adams" userId="S::jadam73@uwo.ca::4b1c2008-e930-4f02-a85c-7bd43609de76" providerId="AD" clId="Web-{B8835863-1C1F-4E03-934B-C61B0D2AABBE}" dt="2021-10-07T02:50:38.770" v="33" actId="20577"/>
      <pc:docMkLst>
        <pc:docMk/>
      </pc:docMkLst>
      <pc:sldChg chg="modSp">
        <pc:chgData name="Jason Adams" userId="S::jadam73@uwo.ca::4b1c2008-e930-4f02-a85c-7bd43609de76" providerId="AD" clId="Web-{B8835863-1C1F-4E03-934B-C61B0D2AABBE}" dt="2021-10-07T02:49:39.739" v="5" actId="20577"/>
        <pc:sldMkLst>
          <pc:docMk/>
          <pc:sldMk cId="1114656725" sldId="258"/>
        </pc:sldMkLst>
        <pc:spChg chg="mod">
          <ac:chgData name="Jason Adams" userId="S::jadam73@uwo.ca::4b1c2008-e930-4f02-a85c-7bd43609de76" providerId="AD" clId="Web-{B8835863-1C1F-4E03-934B-C61B0D2AABBE}" dt="2021-10-07T02:49:39.739" v="5" actId="20577"/>
          <ac:spMkLst>
            <pc:docMk/>
            <pc:sldMk cId="1114656725" sldId="258"/>
            <ac:spMk id="2" creationId="{00000000-0000-0000-0000-000000000000}"/>
          </ac:spMkLst>
        </pc:spChg>
      </pc:sldChg>
      <pc:sldChg chg="modSp new">
        <pc:chgData name="Jason Adams" userId="S::jadam73@uwo.ca::4b1c2008-e930-4f02-a85c-7bd43609de76" providerId="AD" clId="Web-{B8835863-1C1F-4E03-934B-C61B0D2AABBE}" dt="2021-10-07T02:50:38.770" v="33" actId="20577"/>
        <pc:sldMkLst>
          <pc:docMk/>
          <pc:sldMk cId="2674625717" sldId="267"/>
        </pc:sldMkLst>
        <pc:spChg chg="mod">
          <ac:chgData name="Jason Adams" userId="S::jadam73@uwo.ca::4b1c2008-e930-4f02-a85c-7bd43609de76" providerId="AD" clId="Web-{B8835863-1C1F-4E03-934B-C61B0D2AABBE}" dt="2021-10-07T02:50:38.770" v="33" actId="20577"/>
          <ac:spMkLst>
            <pc:docMk/>
            <pc:sldMk cId="2674625717" sldId="267"/>
            <ac:spMk id="2" creationId="{B42C5D7A-A6B5-44EA-A89E-A986039301D8}"/>
          </ac:spMkLst>
        </pc:spChg>
      </pc:sldChg>
    </pc:docChg>
  </pc:docChgLst>
  <pc:docChgLst>
    <pc:chgData name="Madeleine Macdonald" userId="S::mmacd345@uwo.ca::aab7f9e6-bb66-4f8d-8146-ad5c349509c7" providerId="AD" clId="Web-{81267FBB-161A-4489-AC08-2B2B82E92CD0}"/>
    <pc:docChg chg="modSld">
      <pc:chgData name="Madeleine Macdonald" userId="S::mmacd345@uwo.ca::aab7f9e6-bb66-4f8d-8146-ad5c349509c7" providerId="AD" clId="Web-{81267FBB-161A-4489-AC08-2B2B82E92CD0}" dt="2021-10-05T03:16:06.808" v="32" actId="20577"/>
      <pc:docMkLst>
        <pc:docMk/>
      </pc:docMkLst>
      <pc:sldChg chg="modSp">
        <pc:chgData name="Madeleine Macdonald" userId="S::mmacd345@uwo.ca::aab7f9e6-bb66-4f8d-8146-ad5c349509c7" providerId="AD" clId="Web-{81267FBB-161A-4489-AC08-2B2B82E92CD0}" dt="2021-10-05T03:05:18.540" v="10" actId="20577"/>
        <pc:sldMkLst>
          <pc:docMk/>
          <pc:sldMk cId="1114656725" sldId="258"/>
        </pc:sldMkLst>
        <pc:spChg chg="mod">
          <ac:chgData name="Madeleine Macdonald" userId="S::mmacd345@uwo.ca::aab7f9e6-bb66-4f8d-8146-ad5c349509c7" providerId="AD" clId="Web-{81267FBB-161A-4489-AC08-2B2B82E92CD0}" dt="2021-10-05T03:05:18.540" v="10" actId="20577"/>
          <ac:spMkLst>
            <pc:docMk/>
            <pc:sldMk cId="1114656725" sldId="258"/>
            <ac:spMk id="2" creationId="{00000000-0000-0000-0000-000000000000}"/>
          </ac:spMkLst>
        </pc:spChg>
      </pc:sldChg>
      <pc:sldChg chg="modSp">
        <pc:chgData name="Madeleine Macdonald" userId="S::mmacd345@uwo.ca::aab7f9e6-bb66-4f8d-8146-ad5c349509c7" providerId="AD" clId="Web-{81267FBB-161A-4489-AC08-2B2B82E92CD0}" dt="2021-10-05T03:16:06.808" v="32" actId="20577"/>
        <pc:sldMkLst>
          <pc:docMk/>
          <pc:sldMk cId="4184087044" sldId="260"/>
        </pc:sldMkLst>
        <pc:spChg chg="mod">
          <ac:chgData name="Madeleine Macdonald" userId="S::mmacd345@uwo.ca::aab7f9e6-bb66-4f8d-8146-ad5c349509c7" providerId="AD" clId="Web-{81267FBB-161A-4489-AC08-2B2B82E92CD0}" dt="2021-10-05T03:16:06.808" v="32" actId="20577"/>
          <ac:spMkLst>
            <pc:docMk/>
            <pc:sldMk cId="4184087044" sldId="260"/>
            <ac:spMk id="4" creationId="{00000000-0000-0000-0000-000000000000}"/>
          </ac:spMkLst>
        </pc:spChg>
      </pc:sldChg>
    </pc:docChg>
  </pc:docChgLst>
  <pc:docChgLst>
    <pc:chgData name="Madeleine Macdonald" userId="S::mmacd345@uwo.ca::aab7f9e6-bb66-4f8d-8146-ad5c349509c7" providerId="AD" clId="Web-{8957AACE-00A5-4291-8AF9-B43B885F3E7D}"/>
    <pc:docChg chg="modSld">
      <pc:chgData name="Madeleine Macdonald" userId="S::mmacd345@uwo.ca::aab7f9e6-bb66-4f8d-8146-ad5c349509c7" providerId="AD" clId="Web-{8957AACE-00A5-4291-8AF9-B43B885F3E7D}" dt="2021-10-06T21:48:01.348" v="7" actId="20577"/>
      <pc:docMkLst>
        <pc:docMk/>
      </pc:docMkLst>
      <pc:sldChg chg="modSp">
        <pc:chgData name="Madeleine Macdonald" userId="S::mmacd345@uwo.ca::aab7f9e6-bb66-4f8d-8146-ad5c349509c7" providerId="AD" clId="Web-{8957AACE-00A5-4291-8AF9-B43B885F3E7D}" dt="2021-10-06T21:48:01.348" v="7" actId="20577"/>
        <pc:sldMkLst>
          <pc:docMk/>
          <pc:sldMk cId="3674649146" sldId="266"/>
        </pc:sldMkLst>
        <pc:spChg chg="mod">
          <ac:chgData name="Madeleine Macdonald" userId="S::mmacd345@uwo.ca::aab7f9e6-bb66-4f8d-8146-ad5c349509c7" providerId="AD" clId="Web-{8957AACE-00A5-4291-8AF9-B43B885F3E7D}" dt="2021-10-06T21:48:01.348" v="7" actId="20577"/>
          <ac:spMkLst>
            <pc:docMk/>
            <pc:sldMk cId="3674649146" sldId="266"/>
            <ac:spMk id="3" creationId="{1A6955E0-C57C-4FC6-9EF9-7FFD8538E4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52F84-8C07-A241-A0F1-97A64BEB294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669E8-6D21-0846-A3A4-0F8ECB87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4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 Page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669E8-6D21-0846-A3A4-0F8ECB872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 Title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669E8-6D21-0846-A3A4-0F8ECB872C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Typical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669E8-6D21-0846-A3A4-0F8ECB872C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Title Page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669E8-6D21-0846-A3A4-0F8ECB872C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 Page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669E8-6D21-0846-A3A4-0F8ECB872C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7D5E-A4F8-4A40-B17B-2E86626FA33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10FE-7406-6D41-AEB5-EEE0D45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7D5E-A4F8-4A40-B17B-2E86626FA33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10FE-7406-6D41-AEB5-EEE0D45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8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7D5E-A4F8-4A40-B17B-2E86626FA33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10FE-7406-6D41-AEB5-EEE0D45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7D5E-A4F8-4A40-B17B-2E86626FA33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10FE-7406-6D41-AEB5-EEE0D45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7D5E-A4F8-4A40-B17B-2E86626FA33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10FE-7406-6D41-AEB5-EEE0D45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0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7D5E-A4F8-4A40-B17B-2E86626FA33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10FE-7406-6D41-AEB5-EEE0D45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7D5E-A4F8-4A40-B17B-2E86626FA33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10FE-7406-6D41-AEB5-EEE0D45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7D5E-A4F8-4A40-B17B-2E86626FA33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10FE-7406-6D41-AEB5-EEE0D45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7D5E-A4F8-4A40-B17B-2E86626FA33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10FE-7406-6D41-AEB5-EEE0D45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7D5E-A4F8-4A40-B17B-2E86626FA33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10FE-7406-6D41-AEB5-EEE0D45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7D5E-A4F8-4A40-B17B-2E86626FA33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10FE-7406-6D41-AEB5-EEE0D45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7D5E-A4F8-4A40-B17B-2E86626FA33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10FE-7406-6D41-AEB5-EEE0D45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486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8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5D7A-A6B5-44EA-A89E-A9860393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FA9D-A079-445F-9923-F9D5A137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0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26" y="573851"/>
            <a:ext cx="8005704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"/>
                <a:cs typeface="Arial Unicode MS"/>
              </a:rPr>
              <a:t>Fall Project </a:t>
            </a:r>
          </a:p>
          <a:p>
            <a:r>
              <a:rPr lang="en-US" sz="6000" b="1">
                <a:solidFill>
                  <a:schemeClr val="bg1"/>
                </a:solidFill>
                <a:latin typeface="Arial"/>
                <a:cs typeface="Arial Unicode MS"/>
              </a:rPr>
              <a:t>Grace, Jason, Madeleine, Nikhil, Patrick</a:t>
            </a:r>
          </a:p>
          <a:p>
            <a:r>
              <a:rPr lang="en-US" sz="3600">
                <a:solidFill>
                  <a:schemeClr val="bg1"/>
                </a:solidFill>
                <a:latin typeface="Arial"/>
                <a:cs typeface="Arial Unicode MS"/>
              </a:rPr>
              <a:t>October 7, 2021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Engineering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1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926" y="573851"/>
            <a:ext cx="8005704" cy="62632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100">
                <a:solidFill>
                  <a:schemeClr val="bg1"/>
                </a:solidFill>
                <a:latin typeface="Arial"/>
                <a:cs typeface="Arial Unicode MS"/>
              </a:rPr>
              <a:t>October 7, 2021</a:t>
            </a:r>
            <a:endParaRPr lang="en-US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r>
              <a:rPr lang="en-US" sz="5000" b="1">
                <a:solidFill>
                  <a:schemeClr val="bg1">
                    <a:lumMod val="75000"/>
                  </a:schemeClr>
                </a:solidFill>
                <a:latin typeface="Arial"/>
                <a:cs typeface="Arial Unicode MS"/>
              </a:rPr>
              <a:t>Today’s Agenda</a:t>
            </a:r>
          </a:p>
          <a:p>
            <a:pPr marL="857250" indent="-857250">
              <a:buFont typeface="Arial"/>
              <a:buChar char="•"/>
            </a:pPr>
            <a:r>
              <a:rPr lang="en-US" sz="6000" b="1">
                <a:solidFill>
                  <a:schemeClr val="bg1"/>
                </a:solidFill>
                <a:latin typeface="Arial"/>
                <a:cs typeface="Arial Unicode MS"/>
              </a:rPr>
              <a:t>Project Variation</a:t>
            </a:r>
          </a:p>
          <a:p>
            <a:pPr marL="857250" indent="-857250">
              <a:buFont typeface="Arial"/>
              <a:buChar char="•"/>
            </a:pPr>
            <a:r>
              <a:rPr lang="en-US" sz="6000" b="1">
                <a:solidFill>
                  <a:schemeClr val="bg1"/>
                </a:solidFill>
                <a:latin typeface="Arial"/>
                <a:cs typeface="Arial Unicode MS"/>
              </a:rPr>
              <a:t>General Approach</a:t>
            </a:r>
          </a:p>
          <a:p>
            <a:pPr marL="857250" indent="-857250">
              <a:buFont typeface="Arial"/>
              <a:buChar char="•"/>
            </a:pPr>
            <a:r>
              <a:rPr lang="en-US" sz="6000" b="1">
                <a:solidFill>
                  <a:schemeClr val="bg1"/>
                </a:solidFill>
                <a:latin typeface="Arial"/>
                <a:cs typeface="Arial Unicode MS"/>
              </a:rPr>
              <a:t>Backup Approach</a:t>
            </a:r>
          </a:p>
          <a:p>
            <a:pPr marL="857250" indent="-857250">
              <a:buFont typeface="Arial"/>
              <a:buChar char="•"/>
            </a:pPr>
            <a:endParaRPr lang="en-US" sz="6000" b="1">
              <a:solidFill>
                <a:schemeClr val="bg1"/>
              </a:solidFill>
              <a:latin typeface="Arial"/>
              <a:cs typeface="Arial Unicode MS"/>
            </a:endParaRPr>
          </a:p>
          <a:p>
            <a:pPr marL="857250" indent="-857250">
              <a:buFont typeface="Arial"/>
              <a:buChar char="•"/>
            </a:pPr>
            <a:endParaRPr lang="en-US" sz="6000" b="1">
              <a:solidFill>
                <a:schemeClr val="bg1"/>
              </a:solidFill>
              <a:latin typeface="Arial"/>
              <a:cs typeface="Arial Unicode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>
                <a:solidFill>
                  <a:srgbClr val="3B1B70"/>
                </a:solidFill>
                <a:latin typeface="Arial"/>
                <a:cs typeface="Arial"/>
              </a:rPr>
              <a:t>Fall Project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57554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>
                <a:solidFill>
                  <a:schemeClr val="bg1">
                    <a:lumMod val="75000"/>
                  </a:schemeClr>
                </a:solidFill>
                <a:latin typeface="Arial"/>
                <a:cs typeface="Arial Unicode MS"/>
              </a:rPr>
              <a:t>Project Variation 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Arial"/>
                <a:cs typeface="Arial"/>
              </a:rPr>
              <a:t>Mentos and Coke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latin typeface="Arial"/>
                <a:cs typeface="Arial"/>
              </a:rPr>
              <a:t>Constant Pressure (B)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6000" b="1">
              <a:solidFill>
                <a:schemeClr val="bg1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>
                <a:solidFill>
                  <a:srgbClr val="3B1B70"/>
                </a:solidFill>
                <a:latin typeface="Arial"/>
                <a:cs typeface="Arial"/>
              </a:rPr>
              <a:t>Fall Project</a:t>
            </a:r>
            <a:endParaRPr lang="en-US"/>
          </a:p>
        </p:txBody>
      </p:sp>
      <p:pic>
        <p:nvPicPr>
          <p:cNvPr id="2" name="Graphic 2" descr="Bubble Tea with solid fill">
            <a:extLst>
              <a:ext uri="{FF2B5EF4-FFF2-40B4-BE49-F238E27FC236}">
                <a16:creationId xmlns:a16="http://schemas.microsoft.com/office/drawing/2014/main" id="{8EFDEC11-1C75-44A1-A48B-D1FE6B852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083" y="2788489"/>
            <a:ext cx="3049437" cy="30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8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5248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>
                <a:solidFill>
                  <a:schemeClr val="bg1">
                    <a:lumMod val="75000"/>
                  </a:schemeClr>
                </a:solidFill>
                <a:latin typeface="Arial"/>
                <a:cs typeface="Arial Unicode MS"/>
              </a:rPr>
              <a:t>Why We Chose Coke and Mentos 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Easy to replenish for multiple attempts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Consistent reaction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Reactants easy to mix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Allows to plan for an exact pressure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685800" indent="-685800"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Calibri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6000" b="1">
              <a:solidFill>
                <a:schemeClr val="bg1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>
                <a:solidFill>
                  <a:srgbClr val="3B1B70"/>
                </a:solidFill>
                <a:latin typeface="Arial"/>
                <a:cs typeface="Arial"/>
              </a:rPr>
              <a:t>Fall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B6D1-47EB-4D0C-80C0-11B6F48C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cs typeface="Calibri"/>
              </a:rPr>
              <a:t>Why We Chose Target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55E0-C57C-4FC6-9EF9-7FFD8538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Within our skill range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Can always go higher to C, is a pressure container is successful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464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4986459" cy="67710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>
                <a:solidFill>
                  <a:schemeClr val="bg1">
                    <a:lumMod val="75000"/>
                  </a:schemeClr>
                </a:solidFill>
                <a:latin typeface="Arial"/>
                <a:cs typeface="Arial Unicode MS"/>
              </a:rPr>
              <a:t>General Approach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SzPct val="75000"/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Simple design following Occam's razor</a:t>
            </a:r>
          </a:p>
          <a:p>
            <a:pPr marL="457200" indent="-457200">
              <a:buSzPct val="75000"/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Design consists of bottle, funnel, nozzle, and flap</a:t>
            </a:r>
            <a:endParaRPr lang="en-US">
              <a:solidFill>
                <a:schemeClr val="bg1"/>
              </a:solidFill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Calibri"/>
              <a:cs typeface="Arial"/>
            </a:endParaRPr>
          </a:p>
          <a:p>
            <a:pPr>
              <a:spcAft>
                <a:spcPts val="2400"/>
              </a:spcAft>
              <a:buSzPct val="75000"/>
            </a:pPr>
            <a:endParaRPr lang="en-US" sz="2800">
              <a:solidFill>
                <a:schemeClr val="bg1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6000" b="1">
              <a:solidFill>
                <a:schemeClr val="bg1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>
                <a:solidFill>
                  <a:srgbClr val="3B1B70"/>
                </a:solidFill>
                <a:latin typeface="Arial"/>
                <a:cs typeface="Arial"/>
              </a:rPr>
              <a:t>Fall Project</a:t>
            </a:r>
            <a:endParaRPr lang="en-US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0F5A72D5-EAAC-45BC-9EFE-F4453585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89" y="1492094"/>
            <a:ext cx="3465661" cy="37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5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706" y="676533"/>
            <a:ext cx="509881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000" b="1">
                <a:solidFill>
                  <a:srgbClr val="3B1B70"/>
                </a:solidFill>
                <a:latin typeface="Arial"/>
                <a:cs typeface="Arial Unicode MS"/>
              </a:rPr>
              <a:t>Backup Approach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>
                <a:solidFill>
                  <a:srgbClr val="3B1B70"/>
                </a:solidFill>
                <a:latin typeface="Arial"/>
                <a:cs typeface="Arial"/>
              </a:rPr>
              <a:t>Fall Project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C29B9-9208-4709-89AA-108C69CA4CB6}"/>
              </a:ext>
            </a:extLst>
          </p:cNvPr>
          <p:cNvSpPr txBox="1"/>
          <p:nvPr/>
        </p:nvSpPr>
        <p:spPr>
          <a:xfrm>
            <a:off x="519855" y="2666650"/>
            <a:ext cx="353533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Simple design</a:t>
            </a:r>
          </a:p>
          <a:p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Locking mechanism to prevent leakage</a:t>
            </a:r>
          </a:p>
          <a:p>
            <a:pPr marL="285750" indent="-28575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cs typeface="Calibri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63DDA70-B0B6-4747-8B11-3EA8AF8D8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863" y="1944149"/>
            <a:ext cx="5053154" cy="42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AFDF-F4FC-4E74-880B-2DE0AE52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8E5E-8C69-44C3-8927-B4ACAE5F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7420C64A33554A8CD5795041596AE5" ma:contentTypeVersion="4" ma:contentTypeDescription="Create a new document." ma:contentTypeScope="" ma:versionID="893d4c1edfec22da7e058f062b886efb">
  <xsd:schema xmlns:xsd="http://www.w3.org/2001/XMLSchema" xmlns:xs="http://www.w3.org/2001/XMLSchema" xmlns:p="http://schemas.microsoft.com/office/2006/metadata/properties" xmlns:ns2="a7c60ea4-3098-4dd8-b6e3-b7ecb58304fc" targetNamespace="http://schemas.microsoft.com/office/2006/metadata/properties" ma:root="true" ma:fieldsID="a3fc255e9ba66c40ebe709e09ded94f9" ns2:_="">
    <xsd:import namespace="a7c60ea4-3098-4dd8-b6e3-b7ecb58304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c60ea4-3098-4dd8-b6e3-b7ecb5830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C5161D-017D-4827-9DB7-812CEEDE8E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BEFC80-F55D-465E-8F9B-7366CE3DD3D7}">
  <ds:schemaRefs>
    <ds:schemaRef ds:uri="a7c60ea4-3098-4dd8-b6e3-b7ecb58304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9B80C1-7E7A-4C80-9176-B84CD7ED8F9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We Chose Target B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revision>1</cp:revision>
  <dcterms:created xsi:type="dcterms:W3CDTF">2011-12-22T19:42:13Z</dcterms:created>
  <dcterms:modified xsi:type="dcterms:W3CDTF">2021-10-14T13:13:28Z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0x010100817420C64A33554A8CD5795041596AE5</vt:lpwstr>
  </property>
</Properties>
</file>