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ie Potts" initials="EP" lastIdx="3" clrIdx="0">
    <p:extLst>
      <p:ext uri="{19B8F6BF-5375-455C-9EA6-DF929625EA0E}">
        <p15:presenceInfo xmlns:p15="http://schemas.microsoft.com/office/powerpoint/2012/main" userId="S::epotts3@uwo.ca::0c671afd-d9bd-4f44-9004-998ea5c8e512" providerId="AD"/>
      </p:ext>
    </p:extLst>
  </p:cmAuthor>
  <p:cmAuthor id="2" name="Islam Elghamrawy" initials="IE" lastIdx="2" clrIdx="1">
    <p:extLst>
      <p:ext uri="{19B8F6BF-5375-455C-9EA6-DF929625EA0E}">
        <p15:presenceInfo xmlns:p15="http://schemas.microsoft.com/office/powerpoint/2012/main" userId="S::ielghamr@uwo.ca::09f10b42-753c-4d18-89ac-7c9e8da70a4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26658-D31D-47E7-BC33-7BA0BD887472}" v="1729" dt="2021-10-21T14:53:49.755"/>
    <p1510:client id="{118130DA-5558-4C30-B22F-04586BACB924}" v="1" dt="2021-10-21T14:07:35.376"/>
    <p1510:client id="{131C6B11-06B9-4F28-840B-463DB7A3CD6F}" v="7" dt="2021-10-20T17:53:37.435"/>
    <p1510:client id="{2E125D61-F1FC-469E-8D77-0751E05EBB25}" v="49" dt="2021-10-22T00:41:00.009"/>
    <p1510:client id="{332D4ACF-F5BF-4075-9EA0-3C7AAB07B7DA}" v="10" dt="2021-10-20T17:46:09.906"/>
    <p1510:client id="{50A176F5-4603-4334-B70D-319ACE2DAB89}" v="512" dt="2021-10-21T14:20:05.738"/>
    <p1510:client id="{67A42A57-4F82-4790-8592-1136A86E020B}" v="2525" dt="2021-10-21T14:26:55.080"/>
    <p1510:client id="{6A5C1E3D-9979-4390-844D-EBC1F8443FEB}" v="33" dt="2021-10-20T17:51:17.427"/>
    <p1510:client id="{6F622C98-198C-4E6F-AD6D-8CCD7708C9B0}" v="5" dt="2021-10-21T13:03:51.587"/>
    <p1510:client id="{7488D2BE-AD99-44C6-9F8F-7A3D0197D43A}" v="7" dt="2021-10-20T17:49:36.777"/>
    <p1510:client id="{7C2D7C4B-9C38-4D0C-A1D0-49514ACA8B04}" v="1054" dt="2021-10-21T14:14:31.751"/>
    <p1510:client id="{9B1961A2-583C-4053-8896-9B3F27BC0D31}" v="3" dt="2021-10-24T18:48:58.124"/>
    <p1510:client id="{A52462AD-BADD-4C1B-A88F-21E599934EA3}" v="2" dt="2021-10-26T01:45:50.007"/>
    <p1510:client id="{BEC519AD-3470-4DC8-A522-69E3BD730D0E}" v="87" dt="2021-10-21T13:01:51.545"/>
    <p1510:client id="{C67893B5-B2E3-470B-8D1D-DCE99FB59982}" v="1" dt="2021-10-20T19:13:42.280"/>
    <p1510:client id="{D261E6CC-0A0A-4AC0-A57A-F12C24F0CC5A}" v="49" dt="2021-10-20T17:47:52.562"/>
    <p1510:client id="{D9C956FF-899B-45A9-BD91-22790971593F}" v="664" dt="2021-10-21T14:20:25.834"/>
    <p1510:client id="{E92D72BD-ABD8-42CF-B09D-4058017765ED}" v="412" dt="2021-10-21T13:59:06.697"/>
    <p1510:client id="{F82CD67B-F6E8-4E1A-949F-C0E4FEF5E306}" v="579" dt="2021-10-21T14:02:51.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Adams" userId="S::jadam73@uwo.ca::4b1c2008-e930-4f02-a85c-7bd43609de76" providerId="AD" clId="Web-{07C26658-D31D-47E7-BC33-7BA0BD887472}"/>
    <pc:docChg chg="modSld">
      <pc:chgData name="Jason Adams" userId="S::jadam73@uwo.ca::4b1c2008-e930-4f02-a85c-7bd43609de76" providerId="AD" clId="Web-{07C26658-D31D-47E7-BC33-7BA0BD887472}" dt="2021-10-21T14:53:49.755" v="918" actId="20577"/>
      <pc:docMkLst>
        <pc:docMk/>
      </pc:docMkLst>
      <pc:sldChg chg="addSp delSp modSp">
        <pc:chgData name="Jason Adams" userId="S::jadam73@uwo.ca::4b1c2008-e930-4f02-a85c-7bd43609de76" providerId="AD" clId="Web-{07C26658-D31D-47E7-BC33-7BA0BD887472}" dt="2021-10-21T14:53:49.755" v="918" actId="20577"/>
        <pc:sldMkLst>
          <pc:docMk/>
          <pc:sldMk cId="2026798632" sldId="257"/>
        </pc:sldMkLst>
        <pc:spChg chg="mod">
          <ac:chgData name="Jason Adams" userId="S::jadam73@uwo.ca::4b1c2008-e930-4f02-a85c-7bd43609de76" providerId="AD" clId="Web-{07C26658-D31D-47E7-BC33-7BA0BD887472}" dt="2021-10-21T14:22:08.384" v="839" actId="1076"/>
          <ac:spMkLst>
            <pc:docMk/>
            <pc:sldMk cId="2026798632" sldId="257"/>
            <ac:spMk id="3" creationId="{5F4ACE3C-2924-4204-A754-6077B7608799}"/>
          </ac:spMkLst>
        </pc:spChg>
        <pc:spChg chg="add mod">
          <ac:chgData name="Jason Adams" userId="S::jadam73@uwo.ca::4b1c2008-e930-4f02-a85c-7bd43609de76" providerId="AD" clId="Web-{07C26658-D31D-47E7-BC33-7BA0BD887472}" dt="2021-10-21T14:53:49.755" v="918" actId="20577"/>
          <ac:spMkLst>
            <pc:docMk/>
            <pc:sldMk cId="2026798632" sldId="257"/>
            <ac:spMk id="4" creationId="{8F396901-E7DB-4E98-A1E6-C0EBE7CB6B2C}"/>
          </ac:spMkLst>
        </pc:spChg>
        <pc:spChg chg="add mod">
          <ac:chgData name="Jason Adams" userId="S::jadam73@uwo.ca::4b1c2008-e930-4f02-a85c-7bd43609de76" providerId="AD" clId="Web-{07C26658-D31D-47E7-BC33-7BA0BD887472}" dt="2021-10-21T14:05:16.389" v="263" actId="1076"/>
          <ac:spMkLst>
            <pc:docMk/>
            <pc:sldMk cId="2026798632" sldId="257"/>
            <ac:spMk id="6" creationId="{71BA4732-B710-4EFD-AB8C-5808F99F6491}"/>
          </ac:spMkLst>
        </pc:spChg>
        <pc:spChg chg="add mod">
          <ac:chgData name="Jason Adams" userId="S::jadam73@uwo.ca::4b1c2008-e930-4f02-a85c-7bd43609de76" providerId="AD" clId="Web-{07C26658-D31D-47E7-BC33-7BA0BD887472}" dt="2021-10-21T14:02:42.731" v="155" actId="1076"/>
          <ac:spMkLst>
            <pc:docMk/>
            <pc:sldMk cId="2026798632" sldId="257"/>
            <ac:spMk id="9" creationId="{9C7E932B-CA22-497F-BD32-142C2965B2BF}"/>
          </ac:spMkLst>
        </pc:spChg>
        <pc:spChg chg="add mod">
          <ac:chgData name="Jason Adams" userId="S::jadam73@uwo.ca::4b1c2008-e930-4f02-a85c-7bd43609de76" providerId="AD" clId="Web-{07C26658-D31D-47E7-BC33-7BA0BD887472}" dt="2021-10-21T14:01:12.089" v="141" actId="1076"/>
          <ac:spMkLst>
            <pc:docMk/>
            <pc:sldMk cId="2026798632" sldId="257"/>
            <ac:spMk id="11" creationId="{F939722B-971D-4895-A394-EDF42A8C8E76}"/>
          </ac:spMkLst>
        </pc:spChg>
        <pc:spChg chg="add mod">
          <ac:chgData name="Jason Adams" userId="S::jadam73@uwo.ca::4b1c2008-e930-4f02-a85c-7bd43609de76" providerId="AD" clId="Web-{07C26658-D31D-47E7-BC33-7BA0BD887472}" dt="2021-10-21T14:13:52.160" v="600" actId="1076"/>
          <ac:spMkLst>
            <pc:docMk/>
            <pc:sldMk cId="2026798632" sldId="257"/>
            <ac:spMk id="14" creationId="{29A5D479-BA1B-41EF-948F-8DE493A47F90}"/>
          </ac:spMkLst>
        </pc:spChg>
        <pc:spChg chg="add mod">
          <ac:chgData name="Jason Adams" userId="S::jadam73@uwo.ca::4b1c2008-e930-4f02-a85c-7bd43609de76" providerId="AD" clId="Web-{07C26658-D31D-47E7-BC33-7BA0BD887472}" dt="2021-10-21T14:02:13.449" v="152" actId="1076"/>
          <ac:spMkLst>
            <pc:docMk/>
            <pc:sldMk cId="2026798632" sldId="257"/>
            <ac:spMk id="17" creationId="{F2EEF105-4D28-4123-B834-EA510BA825FA}"/>
          </ac:spMkLst>
        </pc:spChg>
        <pc:spChg chg="add mod">
          <ac:chgData name="Jason Adams" userId="S::jadam73@uwo.ca::4b1c2008-e930-4f02-a85c-7bd43609de76" providerId="AD" clId="Web-{07C26658-D31D-47E7-BC33-7BA0BD887472}" dt="2021-10-21T14:21:08.836" v="829" actId="1076"/>
          <ac:spMkLst>
            <pc:docMk/>
            <pc:sldMk cId="2026798632" sldId="257"/>
            <ac:spMk id="19" creationId="{6B891B89-7829-438A-85D0-1A76A3E08CE1}"/>
          </ac:spMkLst>
        </pc:spChg>
        <pc:spChg chg="add mod">
          <ac:chgData name="Jason Adams" userId="S::jadam73@uwo.ca::4b1c2008-e930-4f02-a85c-7bd43609de76" providerId="AD" clId="Web-{07C26658-D31D-47E7-BC33-7BA0BD887472}" dt="2021-10-21T14:00:57.933" v="139" actId="1076"/>
          <ac:spMkLst>
            <pc:docMk/>
            <pc:sldMk cId="2026798632" sldId="257"/>
            <ac:spMk id="21" creationId="{B1C167F4-05C5-4590-B696-9A1C228CC2DF}"/>
          </ac:spMkLst>
        </pc:spChg>
        <pc:spChg chg="add mod">
          <ac:chgData name="Jason Adams" userId="S::jadam73@uwo.ca::4b1c2008-e930-4f02-a85c-7bd43609de76" providerId="AD" clId="Web-{07C26658-D31D-47E7-BC33-7BA0BD887472}" dt="2021-10-21T14:12:29.987" v="532" actId="20577"/>
          <ac:spMkLst>
            <pc:docMk/>
            <pc:sldMk cId="2026798632" sldId="257"/>
            <ac:spMk id="22" creationId="{98F49766-BFC6-4EED-B870-F0974955654C}"/>
          </ac:spMkLst>
        </pc:spChg>
        <pc:spChg chg="add mod">
          <ac:chgData name="Jason Adams" userId="S::jadam73@uwo.ca::4b1c2008-e930-4f02-a85c-7bd43609de76" providerId="AD" clId="Web-{07C26658-D31D-47E7-BC33-7BA0BD887472}" dt="2021-10-21T14:49:38.410" v="866" actId="20577"/>
          <ac:spMkLst>
            <pc:docMk/>
            <pc:sldMk cId="2026798632" sldId="257"/>
            <ac:spMk id="23" creationId="{130DA28B-CD76-4352-8D16-CE38D5F96116}"/>
          </ac:spMkLst>
        </pc:spChg>
        <pc:spChg chg="add mod">
          <ac:chgData name="Jason Adams" userId="S::jadam73@uwo.ca::4b1c2008-e930-4f02-a85c-7bd43609de76" providerId="AD" clId="Web-{07C26658-D31D-47E7-BC33-7BA0BD887472}" dt="2021-10-21T14:15:28.645" v="659" actId="20577"/>
          <ac:spMkLst>
            <pc:docMk/>
            <pc:sldMk cId="2026798632" sldId="257"/>
            <ac:spMk id="24" creationId="{9C2B84A5-6D73-4991-AF8F-00F9434DE200}"/>
          </ac:spMkLst>
        </pc:spChg>
        <pc:spChg chg="add mod">
          <ac:chgData name="Jason Adams" userId="S::jadam73@uwo.ca::4b1c2008-e930-4f02-a85c-7bd43609de76" providerId="AD" clId="Web-{07C26658-D31D-47E7-BC33-7BA0BD887472}" dt="2021-10-21T14:21:50.102" v="835" actId="14100"/>
          <ac:spMkLst>
            <pc:docMk/>
            <pc:sldMk cId="2026798632" sldId="257"/>
            <ac:spMk id="25" creationId="{5F55F815-6B0F-418F-9464-D4F68CD24483}"/>
          </ac:spMkLst>
        </pc:spChg>
        <pc:spChg chg="add mod">
          <ac:chgData name="Jason Adams" userId="S::jadam73@uwo.ca::4b1c2008-e930-4f02-a85c-7bd43609de76" providerId="AD" clId="Web-{07C26658-D31D-47E7-BC33-7BA0BD887472}" dt="2021-10-21T14:13:39.691" v="597" actId="20577"/>
          <ac:spMkLst>
            <pc:docMk/>
            <pc:sldMk cId="2026798632" sldId="257"/>
            <ac:spMk id="26" creationId="{B96260EE-BACB-48AD-BB5C-DD0907BC593E}"/>
          </ac:spMkLst>
        </pc:spChg>
        <pc:spChg chg="add mod">
          <ac:chgData name="Jason Adams" userId="S::jadam73@uwo.ca::4b1c2008-e930-4f02-a85c-7bd43609de76" providerId="AD" clId="Web-{07C26658-D31D-47E7-BC33-7BA0BD887472}" dt="2021-10-21T14:18:38.928" v="753" actId="20577"/>
          <ac:spMkLst>
            <pc:docMk/>
            <pc:sldMk cId="2026798632" sldId="257"/>
            <ac:spMk id="27" creationId="{B944A9B9-5F3B-443B-AC14-484E4CA7D9A6}"/>
          </ac:spMkLst>
        </pc:spChg>
        <pc:spChg chg="add mod">
          <ac:chgData name="Jason Adams" userId="S::jadam73@uwo.ca::4b1c2008-e930-4f02-a85c-7bd43609de76" providerId="AD" clId="Web-{07C26658-D31D-47E7-BC33-7BA0BD887472}" dt="2021-10-21T14:20:00.210" v="820" actId="20577"/>
          <ac:spMkLst>
            <pc:docMk/>
            <pc:sldMk cId="2026798632" sldId="257"/>
            <ac:spMk id="28" creationId="{2858AE91-247B-415E-AA5C-B4C04714ECA3}"/>
          </ac:spMkLst>
        </pc:spChg>
        <pc:spChg chg="add mod">
          <ac:chgData name="Jason Adams" userId="S::jadam73@uwo.ca::4b1c2008-e930-4f02-a85c-7bd43609de76" providerId="AD" clId="Web-{07C26658-D31D-47E7-BC33-7BA0BD887472}" dt="2021-10-21T14:22:14.477" v="850" actId="20577"/>
          <ac:spMkLst>
            <pc:docMk/>
            <pc:sldMk cId="2026798632" sldId="257"/>
            <ac:spMk id="31" creationId="{1E6362D5-19FF-4BAC-B7A9-64B07B4B1894}"/>
          </ac:spMkLst>
        </pc:spChg>
        <pc:picChg chg="del mod">
          <ac:chgData name="Jason Adams" userId="S::jadam73@uwo.ca::4b1c2008-e930-4f02-a85c-7bd43609de76" providerId="AD" clId="Web-{07C26658-D31D-47E7-BC33-7BA0BD887472}" dt="2021-10-21T14:20:34.336" v="824"/>
          <ac:picMkLst>
            <pc:docMk/>
            <pc:sldMk cId="2026798632" sldId="257"/>
            <ac:picMk id="4" creationId="{66F2D6AE-1E28-4CC4-842F-EF8A123CB5A7}"/>
          </ac:picMkLst>
        </pc:picChg>
        <pc:picChg chg="mod">
          <ac:chgData name="Jason Adams" userId="S::jadam73@uwo.ca::4b1c2008-e930-4f02-a85c-7bd43609de76" providerId="AD" clId="Web-{07C26658-D31D-47E7-BC33-7BA0BD887472}" dt="2021-10-21T14:02:03.808" v="150" actId="1076"/>
          <ac:picMkLst>
            <pc:docMk/>
            <pc:sldMk cId="2026798632" sldId="257"/>
            <ac:picMk id="8" creationId="{CBDB1443-C0F3-40A9-8E6C-60F4000507FB}"/>
          </ac:picMkLst>
        </pc:picChg>
        <pc:picChg chg="add mod ord">
          <ac:chgData name="Jason Adams" userId="S::jadam73@uwo.ca::4b1c2008-e930-4f02-a85c-7bd43609de76" providerId="AD" clId="Web-{07C26658-D31D-47E7-BC33-7BA0BD887472}" dt="2021-10-21T14:20:53.211" v="827" actId="1076"/>
          <ac:picMkLst>
            <pc:docMk/>
            <pc:sldMk cId="2026798632" sldId="257"/>
            <ac:picMk id="30" creationId="{5FED2089-4A2A-47F2-9094-869BA17863A1}"/>
          </ac:picMkLst>
        </pc:picChg>
        <pc:cxnChg chg="add mod">
          <ac:chgData name="Jason Adams" userId="S::jadam73@uwo.ca::4b1c2008-e930-4f02-a85c-7bd43609de76" providerId="AD" clId="Web-{07C26658-D31D-47E7-BC33-7BA0BD887472}" dt="2021-10-21T14:05:20.857" v="264" actId="14100"/>
          <ac:cxnSpMkLst>
            <pc:docMk/>
            <pc:sldMk cId="2026798632" sldId="257"/>
            <ac:cxnSpMk id="5" creationId="{A086F795-4AD5-40E8-A0B1-1AA70454E8EA}"/>
          </ac:cxnSpMkLst>
        </pc:cxnChg>
        <pc:cxnChg chg="add mod">
          <ac:chgData name="Jason Adams" userId="S::jadam73@uwo.ca::4b1c2008-e930-4f02-a85c-7bd43609de76" providerId="AD" clId="Web-{07C26658-D31D-47E7-BC33-7BA0BD887472}" dt="2021-10-21T14:02:50.356" v="156" actId="14100"/>
          <ac:cxnSpMkLst>
            <pc:docMk/>
            <pc:sldMk cId="2026798632" sldId="257"/>
            <ac:cxnSpMk id="7" creationId="{26929AAD-E2C3-461D-86F8-704879D14011}"/>
          </ac:cxnSpMkLst>
        </pc:cxnChg>
        <pc:cxnChg chg="add mod">
          <ac:chgData name="Jason Adams" userId="S::jadam73@uwo.ca::4b1c2008-e930-4f02-a85c-7bd43609de76" providerId="AD" clId="Web-{07C26658-D31D-47E7-BC33-7BA0BD887472}" dt="2021-10-21T14:05:12.092" v="262" actId="14100"/>
          <ac:cxnSpMkLst>
            <pc:docMk/>
            <pc:sldMk cId="2026798632" sldId="257"/>
            <ac:cxnSpMk id="10" creationId="{203E5CB9-4854-4B29-A06C-6AD44BA9415A}"/>
          </ac:cxnSpMkLst>
        </pc:cxnChg>
        <pc:cxnChg chg="add mod">
          <ac:chgData name="Jason Adams" userId="S::jadam73@uwo.ca::4b1c2008-e930-4f02-a85c-7bd43609de76" providerId="AD" clId="Web-{07C26658-D31D-47E7-BC33-7BA0BD887472}" dt="2021-10-21T14:20:58.086" v="828" actId="14100"/>
          <ac:cxnSpMkLst>
            <pc:docMk/>
            <pc:sldMk cId="2026798632" sldId="257"/>
            <ac:cxnSpMk id="12" creationId="{A026C2A1-992B-4D9C-859F-F83A70B456C2}"/>
          </ac:cxnSpMkLst>
        </pc:cxnChg>
        <pc:cxnChg chg="add mod">
          <ac:chgData name="Jason Adams" userId="S::jadam73@uwo.ca::4b1c2008-e930-4f02-a85c-7bd43609de76" providerId="AD" clId="Web-{07C26658-D31D-47E7-BC33-7BA0BD887472}" dt="2021-10-21T14:13:57.550" v="601" actId="14100"/>
          <ac:cxnSpMkLst>
            <pc:docMk/>
            <pc:sldMk cId="2026798632" sldId="257"/>
            <ac:cxnSpMk id="13" creationId="{6CC082E1-5197-40B8-9FFC-71AE956F32AB}"/>
          </ac:cxnSpMkLst>
        </pc:cxnChg>
        <pc:cxnChg chg="add mod">
          <ac:chgData name="Jason Adams" userId="S::jadam73@uwo.ca::4b1c2008-e930-4f02-a85c-7bd43609de76" providerId="AD" clId="Web-{07C26658-D31D-47E7-BC33-7BA0BD887472}" dt="2021-10-21T14:02:20.527" v="153" actId="1076"/>
          <ac:cxnSpMkLst>
            <pc:docMk/>
            <pc:sldMk cId="2026798632" sldId="257"/>
            <ac:cxnSpMk id="15" creationId="{CB32520A-BDFC-4637-86DF-6F338D4A5CFB}"/>
          </ac:cxnSpMkLst>
        </pc:cxnChg>
        <pc:cxnChg chg="add mod">
          <ac:chgData name="Jason Adams" userId="S::jadam73@uwo.ca::4b1c2008-e930-4f02-a85c-7bd43609de76" providerId="AD" clId="Web-{07C26658-D31D-47E7-BC33-7BA0BD887472}" dt="2021-10-21T14:02:27.840" v="154" actId="1076"/>
          <ac:cxnSpMkLst>
            <pc:docMk/>
            <pc:sldMk cId="2026798632" sldId="257"/>
            <ac:cxnSpMk id="16" creationId="{C7A8BF79-B01E-462B-A580-EC002525E11B}"/>
          </ac:cxnSpMkLst>
        </pc:cxnChg>
        <pc:cxnChg chg="add mod">
          <ac:chgData name="Jason Adams" userId="S::jadam73@uwo.ca::4b1c2008-e930-4f02-a85c-7bd43609de76" providerId="AD" clId="Web-{07C26658-D31D-47E7-BC33-7BA0BD887472}" dt="2021-10-21T14:21:56.305" v="837" actId="14100"/>
          <ac:cxnSpMkLst>
            <pc:docMk/>
            <pc:sldMk cId="2026798632" sldId="257"/>
            <ac:cxnSpMk id="18" creationId="{53D9E89D-6039-4152-A36E-BB44BF7BDCF0}"/>
          </ac:cxnSpMkLst>
        </pc:cxnChg>
        <pc:cxnChg chg="add mod">
          <ac:chgData name="Jason Adams" userId="S::jadam73@uwo.ca::4b1c2008-e930-4f02-a85c-7bd43609de76" providerId="AD" clId="Web-{07C26658-D31D-47E7-BC33-7BA0BD887472}" dt="2021-10-21T14:00:51.901" v="138" actId="1076"/>
          <ac:cxnSpMkLst>
            <pc:docMk/>
            <pc:sldMk cId="2026798632" sldId="257"/>
            <ac:cxnSpMk id="20" creationId="{34835155-D1C7-4E29-9D2F-4619C4A94388}"/>
          </ac:cxnSpMkLst>
        </pc:cxnChg>
        <pc:cxnChg chg="add mod">
          <ac:chgData name="Jason Adams" userId="S::jadam73@uwo.ca::4b1c2008-e930-4f02-a85c-7bd43609de76" providerId="AD" clId="Web-{07C26658-D31D-47E7-BC33-7BA0BD887472}" dt="2021-10-21T14:22:34.212" v="854"/>
          <ac:cxnSpMkLst>
            <pc:docMk/>
            <pc:sldMk cId="2026798632" sldId="257"/>
            <ac:cxnSpMk id="32" creationId="{24B54B1B-70B8-4EEA-A3B2-BC92E0AA5A5E}"/>
          </ac:cxnSpMkLst>
        </pc:cxnChg>
      </pc:sldChg>
    </pc:docChg>
  </pc:docChgLst>
  <pc:docChgLst>
    <pc:chgData name="Madeleine Macdonald" userId="S::mmacd345@uwo.ca::aab7f9e6-bb66-4f8d-8146-ad5c349509c7" providerId="AD" clId="Web-{BEC519AD-3470-4DC8-A522-69E3BD730D0E}"/>
    <pc:docChg chg="modSld">
      <pc:chgData name="Madeleine Macdonald" userId="S::mmacd345@uwo.ca::aab7f9e6-bb66-4f8d-8146-ad5c349509c7" providerId="AD" clId="Web-{BEC519AD-3470-4DC8-A522-69E3BD730D0E}" dt="2021-10-21T13:01:50.373" v="85" actId="20577"/>
      <pc:docMkLst>
        <pc:docMk/>
      </pc:docMkLst>
      <pc:sldChg chg="modSp">
        <pc:chgData name="Madeleine Macdonald" userId="S::mmacd345@uwo.ca::aab7f9e6-bb66-4f8d-8146-ad5c349509c7" providerId="AD" clId="Web-{BEC519AD-3470-4DC8-A522-69E3BD730D0E}" dt="2021-10-21T13:01:50.373" v="85" actId="20577"/>
        <pc:sldMkLst>
          <pc:docMk/>
          <pc:sldMk cId="3305155801" sldId="256"/>
        </pc:sldMkLst>
        <pc:spChg chg="mod">
          <ac:chgData name="Madeleine Macdonald" userId="S::mmacd345@uwo.ca::aab7f9e6-bb66-4f8d-8146-ad5c349509c7" providerId="AD" clId="Web-{BEC519AD-3470-4DC8-A522-69E3BD730D0E}" dt="2021-10-21T13:01:06.936" v="5" actId="20577"/>
          <ac:spMkLst>
            <pc:docMk/>
            <pc:sldMk cId="3305155801" sldId="256"/>
            <ac:spMk id="2" creationId="{151B9CB0-9803-4B00-9F37-A6AAF334A81C}"/>
          </ac:spMkLst>
        </pc:spChg>
        <pc:spChg chg="mod">
          <ac:chgData name="Madeleine Macdonald" userId="S::mmacd345@uwo.ca::aab7f9e6-bb66-4f8d-8146-ad5c349509c7" providerId="AD" clId="Web-{BEC519AD-3470-4DC8-A522-69E3BD730D0E}" dt="2021-10-21T13:01:50.373" v="85" actId="20577"/>
          <ac:spMkLst>
            <pc:docMk/>
            <pc:sldMk cId="3305155801" sldId="256"/>
            <ac:spMk id="3" creationId="{C9617281-0974-4A81-A9CD-2A8DB8125157}"/>
          </ac:spMkLst>
        </pc:spChg>
      </pc:sldChg>
    </pc:docChg>
  </pc:docChgLst>
  <pc:docChgLst>
    <pc:chgData name="Patrick Woolsey" userId="S::pwoolsey@uwo.ca::e900b92c-28be-49ca-be36-8739361a2a7a" providerId="AD" clId="Web-{118130DA-5558-4C30-B22F-04586BACB924}"/>
    <pc:docChg chg="modSld">
      <pc:chgData name="Patrick Woolsey" userId="S::pwoolsey@uwo.ca::e900b92c-28be-49ca-be36-8739361a2a7a" providerId="AD" clId="Web-{118130DA-5558-4C30-B22F-04586BACB924}" dt="2021-10-21T14:07:35.376" v="0"/>
      <pc:docMkLst>
        <pc:docMk/>
      </pc:docMkLst>
      <pc:sldChg chg="delSp">
        <pc:chgData name="Patrick Woolsey" userId="S::pwoolsey@uwo.ca::e900b92c-28be-49ca-be36-8739361a2a7a" providerId="AD" clId="Web-{118130DA-5558-4C30-B22F-04586BACB924}" dt="2021-10-21T14:07:35.376" v="0"/>
        <pc:sldMkLst>
          <pc:docMk/>
          <pc:sldMk cId="3613260269" sldId="260"/>
        </pc:sldMkLst>
        <pc:spChg chg="del">
          <ac:chgData name="Patrick Woolsey" userId="S::pwoolsey@uwo.ca::e900b92c-28be-49ca-be36-8739361a2a7a" providerId="AD" clId="Web-{118130DA-5558-4C30-B22F-04586BACB924}" dt="2021-10-21T14:07:35.376" v="0"/>
          <ac:spMkLst>
            <pc:docMk/>
            <pc:sldMk cId="3613260269" sldId="260"/>
            <ac:spMk id="4" creationId="{C88AB869-FAF1-410C-AC17-C861571136A8}"/>
          </ac:spMkLst>
        </pc:spChg>
      </pc:sldChg>
    </pc:docChg>
  </pc:docChgLst>
  <pc:docChgLst>
    <pc:chgData name="Madeleine Macdonald" userId="S::mmacd345@uwo.ca::aab7f9e6-bb66-4f8d-8146-ad5c349509c7" providerId="AD" clId="Web-{D9C956FF-899B-45A9-BD91-22790971593F}"/>
    <pc:docChg chg="modSld">
      <pc:chgData name="Madeleine Macdonald" userId="S::mmacd345@uwo.ca::aab7f9e6-bb66-4f8d-8146-ad5c349509c7" providerId="AD" clId="Web-{D9C956FF-899B-45A9-BD91-22790971593F}" dt="2021-10-21T14:20:25.834" v="661" actId="20577"/>
      <pc:docMkLst>
        <pc:docMk/>
      </pc:docMkLst>
      <pc:sldChg chg="addSp modSp">
        <pc:chgData name="Madeleine Macdonald" userId="S::mmacd345@uwo.ca::aab7f9e6-bb66-4f8d-8146-ad5c349509c7" providerId="AD" clId="Web-{D9C956FF-899B-45A9-BD91-22790971593F}" dt="2021-10-21T14:20:25.834" v="661" actId="20577"/>
        <pc:sldMkLst>
          <pc:docMk/>
          <pc:sldMk cId="2943731851" sldId="258"/>
        </pc:sldMkLst>
        <pc:spChg chg="mod">
          <ac:chgData name="Madeleine Macdonald" userId="S::mmacd345@uwo.ca::aab7f9e6-bb66-4f8d-8146-ad5c349509c7" providerId="AD" clId="Web-{D9C956FF-899B-45A9-BD91-22790971593F}" dt="2021-10-21T14:20:25.834" v="661" actId="20577"/>
          <ac:spMkLst>
            <pc:docMk/>
            <pc:sldMk cId="2943731851" sldId="258"/>
            <ac:spMk id="3" creationId="{28162E0A-8700-4E16-8C63-C15E75D3E7C7}"/>
          </ac:spMkLst>
        </pc:spChg>
        <pc:picChg chg="add mod">
          <ac:chgData name="Madeleine Macdonald" userId="S::mmacd345@uwo.ca::aab7f9e6-bb66-4f8d-8146-ad5c349509c7" providerId="AD" clId="Web-{D9C956FF-899B-45A9-BD91-22790971593F}" dt="2021-10-21T14:15:20.301" v="385" actId="1076"/>
          <ac:picMkLst>
            <pc:docMk/>
            <pc:sldMk cId="2943731851" sldId="258"/>
            <ac:picMk id="5" creationId="{CFE60453-A9BA-420F-B3C2-E63910A6C1DA}"/>
          </ac:picMkLst>
        </pc:picChg>
      </pc:sldChg>
      <pc:sldChg chg="addSp modSp">
        <pc:chgData name="Madeleine Macdonald" userId="S::mmacd345@uwo.ca::aab7f9e6-bb66-4f8d-8146-ad5c349509c7" providerId="AD" clId="Web-{D9C956FF-899B-45A9-BD91-22790971593F}" dt="2021-10-21T14:20:13.084" v="649" actId="1076"/>
        <pc:sldMkLst>
          <pc:docMk/>
          <pc:sldMk cId="4066758522" sldId="259"/>
        </pc:sldMkLst>
        <pc:spChg chg="mod">
          <ac:chgData name="Madeleine Macdonald" userId="S::mmacd345@uwo.ca::aab7f9e6-bb66-4f8d-8146-ad5c349509c7" providerId="AD" clId="Web-{D9C956FF-899B-45A9-BD91-22790971593F}" dt="2021-10-21T14:07:56.626" v="8" actId="20577"/>
          <ac:spMkLst>
            <pc:docMk/>
            <pc:sldMk cId="4066758522" sldId="259"/>
            <ac:spMk id="4" creationId="{98C6A000-2739-4BFA-A161-AC013D176E7E}"/>
          </ac:spMkLst>
        </pc:spChg>
        <pc:picChg chg="add mod">
          <ac:chgData name="Madeleine Macdonald" userId="S::mmacd345@uwo.ca::aab7f9e6-bb66-4f8d-8146-ad5c349509c7" providerId="AD" clId="Web-{D9C956FF-899B-45A9-BD91-22790971593F}" dt="2021-10-21T14:20:13.084" v="649" actId="1076"/>
          <ac:picMkLst>
            <pc:docMk/>
            <pc:sldMk cId="4066758522" sldId="259"/>
            <ac:picMk id="5" creationId="{8D976E4C-E3EC-4BEF-A425-C2DCA7B10DFD}"/>
          </ac:picMkLst>
        </pc:picChg>
      </pc:sldChg>
    </pc:docChg>
  </pc:docChgLst>
  <pc:docChgLst>
    <pc:chgData name="Jason Adams" userId="S::jadam73@uwo.ca::4b1c2008-e930-4f02-a85c-7bd43609de76" providerId="AD" clId="Web-{6F622C98-198C-4E6F-AD6D-8CCD7708C9B0}"/>
    <pc:docChg chg="modSld">
      <pc:chgData name="Jason Adams" userId="S::jadam73@uwo.ca::4b1c2008-e930-4f02-a85c-7bd43609de76" providerId="AD" clId="Web-{6F622C98-198C-4E6F-AD6D-8CCD7708C9B0}" dt="2021-10-21T13:03:51.587" v="3"/>
      <pc:docMkLst>
        <pc:docMk/>
      </pc:docMkLst>
      <pc:sldChg chg="addSp delSp modSp">
        <pc:chgData name="Jason Adams" userId="S::jadam73@uwo.ca::4b1c2008-e930-4f02-a85c-7bd43609de76" providerId="AD" clId="Web-{6F622C98-198C-4E6F-AD6D-8CCD7708C9B0}" dt="2021-10-21T13:03:51.587" v="3"/>
        <pc:sldMkLst>
          <pc:docMk/>
          <pc:sldMk cId="2026798632" sldId="257"/>
        </pc:sldMkLst>
        <pc:picChg chg="add del mod">
          <ac:chgData name="Jason Adams" userId="S::jadam73@uwo.ca::4b1c2008-e930-4f02-a85c-7bd43609de76" providerId="AD" clId="Web-{6F622C98-198C-4E6F-AD6D-8CCD7708C9B0}" dt="2021-10-21T13:03:51.587" v="3"/>
          <ac:picMkLst>
            <pc:docMk/>
            <pc:sldMk cId="2026798632" sldId="257"/>
            <ac:picMk id="4" creationId="{C9AD5855-F03B-4B90-A2A3-B12CE02114F1}"/>
          </ac:picMkLst>
        </pc:picChg>
      </pc:sldChg>
    </pc:docChg>
  </pc:docChgLst>
  <pc:docChgLst>
    <pc:chgData name="Patrick Woolsey" userId="S::pwoolsey@uwo.ca::e900b92c-28be-49ca-be36-8739361a2a7a" providerId="AD" clId="Web-{2E125D61-F1FC-469E-8D77-0751E05EBB25}"/>
    <pc:docChg chg="modSld">
      <pc:chgData name="Patrick Woolsey" userId="S::pwoolsey@uwo.ca::e900b92c-28be-49ca-be36-8739361a2a7a" providerId="AD" clId="Web-{2E125D61-F1FC-469E-8D77-0751E05EBB25}" dt="2021-10-22T00:41:00.009" v="46" actId="20577"/>
      <pc:docMkLst>
        <pc:docMk/>
      </pc:docMkLst>
      <pc:sldChg chg="modSp">
        <pc:chgData name="Patrick Woolsey" userId="S::pwoolsey@uwo.ca::e900b92c-28be-49ca-be36-8739361a2a7a" providerId="AD" clId="Web-{2E125D61-F1FC-469E-8D77-0751E05EBB25}" dt="2021-10-22T00:37:47.899" v="6" actId="20577"/>
        <pc:sldMkLst>
          <pc:docMk/>
          <pc:sldMk cId="3305155801" sldId="256"/>
        </pc:sldMkLst>
        <pc:spChg chg="mod">
          <ac:chgData name="Patrick Woolsey" userId="S::pwoolsey@uwo.ca::e900b92c-28be-49ca-be36-8739361a2a7a" providerId="AD" clId="Web-{2E125D61-F1FC-469E-8D77-0751E05EBB25}" dt="2021-10-22T00:37:47.899" v="6" actId="20577"/>
          <ac:spMkLst>
            <pc:docMk/>
            <pc:sldMk cId="3305155801" sldId="256"/>
            <ac:spMk id="3" creationId="{C9617281-0974-4A81-A9CD-2A8DB8125157}"/>
          </ac:spMkLst>
        </pc:spChg>
      </pc:sldChg>
      <pc:sldChg chg="modSp">
        <pc:chgData name="Patrick Woolsey" userId="S::pwoolsey@uwo.ca::e900b92c-28be-49ca-be36-8739361a2a7a" providerId="AD" clId="Web-{2E125D61-F1FC-469E-8D77-0751E05EBB25}" dt="2021-10-22T00:41:00.009" v="46" actId="20577"/>
        <pc:sldMkLst>
          <pc:docMk/>
          <pc:sldMk cId="2943731851" sldId="258"/>
        </pc:sldMkLst>
        <pc:spChg chg="mod">
          <ac:chgData name="Patrick Woolsey" userId="S::pwoolsey@uwo.ca::e900b92c-28be-49ca-be36-8739361a2a7a" providerId="AD" clId="Web-{2E125D61-F1FC-469E-8D77-0751E05EBB25}" dt="2021-10-22T00:41:00.009" v="46" actId="20577"/>
          <ac:spMkLst>
            <pc:docMk/>
            <pc:sldMk cId="2943731851" sldId="258"/>
            <ac:spMk id="3" creationId="{28162E0A-8700-4E16-8C63-C15E75D3E7C7}"/>
          </ac:spMkLst>
        </pc:spChg>
      </pc:sldChg>
      <pc:sldChg chg="modSp">
        <pc:chgData name="Patrick Woolsey" userId="S::pwoolsey@uwo.ca::e900b92c-28be-49ca-be36-8739361a2a7a" providerId="AD" clId="Web-{2E125D61-F1FC-469E-8D77-0751E05EBB25}" dt="2021-10-22T00:40:59.478" v="41" actId="20577"/>
        <pc:sldMkLst>
          <pc:docMk/>
          <pc:sldMk cId="68435342" sldId="262"/>
        </pc:sldMkLst>
        <pc:spChg chg="mod">
          <ac:chgData name="Patrick Woolsey" userId="S::pwoolsey@uwo.ca::e900b92c-28be-49ca-be36-8739361a2a7a" providerId="AD" clId="Web-{2E125D61-F1FC-469E-8D77-0751E05EBB25}" dt="2021-10-22T00:40:59.478" v="41" actId="20577"/>
          <ac:spMkLst>
            <pc:docMk/>
            <pc:sldMk cId="68435342" sldId="262"/>
            <ac:spMk id="3" creationId="{633E357D-5791-4C37-9709-46DB43031115}"/>
          </ac:spMkLst>
        </pc:spChg>
      </pc:sldChg>
    </pc:docChg>
  </pc:docChgLst>
  <pc:docChgLst>
    <pc:chgData name="Patrick Woolsey" userId="S::pwoolsey@uwo.ca::e900b92c-28be-49ca-be36-8739361a2a7a" providerId="AD" clId="Web-{50A176F5-4603-4334-B70D-319ACE2DAB89}"/>
    <pc:docChg chg="addSld modSld">
      <pc:chgData name="Patrick Woolsey" userId="S::pwoolsey@uwo.ca::e900b92c-28be-49ca-be36-8739361a2a7a" providerId="AD" clId="Web-{50A176F5-4603-4334-B70D-319ACE2DAB89}" dt="2021-10-21T14:20:05.738" v="511" actId="20577"/>
      <pc:docMkLst>
        <pc:docMk/>
      </pc:docMkLst>
      <pc:sldChg chg="modSp">
        <pc:chgData name="Patrick Woolsey" userId="S::pwoolsey@uwo.ca::e900b92c-28be-49ca-be36-8739361a2a7a" providerId="AD" clId="Web-{50A176F5-4603-4334-B70D-319ACE2DAB89}" dt="2021-10-21T14:16:34.986" v="191" actId="20577"/>
        <pc:sldMkLst>
          <pc:docMk/>
          <pc:sldMk cId="3613260269" sldId="260"/>
        </pc:sldMkLst>
        <pc:spChg chg="mod">
          <ac:chgData name="Patrick Woolsey" userId="S::pwoolsey@uwo.ca::e900b92c-28be-49ca-be36-8739361a2a7a" providerId="AD" clId="Web-{50A176F5-4603-4334-B70D-319ACE2DAB89}" dt="2021-10-21T14:16:34.986" v="191" actId="20577"/>
          <ac:spMkLst>
            <pc:docMk/>
            <pc:sldMk cId="3613260269" sldId="260"/>
            <ac:spMk id="3" creationId="{28162E0A-8700-4E16-8C63-C15E75D3E7C7}"/>
          </ac:spMkLst>
        </pc:spChg>
      </pc:sldChg>
      <pc:sldChg chg="modSp new">
        <pc:chgData name="Patrick Woolsey" userId="S::pwoolsey@uwo.ca::e900b92c-28be-49ca-be36-8739361a2a7a" providerId="AD" clId="Web-{50A176F5-4603-4334-B70D-319ACE2DAB89}" dt="2021-10-21T14:20:05.738" v="511" actId="20577"/>
        <pc:sldMkLst>
          <pc:docMk/>
          <pc:sldMk cId="68435342" sldId="262"/>
        </pc:sldMkLst>
        <pc:spChg chg="mod">
          <ac:chgData name="Patrick Woolsey" userId="S::pwoolsey@uwo.ca::e900b92c-28be-49ca-be36-8739361a2a7a" providerId="AD" clId="Web-{50A176F5-4603-4334-B70D-319ACE2DAB89}" dt="2021-10-21T14:12:53.062" v="16" actId="20577"/>
          <ac:spMkLst>
            <pc:docMk/>
            <pc:sldMk cId="68435342" sldId="262"/>
            <ac:spMk id="2" creationId="{4C7F544D-9E36-4D36-9DF4-74A6232AF175}"/>
          </ac:spMkLst>
        </pc:spChg>
        <pc:spChg chg="mod">
          <ac:chgData name="Patrick Woolsey" userId="S::pwoolsey@uwo.ca::e900b92c-28be-49ca-be36-8739361a2a7a" providerId="AD" clId="Web-{50A176F5-4603-4334-B70D-319ACE2DAB89}" dt="2021-10-21T14:20:05.738" v="511" actId="20577"/>
          <ac:spMkLst>
            <pc:docMk/>
            <pc:sldMk cId="68435342" sldId="262"/>
            <ac:spMk id="3" creationId="{633E357D-5791-4C37-9709-46DB43031115}"/>
          </ac:spMkLst>
        </pc:spChg>
      </pc:sldChg>
    </pc:docChg>
  </pc:docChgLst>
  <pc:docChgLst>
    <pc:chgData name="Patrick Woolsey" userId="S::pwoolsey@uwo.ca::e900b92c-28be-49ca-be36-8739361a2a7a" providerId="AD" clId="Web-{E92D72BD-ABD8-42CF-B09D-4058017765ED}"/>
    <pc:docChg chg="modSld">
      <pc:chgData name="Patrick Woolsey" userId="S::pwoolsey@uwo.ca::e900b92c-28be-49ca-be36-8739361a2a7a" providerId="AD" clId="Web-{E92D72BD-ABD8-42CF-B09D-4058017765ED}" dt="2021-10-21T13:59:06.697" v="356" actId="20577"/>
      <pc:docMkLst>
        <pc:docMk/>
      </pc:docMkLst>
      <pc:sldChg chg="addSp modSp">
        <pc:chgData name="Patrick Woolsey" userId="S::pwoolsey@uwo.ca::e900b92c-28be-49ca-be36-8739361a2a7a" providerId="AD" clId="Web-{E92D72BD-ABD8-42CF-B09D-4058017765ED}" dt="2021-10-21T13:52:01.248" v="334" actId="1076"/>
        <pc:sldMkLst>
          <pc:docMk/>
          <pc:sldMk cId="2943731851" sldId="258"/>
        </pc:sldMkLst>
        <pc:spChg chg="mod">
          <ac:chgData name="Patrick Woolsey" userId="S::pwoolsey@uwo.ca::e900b92c-28be-49ca-be36-8739361a2a7a" providerId="AD" clId="Web-{E92D72BD-ABD8-42CF-B09D-4058017765ED}" dt="2021-10-21T13:44:26.484" v="4" actId="20577"/>
          <ac:spMkLst>
            <pc:docMk/>
            <pc:sldMk cId="2943731851" sldId="258"/>
            <ac:spMk id="3" creationId="{28162E0A-8700-4E16-8C63-C15E75D3E7C7}"/>
          </ac:spMkLst>
        </pc:spChg>
        <pc:spChg chg="add mod">
          <ac:chgData name="Patrick Woolsey" userId="S::pwoolsey@uwo.ca::e900b92c-28be-49ca-be36-8739361a2a7a" providerId="AD" clId="Web-{E92D72BD-ABD8-42CF-B09D-4058017765ED}" dt="2021-10-21T13:52:01.248" v="334" actId="1076"/>
          <ac:spMkLst>
            <pc:docMk/>
            <pc:sldMk cId="2943731851" sldId="258"/>
            <ac:spMk id="5" creationId="{760F6B0D-BCC1-467B-908A-CC4395FFAFDD}"/>
          </ac:spMkLst>
        </pc:spChg>
      </pc:sldChg>
      <pc:sldChg chg="addSp modSp">
        <pc:chgData name="Patrick Woolsey" userId="S::pwoolsey@uwo.ca::e900b92c-28be-49ca-be36-8739361a2a7a" providerId="AD" clId="Web-{E92D72BD-ABD8-42CF-B09D-4058017765ED}" dt="2021-10-21T13:59:06.697" v="356" actId="20577"/>
        <pc:sldMkLst>
          <pc:docMk/>
          <pc:sldMk cId="3613260269" sldId="260"/>
        </pc:sldMkLst>
        <pc:spChg chg="mod">
          <ac:chgData name="Patrick Woolsey" userId="S::pwoolsey@uwo.ca::e900b92c-28be-49ca-be36-8739361a2a7a" providerId="AD" clId="Web-{E92D72BD-ABD8-42CF-B09D-4058017765ED}" dt="2021-10-21T13:59:06.697" v="356" actId="20577"/>
          <ac:spMkLst>
            <pc:docMk/>
            <pc:sldMk cId="3613260269" sldId="260"/>
            <ac:spMk id="3" creationId="{28162E0A-8700-4E16-8C63-C15E75D3E7C7}"/>
          </ac:spMkLst>
        </pc:spChg>
        <pc:spChg chg="add">
          <ac:chgData name="Patrick Woolsey" userId="S::pwoolsey@uwo.ca::e900b92c-28be-49ca-be36-8739361a2a7a" providerId="AD" clId="Web-{E92D72BD-ABD8-42CF-B09D-4058017765ED}" dt="2021-10-21T13:46:40.664" v="6"/>
          <ac:spMkLst>
            <pc:docMk/>
            <pc:sldMk cId="3613260269" sldId="260"/>
            <ac:spMk id="4" creationId="{C88AB869-FAF1-410C-AC17-C861571136A8}"/>
          </ac:spMkLst>
        </pc:spChg>
      </pc:sldChg>
    </pc:docChg>
  </pc:docChgLst>
  <pc:docChgLst>
    <pc:chgData name="Grace Neville" userId="S::gnevill@uwo.ca::339fe586-3c3e-4bfc-a02a-0d44442de296" providerId="AD" clId="Web-{7C2D7C4B-9C38-4D0C-A1D0-49514ACA8B04}"/>
    <pc:docChg chg="modSld">
      <pc:chgData name="Grace Neville" userId="S::gnevill@uwo.ca::339fe586-3c3e-4bfc-a02a-0d44442de296" providerId="AD" clId="Web-{7C2D7C4B-9C38-4D0C-A1D0-49514ACA8B04}" dt="2021-10-21T14:14:30.579" v="553" actId="20577"/>
      <pc:docMkLst>
        <pc:docMk/>
      </pc:docMkLst>
      <pc:sldChg chg="addSp delSp modSp">
        <pc:chgData name="Grace Neville" userId="S::gnevill@uwo.ca::339fe586-3c3e-4bfc-a02a-0d44442de296" providerId="AD" clId="Web-{7C2D7C4B-9C38-4D0C-A1D0-49514ACA8B04}" dt="2021-10-21T13:54:08.334" v="537"/>
        <pc:sldMkLst>
          <pc:docMk/>
          <pc:sldMk cId="2943731851" sldId="258"/>
        </pc:sldMkLst>
        <pc:spChg chg="add mod">
          <ac:chgData name="Grace Neville" userId="S::gnevill@uwo.ca::339fe586-3c3e-4bfc-a02a-0d44442de296" providerId="AD" clId="Web-{7C2D7C4B-9C38-4D0C-A1D0-49514ACA8B04}" dt="2021-10-21T13:46:26.142" v="3" actId="20577"/>
          <ac:spMkLst>
            <pc:docMk/>
            <pc:sldMk cId="2943731851" sldId="258"/>
            <ac:spMk id="4" creationId="{689DDB7C-09DE-4BE2-94B1-4773C3906712}"/>
          </ac:spMkLst>
        </pc:spChg>
        <pc:spChg chg="del mod">
          <ac:chgData name="Grace Neville" userId="S::gnevill@uwo.ca::339fe586-3c3e-4bfc-a02a-0d44442de296" providerId="AD" clId="Web-{7C2D7C4B-9C38-4D0C-A1D0-49514ACA8B04}" dt="2021-10-21T13:54:08.334" v="537"/>
          <ac:spMkLst>
            <pc:docMk/>
            <pc:sldMk cId="2943731851" sldId="258"/>
            <ac:spMk id="5" creationId="{760F6B0D-BCC1-467B-908A-CC4395FFAFDD}"/>
          </ac:spMkLst>
        </pc:spChg>
      </pc:sldChg>
      <pc:sldChg chg="addSp modSp">
        <pc:chgData name="Grace Neville" userId="S::gnevill@uwo.ca::339fe586-3c3e-4bfc-a02a-0d44442de296" providerId="AD" clId="Web-{7C2D7C4B-9C38-4D0C-A1D0-49514ACA8B04}" dt="2021-10-21T14:14:18.266" v="550" actId="20577"/>
        <pc:sldMkLst>
          <pc:docMk/>
          <pc:sldMk cId="4066758522" sldId="259"/>
        </pc:sldMkLst>
        <pc:spChg chg="mod">
          <ac:chgData name="Grace Neville" userId="S::gnevill@uwo.ca::339fe586-3c3e-4bfc-a02a-0d44442de296" providerId="AD" clId="Web-{7C2D7C4B-9C38-4D0C-A1D0-49514ACA8B04}" dt="2021-10-21T13:52:40.396" v="523" actId="20577"/>
          <ac:spMkLst>
            <pc:docMk/>
            <pc:sldMk cId="4066758522" sldId="259"/>
            <ac:spMk id="3" creationId="{28162E0A-8700-4E16-8C63-C15E75D3E7C7}"/>
          </ac:spMkLst>
        </pc:spChg>
        <pc:spChg chg="add mod">
          <ac:chgData name="Grace Neville" userId="S::gnevill@uwo.ca::339fe586-3c3e-4bfc-a02a-0d44442de296" providerId="AD" clId="Web-{7C2D7C4B-9C38-4D0C-A1D0-49514ACA8B04}" dt="2021-10-21T14:14:18.266" v="550" actId="20577"/>
          <ac:spMkLst>
            <pc:docMk/>
            <pc:sldMk cId="4066758522" sldId="259"/>
            <ac:spMk id="4" creationId="{98C6A000-2739-4BFA-A161-AC013D176E7E}"/>
          </ac:spMkLst>
        </pc:spChg>
      </pc:sldChg>
      <pc:sldChg chg="modSp">
        <pc:chgData name="Grace Neville" userId="S::gnevill@uwo.ca::339fe586-3c3e-4bfc-a02a-0d44442de296" providerId="AD" clId="Web-{7C2D7C4B-9C38-4D0C-A1D0-49514ACA8B04}" dt="2021-10-21T14:14:30.579" v="553" actId="20577"/>
        <pc:sldMkLst>
          <pc:docMk/>
          <pc:sldMk cId="68435342" sldId="262"/>
        </pc:sldMkLst>
        <pc:spChg chg="mod">
          <ac:chgData name="Grace Neville" userId="S::gnevill@uwo.ca::339fe586-3c3e-4bfc-a02a-0d44442de296" providerId="AD" clId="Web-{7C2D7C4B-9C38-4D0C-A1D0-49514ACA8B04}" dt="2021-10-21T14:14:30.579" v="553" actId="20577"/>
          <ac:spMkLst>
            <pc:docMk/>
            <pc:sldMk cId="68435342" sldId="262"/>
            <ac:spMk id="2" creationId="{4C7F544D-9E36-4D36-9DF4-74A6232AF175}"/>
          </ac:spMkLst>
        </pc:spChg>
      </pc:sldChg>
    </pc:docChg>
  </pc:docChgLst>
  <pc:docChgLst>
    <pc:chgData name="Islam Elghamrawy" userId="S::ielghamr@uwo.ca::09f10b42-753c-4d18-89ac-7c9e8da70a4c" providerId="AD" clId="Web-{A52462AD-BADD-4C1B-A88F-21E599934EA3}"/>
    <pc:docChg chg="">
      <pc:chgData name="Islam Elghamrawy" userId="S::ielghamr@uwo.ca::09f10b42-753c-4d18-89ac-7c9e8da70a4c" providerId="AD" clId="Web-{A52462AD-BADD-4C1B-A88F-21E599934EA3}" dt="2021-10-26T01:45:50.007" v="1"/>
      <pc:docMkLst>
        <pc:docMk/>
      </pc:docMkLst>
      <pc:sldChg chg="addCm">
        <pc:chgData name="Islam Elghamrawy" userId="S::ielghamr@uwo.ca::09f10b42-753c-4d18-89ac-7c9e8da70a4c" providerId="AD" clId="Web-{A52462AD-BADD-4C1B-A88F-21E599934EA3}" dt="2021-10-26T01:45:50.007" v="1"/>
        <pc:sldMkLst>
          <pc:docMk/>
          <pc:sldMk cId="2026798632" sldId="257"/>
        </pc:sldMkLst>
      </pc:sldChg>
      <pc:sldChg chg="addCm">
        <pc:chgData name="Islam Elghamrawy" userId="S::ielghamr@uwo.ca::09f10b42-753c-4d18-89ac-7c9e8da70a4c" providerId="AD" clId="Web-{A52462AD-BADD-4C1B-A88F-21E599934EA3}" dt="2021-10-26T01:44:26.849" v="0"/>
        <pc:sldMkLst>
          <pc:docMk/>
          <pc:sldMk cId="2943731851" sldId="258"/>
        </pc:sldMkLst>
      </pc:sldChg>
    </pc:docChg>
  </pc:docChgLst>
  <pc:docChgLst>
    <pc:chgData name="Madeleine Macdonald" userId="S::mmacd345@uwo.ca::aab7f9e6-bb66-4f8d-8146-ad5c349509c7" providerId="AD" clId="Web-{F82CD67B-F6E8-4E1A-949F-C0E4FEF5E306}"/>
    <pc:docChg chg="modSld">
      <pc:chgData name="Madeleine Macdonald" userId="S::mmacd345@uwo.ca::aab7f9e6-bb66-4f8d-8146-ad5c349509c7" providerId="AD" clId="Web-{F82CD67B-F6E8-4E1A-949F-C0E4FEF5E306}" dt="2021-10-21T14:02:51.493" v="576" actId="20577"/>
      <pc:docMkLst>
        <pc:docMk/>
      </pc:docMkLst>
      <pc:sldChg chg="addSp modSp">
        <pc:chgData name="Madeleine Macdonald" userId="S::mmacd345@uwo.ca::aab7f9e6-bb66-4f8d-8146-ad5c349509c7" providerId="AD" clId="Web-{F82CD67B-F6E8-4E1A-949F-C0E4FEF5E306}" dt="2021-10-21T13:44:50.641" v="10" actId="1076"/>
        <pc:sldMkLst>
          <pc:docMk/>
          <pc:sldMk cId="2026798632" sldId="257"/>
        </pc:sldMkLst>
        <pc:picChg chg="add mod">
          <ac:chgData name="Madeleine Macdonald" userId="S::mmacd345@uwo.ca::aab7f9e6-bb66-4f8d-8146-ad5c349509c7" providerId="AD" clId="Web-{F82CD67B-F6E8-4E1A-949F-C0E4FEF5E306}" dt="2021-10-21T13:44:46.875" v="9" actId="1076"/>
          <ac:picMkLst>
            <pc:docMk/>
            <pc:sldMk cId="2026798632" sldId="257"/>
            <ac:picMk id="4" creationId="{66F2D6AE-1E28-4CC4-842F-EF8A123CB5A7}"/>
          </ac:picMkLst>
        </pc:picChg>
        <pc:picChg chg="add mod">
          <ac:chgData name="Madeleine Macdonald" userId="S::mmacd345@uwo.ca::aab7f9e6-bb66-4f8d-8146-ad5c349509c7" providerId="AD" clId="Web-{F82CD67B-F6E8-4E1A-949F-C0E4FEF5E306}" dt="2021-10-21T13:44:50.641" v="10" actId="1076"/>
          <ac:picMkLst>
            <pc:docMk/>
            <pc:sldMk cId="2026798632" sldId="257"/>
            <ac:picMk id="8" creationId="{CBDB1443-C0F3-40A9-8E6C-60F4000507FB}"/>
          </ac:picMkLst>
        </pc:picChg>
      </pc:sldChg>
      <pc:sldChg chg="modSp">
        <pc:chgData name="Madeleine Macdonald" userId="S::mmacd345@uwo.ca::aab7f9e6-bb66-4f8d-8146-ad5c349509c7" providerId="AD" clId="Web-{F82CD67B-F6E8-4E1A-949F-C0E4FEF5E306}" dt="2021-10-21T14:02:51.493" v="576" actId="20577"/>
        <pc:sldMkLst>
          <pc:docMk/>
          <pc:sldMk cId="2943731851" sldId="258"/>
        </pc:sldMkLst>
        <pc:spChg chg="mod">
          <ac:chgData name="Madeleine Macdonald" userId="S::mmacd345@uwo.ca::aab7f9e6-bb66-4f8d-8146-ad5c349509c7" providerId="AD" clId="Web-{F82CD67B-F6E8-4E1A-949F-C0E4FEF5E306}" dt="2021-10-21T14:02:51.493" v="576" actId="20577"/>
          <ac:spMkLst>
            <pc:docMk/>
            <pc:sldMk cId="2943731851" sldId="258"/>
            <ac:spMk id="3" creationId="{28162E0A-8700-4E16-8C63-C15E75D3E7C7}"/>
          </ac:spMkLst>
        </pc:spChg>
      </pc:sldChg>
    </pc:docChg>
  </pc:docChgLst>
  <pc:docChgLst>
    <pc:chgData name="Nikhil Arora" userId="S::narora46@uwo.ca::b5e93159-b975-4590-97fe-8eb114d7f3bb" providerId="AD" clId="Web-{67A42A57-4F82-4790-8592-1136A86E020B}"/>
    <pc:docChg chg="modSld">
      <pc:chgData name="Nikhil Arora" userId="S::narora46@uwo.ca::b5e93159-b975-4590-97fe-8eb114d7f3bb" providerId="AD" clId="Web-{67A42A57-4F82-4790-8592-1136A86E020B}" dt="2021-10-21T14:26:55.065" v="2533" actId="20577"/>
      <pc:docMkLst>
        <pc:docMk/>
      </pc:docMkLst>
      <pc:sldChg chg="modSp">
        <pc:chgData name="Nikhil Arora" userId="S::narora46@uwo.ca::b5e93159-b975-4590-97fe-8eb114d7f3bb" providerId="AD" clId="Web-{67A42A57-4F82-4790-8592-1136A86E020B}" dt="2021-10-21T13:45:09.712" v="1" actId="1076"/>
        <pc:sldMkLst>
          <pc:docMk/>
          <pc:sldMk cId="2026798632" sldId="257"/>
        </pc:sldMkLst>
        <pc:spChg chg="mod">
          <ac:chgData name="Nikhil Arora" userId="S::narora46@uwo.ca::b5e93159-b975-4590-97fe-8eb114d7f3bb" providerId="AD" clId="Web-{67A42A57-4F82-4790-8592-1136A86E020B}" dt="2021-10-21T13:45:01.087" v="0" actId="1076"/>
          <ac:spMkLst>
            <pc:docMk/>
            <pc:sldMk cId="2026798632" sldId="257"/>
            <ac:spMk id="6" creationId="{71BA4732-B710-4EFD-AB8C-5808F99F6491}"/>
          </ac:spMkLst>
        </pc:spChg>
        <pc:cxnChg chg="mod">
          <ac:chgData name="Nikhil Arora" userId="S::narora46@uwo.ca::b5e93159-b975-4590-97fe-8eb114d7f3bb" providerId="AD" clId="Web-{67A42A57-4F82-4790-8592-1136A86E020B}" dt="2021-10-21T13:45:09.712" v="1" actId="1076"/>
          <ac:cxnSpMkLst>
            <pc:docMk/>
            <pc:sldMk cId="2026798632" sldId="257"/>
            <ac:cxnSpMk id="5" creationId="{A086F795-4AD5-40E8-A0B1-1AA70454E8EA}"/>
          </ac:cxnSpMkLst>
        </pc:cxnChg>
      </pc:sldChg>
      <pc:sldChg chg="modSp">
        <pc:chgData name="Nikhil Arora" userId="S::narora46@uwo.ca::b5e93159-b975-4590-97fe-8eb114d7f3bb" providerId="AD" clId="Web-{67A42A57-4F82-4790-8592-1136A86E020B}" dt="2021-10-21T14:26:55.065" v="2533" actId="20577"/>
        <pc:sldMkLst>
          <pc:docMk/>
          <pc:sldMk cId="3387356590" sldId="261"/>
        </pc:sldMkLst>
        <pc:spChg chg="mod">
          <ac:chgData name="Nikhil Arora" userId="S::narora46@uwo.ca::b5e93159-b975-4590-97fe-8eb114d7f3bb" providerId="AD" clId="Web-{67A42A57-4F82-4790-8592-1136A86E020B}" dt="2021-10-21T14:26:55.065" v="2533" actId="20577"/>
          <ac:spMkLst>
            <pc:docMk/>
            <pc:sldMk cId="3387356590" sldId="261"/>
            <ac:spMk id="3" creationId="{249D8184-38DD-446F-AE58-16F203DEC0D4}"/>
          </ac:spMkLst>
        </pc:spChg>
      </pc:sldChg>
    </pc:docChg>
  </pc:docChgLst>
  <pc:docChgLst>
    <pc:chgData name="Emilie Potts" userId="S::epotts3@uwo.ca::0c671afd-d9bd-4f44-9004-998ea5c8e512" providerId="AD" clId="Web-{9B1961A2-583C-4053-8896-9B3F27BC0D31}"/>
    <pc:docChg chg="">
      <pc:chgData name="Emilie Potts" userId="S::epotts3@uwo.ca::0c671afd-d9bd-4f44-9004-998ea5c8e512" providerId="AD" clId="Web-{9B1961A2-583C-4053-8896-9B3F27BC0D31}" dt="2021-10-24T18:48:58.124" v="2"/>
      <pc:docMkLst>
        <pc:docMk/>
      </pc:docMkLst>
      <pc:sldChg chg="addCm">
        <pc:chgData name="Emilie Potts" userId="S::epotts3@uwo.ca::0c671afd-d9bd-4f44-9004-998ea5c8e512" providerId="AD" clId="Web-{9B1961A2-583C-4053-8896-9B3F27BC0D31}" dt="2021-10-24T18:46:57.982" v="1"/>
        <pc:sldMkLst>
          <pc:docMk/>
          <pc:sldMk cId="2026798632" sldId="257"/>
        </pc:sldMkLst>
      </pc:sldChg>
      <pc:sldChg chg="addCm">
        <pc:chgData name="Emilie Potts" userId="S::epotts3@uwo.ca::0c671afd-d9bd-4f44-9004-998ea5c8e512" providerId="AD" clId="Web-{9B1961A2-583C-4053-8896-9B3F27BC0D31}" dt="2021-10-24T18:48:58.124" v="2"/>
        <pc:sldMkLst>
          <pc:docMk/>
          <pc:sldMk cId="68435342" sldId="262"/>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24T11:45:41.638" idx="1">
    <p:pos x="10" y="10"/>
    <p:text>What will the stand be made out of? 
</p:text>
    <p:extLst>
      <p:ext uri="{C676402C-5697-4E1C-873F-D02D1690AC5C}">
        <p15:threadingInfo xmlns:p15="http://schemas.microsoft.com/office/powerpoint/2012/main" timeZoneBias="420"/>
      </p:ext>
    </p:extLst>
  </p:cm>
  <p:cm authorId="1" dt="2021-10-24T11:46:57.982" idx="2">
    <p:pos x="106" y="106"/>
    <p:text>Also, will the funnel when it's full with soda water effect the centre of gravity? Will there need to be support beams to support the funnel? 
</p:text>
    <p:extLst>
      <p:ext uri="{C676402C-5697-4E1C-873F-D02D1690AC5C}">
        <p15:threadingInfo xmlns:p15="http://schemas.microsoft.com/office/powerpoint/2012/main" timeZoneBias="420"/>
      </p:ext>
    </p:extLst>
  </p:cm>
  <p:cm authorId="2" dt="2021-10-25T18:45:50.007" idx="2">
    <p:pos x="202" y="202"/>
    <p:text>the challenge you picked and your expected design, doesn't need relief valve ?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10-25T18:44:26.849" idx="1">
    <p:pos x="10" y="10"/>
    <p:text>how to seal the funnel ,  did you consider   the automation (5 seconds) ?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0-24T11:48:58.124" idx="3">
    <p:pos x="10" y="10"/>
    <p:text>Yes, I agree with first flaw, this was something I was worrying about too.  Is there could you do something to the stand to make sure the mentos stay there? Like introducing a concave top to the stand?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6952C-5EDC-44AF-94A7-B57A31C96631}" type="datetimeFigureOut">
              <a:rPr lang="en-CA" smtClean="0"/>
              <a:t>2021-10-25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808CD-ABDF-45BB-90C3-8F08736F494F}" type="slidenum">
              <a:rPr lang="en-CA" smtClean="0"/>
              <a:t>‹#›</a:t>
            </a:fld>
            <a:endParaRPr lang="en-CA"/>
          </a:p>
        </p:txBody>
      </p:sp>
    </p:spTree>
    <p:extLst>
      <p:ext uri="{BB962C8B-B14F-4D97-AF65-F5344CB8AC3E}">
        <p14:creationId xmlns:p14="http://schemas.microsoft.com/office/powerpoint/2010/main" val="1680042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Fill this slide in with the relevant team and project information</a:t>
            </a:r>
          </a:p>
        </p:txBody>
      </p:sp>
      <p:sp>
        <p:nvSpPr>
          <p:cNvPr id="4" name="Slide Number Placeholder 3"/>
          <p:cNvSpPr>
            <a:spLocks noGrp="1"/>
          </p:cNvSpPr>
          <p:nvPr>
            <p:ph type="sldNum" sz="quarter" idx="5"/>
          </p:nvPr>
        </p:nvSpPr>
        <p:spPr/>
        <p:txBody>
          <a:bodyPr/>
          <a:lstStyle/>
          <a:p>
            <a:fld id="{0A5808CD-ABDF-45BB-90C3-8F08736F494F}" type="slidenum">
              <a:rPr lang="en-CA" smtClean="0"/>
              <a:t>1</a:t>
            </a:fld>
            <a:endParaRPr lang="en-CA"/>
          </a:p>
        </p:txBody>
      </p:sp>
    </p:spTree>
    <p:extLst>
      <p:ext uri="{BB962C8B-B14F-4D97-AF65-F5344CB8AC3E}">
        <p14:creationId xmlns:p14="http://schemas.microsoft.com/office/powerpoint/2010/main" val="151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C5E3-5B4C-4BFB-8C90-4792CB9B2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F07F700-5C3C-4E44-95AB-F36BC009A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AC5BBD9-08BB-49E6-BCE1-0E5717174AB0}"/>
              </a:ext>
            </a:extLst>
          </p:cNvPr>
          <p:cNvSpPr>
            <a:spLocks noGrp="1"/>
          </p:cNvSpPr>
          <p:nvPr>
            <p:ph type="dt" sz="half" idx="10"/>
          </p:nvPr>
        </p:nvSpPr>
        <p:spPr/>
        <p:txBody>
          <a:bodyPr/>
          <a:lstStyle/>
          <a:p>
            <a:fld id="{B0E326D7-C95C-4F11-A484-E1BC92F13A44}" type="datetimeFigureOut">
              <a:rPr lang="en-CA" smtClean="0"/>
              <a:t>2021-10-25</a:t>
            </a:fld>
            <a:endParaRPr lang="en-CA"/>
          </a:p>
        </p:txBody>
      </p:sp>
      <p:sp>
        <p:nvSpPr>
          <p:cNvPr id="5" name="Footer Placeholder 4">
            <a:extLst>
              <a:ext uri="{FF2B5EF4-FFF2-40B4-BE49-F238E27FC236}">
                <a16:creationId xmlns:a16="http://schemas.microsoft.com/office/drawing/2014/main" id="{3061A151-A8B8-46A1-B0E9-0B1FE3668C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D8C973D-54FA-4AB9-B18C-A54B3AE87C5F}"/>
              </a:ext>
            </a:extLst>
          </p:cNvPr>
          <p:cNvSpPr>
            <a:spLocks noGrp="1"/>
          </p:cNvSpPr>
          <p:nvPr>
            <p:ph type="sldNum" sz="quarter" idx="12"/>
          </p:nvPr>
        </p:nvSpPr>
        <p:spPr/>
        <p:txBody>
          <a:bodyPr/>
          <a:lstStyle/>
          <a:p>
            <a:fld id="{67B5B651-D1E2-47BF-A8D3-D95C1D4A13DF}" type="slidenum">
              <a:rPr lang="en-CA" smtClean="0"/>
              <a:t>‹#›</a:t>
            </a:fld>
            <a:endParaRPr lang="en-CA"/>
          </a:p>
        </p:txBody>
      </p:sp>
    </p:spTree>
    <p:extLst>
      <p:ext uri="{BB962C8B-B14F-4D97-AF65-F5344CB8AC3E}">
        <p14:creationId xmlns:p14="http://schemas.microsoft.com/office/powerpoint/2010/main" val="947174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4F74-40A5-4106-ACFF-3717F5E8A4A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8D46339-5D8C-4758-B590-4329444428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9880FC5-A5CD-4D02-988C-03189FE481CA}"/>
              </a:ext>
            </a:extLst>
          </p:cNvPr>
          <p:cNvSpPr>
            <a:spLocks noGrp="1"/>
          </p:cNvSpPr>
          <p:nvPr>
            <p:ph type="dt" sz="half" idx="10"/>
          </p:nvPr>
        </p:nvSpPr>
        <p:spPr/>
        <p:txBody>
          <a:bodyPr/>
          <a:lstStyle/>
          <a:p>
            <a:fld id="{B0E326D7-C95C-4F11-A484-E1BC92F13A44}" type="datetimeFigureOut">
              <a:rPr lang="en-CA" smtClean="0"/>
              <a:t>2021-10-25</a:t>
            </a:fld>
            <a:endParaRPr lang="en-CA"/>
          </a:p>
        </p:txBody>
      </p:sp>
      <p:sp>
        <p:nvSpPr>
          <p:cNvPr id="5" name="Footer Placeholder 4">
            <a:extLst>
              <a:ext uri="{FF2B5EF4-FFF2-40B4-BE49-F238E27FC236}">
                <a16:creationId xmlns:a16="http://schemas.microsoft.com/office/drawing/2014/main" id="{E6AA336A-8125-4D41-A62C-6E8F9A5808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4FC4A3C-100A-4275-B23D-8056FE3D163D}"/>
              </a:ext>
            </a:extLst>
          </p:cNvPr>
          <p:cNvSpPr>
            <a:spLocks noGrp="1"/>
          </p:cNvSpPr>
          <p:nvPr>
            <p:ph type="sldNum" sz="quarter" idx="12"/>
          </p:nvPr>
        </p:nvSpPr>
        <p:spPr/>
        <p:txBody>
          <a:bodyPr/>
          <a:lstStyle/>
          <a:p>
            <a:fld id="{67B5B651-D1E2-47BF-A8D3-D95C1D4A13DF}" type="slidenum">
              <a:rPr lang="en-CA" smtClean="0"/>
              <a:t>‹#›</a:t>
            </a:fld>
            <a:endParaRPr lang="en-CA"/>
          </a:p>
        </p:txBody>
      </p:sp>
    </p:spTree>
    <p:extLst>
      <p:ext uri="{BB962C8B-B14F-4D97-AF65-F5344CB8AC3E}">
        <p14:creationId xmlns:p14="http://schemas.microsoft.com/office/powerpoint/2010/main" val="3078756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1F96A-CE7C-4E10-9C64-2EED6A96BA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249119C-75EE-402D-A9FA-A4D5578D9B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60A61B-4074-46B7-8E53-0C519C87F07D}"/>
              </a:ext>
            </a:extLst>
          </p:cNvPr>
          <p:cNvSpPr>
            <a:spLocks noGrp="1"/>
          </p:cNvSpPr>
          <p:nvPr>
            <p:ph type="dt" sz="half" idx="10"/>
          </p:nvPr>
        </p:nvSpPr>
        <p:spPr/>
        <p:txBody>
          <a:bodyPr/>
          <a:lstStyle/>
          <a:p>
            <a:fld id="{B0E326D7-C95C-4F11-A484-E1BC92F13A44}" type="datetimeFigureOut">
              <a:rPr lang="en-CA" smtClean="0"/>
              <a:t>2021-10-25</a:t>
            </a:fld>
            <a:endParaRPr lang="en-CA"/>
          </a:p>
        </p:txBody>
      </p:sp>
      <p:sp>
        <p:nvSpPr>
          <p:cNvPr id="5" name="Footer Placeholder 4">
            <a:extLst>
              <a:ext uri="{FF2B5EF4-FFF2-40B4-BE49-F238E27FC236}">
                <a16:creationId xmlns:a16="http://schemas.microsoft.com/office/drawing/2014/main" id="{707F3FED-8453-40DF-A9DF-4B7488739C2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DF5C54-E5EA-4778-9581-6736C091A673}"/>
              </a:ext>
            </a:extLst>
          </p:cNvPr>
          <p:cNvSpPr>
            <a:spLocks noGrp="1"/>
          </p:cNvSpPr>
          <p:nvPr>
            <p:ph type="sldNum" sz="quarter" idx="12"/>
          </p:nvPr>
        </p:nvSpPr>
        <p:spPr/>
        <p:txBody>
          <a:bodyPr/>
          <a:lstStyle/>
          <a:p>
            <a:fld id="{67B5B651-D1E2-47BF-A8D3-D95C1D4A13DF}" type="slidenum">
              <a:rPr lang="en-CA" smtClean="0"/>
              <a:t>‹#›</a:t>
            </a:fld>
            <a:endParaRPr lang="en-CA"/>
          </a:p>
        </p:txBody>
      </p:sp>
    </p:spTree>
    <p:extLst>
      <p:ext uri="{BB962C8B-B14F-4D97-AF65-F5344CB8AC3E}">
        <p14:creationId xmlns:p14="http://schemas.microsoft.com/office/powerpoint/2010/main" val="136502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857E-2EC8-4541-9B83-DF043926EC2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DCFE15C-07C0-4B68-8AFD-9BBE30E72F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5E16EA-4A3B-41B9-B423-70E4C7E093CD}"/>
              </a:ext>
            </a:extLst>
          </p:cNvPr>
          <p:cNvSpPr>
            <a:spLocks noGrp="1"/>
          </p:cNvSpPr>
          <p:nvPr>
            <p:ph type="dt" sz="half" idx="10"/>
          </p:nvPr>
        </p:nvSpPr>
        <p:spPr/>
        <p:txBody>
          <a:bodyPr/>
          <a:lstStyle/>
          <a:p>
            <a:fld id="{B0E326D7-C95C-4F11-A484-E1BC92F13A44}" type="datetimeFigureOut">
              <a:rPr lang="en-CA" smtClean="0"/>
              <a:t>2021-10-25</a:t>
            </a:fld>
            <a:endParaRPr lang="en-CA"/>
          </a:p>
        </p:txBody>
      </p:sp>
      <p:sp>
        <p:nvSpPr>
          <p:cNvPr id="5" name="Footer Placeholder 4">
            <a:extLst>
              <a:ext uri="{FF2B5EF4-FFF2-40B4-BE49-F238E27FC236}">
                <a16:creationId xmlns:a16="http://schemas.microsoft.com/office/drawing/2014/main" id="{C4AD578C-0232-4E82-B041-9A01D4B8670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C5A4D0C-6588-496E-BB9F-3B234E7BA813}"/>
              </a:ext>
            </a:extLst>
          </p:cNvPr>
          <p:cNvSpPr>
            <a:spLocks noGrp="1"/>
          </p:cNvSpPr>
          <p:nvPr>
            <p:ph type="sldNum" sz="quarter" idx="12"/>
          </p:nvPr>
        </p:nvSpPr>
        <p:spPr/>
        <p:txBody>
          <a:bodyPr/>
          <a:lstStyle/>
          <a:p>
            <a:fld id="{67B5B651-D1E2-47BF-A8D3-D95C1D4A13DF}" type="slidenum">
              <a:rPr lang="en-CA" smtClean="0"/>
              <a:t>‹#›</a:t>
            </a:fld>
            <a:endParaRPr lang="en-CA"/>
          </a:p>
        </p:txBody>
      </p:sp>
    </p:spTree>
    <p:extLst>
      <p:ext uri="{BB962C8B-B14F-4D97-AF65-F5344CB8AC3E}">
        <p14:creationId xmlns:p14="http://schemas.microsoft.com/office/powerpoint/2010/main" val="97884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17A4F-6738-489B-81FF-D1AE0A6B0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EEE8E85-DDEF-429D-A6FE-9362C9756C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6122D0-7C77-4557-B410-2DB36B269849}"/>
              </a:ext>
            </a:extLst>
          </p:cNvPr>
          <p:cNvSpPr>
            <a:spLocks noGrp="1"/>
          </p:cNvSpPr>
          <p:nvPr>
            <p:ph type="dt" sz="half" idx="10"/>
          </p:nvPr>
        </p:nvSpPr>
        <p:spPr/>
        <p:txBody>
          <a:bodyPr/>
          <a:lstStyle/>
          <a:p>
            <a:fld id="{B0E326D7-C95C-4F11-A484-E1BC92F13A44}" type="datetimeFigureOut">
              <a:rPr lang="en-CA" smtClean="0"/>
              <a:t>2021-10-25</a:t>
            </a:fld>
            <a:endParaRPr lang="en-CA"/>
          </a:p>
        </p:txBody>
      </p:sp>
      <p:sp>
        <p:nvSpPr>
          <p:cNvPr id="5" name="Footer Placeholder 4">
            <a:extLst>
              <a:ext uri="{FF2B5EF4-FFF2-40B4-BE49-F238E27FC236}">
                <a16:creationId xmlns:a16="http://schemas.microsoft.com/office/drawing/2014/main" id="{9BA1A8D5-C4DA-4BBF-B0C7-F61C56C940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DC2350-0274-400A-B41D-A9D5D8339D31}"/>
              </a:ext>
            </a:extLst>
          </p:cNvPr>
          <p:cNvSpPr>
            <a:spLocks noGrp="1"/>
          </p:cNvSpPr>
          <p:nvPr>
            <p:ph type="sldNum" sz="quarter" idx="12"/>
          </p:nvPr>
        </p:nvSpPr>
        <p:spPr/>
        <p:txBody>
          <a:bodyPr/>
          <a:lstStyle/>
          <a:p>
            <a:fld id="{67B5B651-D1E2-47BF-A8D3-D95C1D4A13DF}" type="slidenum">
              <a:rPr lang="en-CA" smtClean="0"/>
              <a:t>‹#›</a:t>
            </a:fld>
            <a:endParaRPr lang="en-CA"/>
          </a:p>
        </p:txBody>
      </p:sp>
    </p:spTree>
    <p:extLst>
      <p:ext uri="{BB962C8B-B14F-4D97-AF65-F5344CB8AC3E}">
        <p14:creationId xmlns:p14="http://schemas.microsoft.com/office/powerpoint/2010/main" val="322542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1CCF-6E2F-4EBB-8CB7-CAABFD4FDFD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205928C-384E-41F3-B8B0-FB0692043B19}"/>
              </a:ext>
            </a:extLst>
          </p:cNvPr>
          <p:cNvSpPr>
            <a:spLocks noGrp="1"/>
          </p:cNvSpPr>
          <p:nvPr>
            <p:ph sz="half" idx="1"/>
          </p:nvPr>
        </p:nvSpPr>
        <p:spPr>
          <a:xfrm>
            <a:off x="838200" y="1007918"/>
            <a:ext cx="5181600" cy="51690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C1E781F-6B86-456C-B2E1-33C576D9B3EA}"/>
              </a:ext>
            </a:extLst>
          </p:cNvPr>
          <p:cNvSpPr>
            <a:spLocks noGrp="1"/>
          </p:cNvSpPr>
          <p:nvPr>
            <p:ph sz="half" idx="2"/>
          </p:nvPr>
        </p:nvSpPr>
        <p:spPr>
          <a:xfrm>
            <a:off x="6172200" y="1007918"/>
            <a:ext cx="5181600" cy="51690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0F8D117-3060-463C-8D1D-47037420D652}"/>
              </a:ext>
            </a:extLst>
          </p:cNvPr>
          <p:cNvSpPr>
            <a:spLocks noGrp="1"/>
          </p:cNvSpPr>
          <p:nvPr>
            <p:ph type="dt" sz="half" idx="10"/>
          </p:nvPr>
        </p:nvSpPr>
        <p:spPr/>
        <p:txBody>
          <a:bodyPr/>
          <a:lstStyle/>
          <a:p>
            <a:fld id="{B0E326D7-C95C-4F11-A484-E1BC92F13A44}" type="datetimeFigureOut">
              <a:rPr lang="en-CA" smtClean="0"/>
              <a:t>2021-10-25</a:t>
            </a:fld>
            <a:endParaRPr lang="en-CA"/>
          </a:p>
        </p:txBody>
      </p:sp>
      <p:sp>
        <p:nvSpPr>
          <p:cNvPr id="6" name="Footer Placeholder 5">
            <a:extLst>
              <a:ext uri="{FF2B5EF4-FFF2-40B4-BE49-F238E27FC236}">
                <a16:creationId xmlns:a16="http://schemas.microsoft.com/office/drawing/2014/main" id="{6A91174C-355E-4413-85D6-24582BCD698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D42FD4-20B4-4EED-9032-2598DF46813A}"/>
              </a:ext>
            </a:extLst>
          </p:cNvPr>
          <p:cNvSpPr>
            <a:spLocks noGrp="1"/>
          </p:cNvSpPr>
          <p:nvPr>
            <p:ph type="sldNum" sz="quarter" idx="12"/>
          </p:nvPr>
        </p:nvSpPr>
        <p:spPr/>
        <p:txBody>
          <a:bodyPr/>
          <a:lstStyle/>
          <a:p>
            <a:fld id="{67B5B651-D1E2-47BF-A8D3-D95C1D4A13DF}" type="slidenum">
              <a:rPr lang="en-CA" smtClean="0"/>
              <a:t>‹#›</a:t>
            </a:fld>
            <a:endParaRPr lang="en-CA"/>
          </a:p>
        </p:txBody>
      </p:sp>
    </p:spTree>
    <p:extLst>
      <p:ext uri="{BB962C8B-B14F-4D97-AF65-F5344CB8AC3E}">
        <p14:creationId xmlns:p14="http://schemas.microsoft.com/office/powerpoint/2010/main" val="292889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98CA5-723B-48B2-A647-FA83139856F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14DC39-C19D-4407-BEC6-8BC058F5B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E84F3C-1F19-47F4-8359-D6C2C0BA55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7545D09-A5F8-43C5-8BEF-1CF76255CD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313AC-69AE-4BEC-BCB7-1710B5B366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0734EFA-CFF9-415C-B974-B67C859730B2}"/>
              </a:ext>
            </a:extLst>
          </p:cNvPr>
          <p:cNvSpPr>
            <a:spLocks noGrp="1"/>
          </p:cNvSpPr>
          <p:nvPr>
            <p:ph type="dt" sz="half" idx="10"/>
          </p:nvPr>
        </p:nvSpPr>
        <p:spPr/>
        <p:txBody>
          <a:bodyPr/>
          <a:lstStyle/>
          <a:p>
            <a:fld id="{B0E326D7-C95C-4F11-A484-E1BC92F13A44}" type="datetimeFigureOut">
              <a:rPr lang="en-CA" smtClean="0"/>
              <a:t>2021-10-25</a:t>
            </a:fld>
            <a:endParaRPr lang="en-CA"/>
          </a:p>
        </p:txBody>
      </p:sp>
      <p:sp>
        <p:nvSpPr>
          <p:cNvPr id="8" name="Footer Placeholder 7">
            <a:extLst>
              <a:ext uri="{FF2B5EF4-FFF2-40B4-BE49-F238E27FC236}">
                <a16:creationId xmlns:a16="http://schemas.microsoft.com/office/drawing/2014/main" id="{34BC58E6-0B33-4F97-9F02-983A80AC536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BE9C94D-34EF-4724-99BD-B11C17B1CF4C}"/>
              </a:ext>
            </a:extLst>
          </p:cNvPr>
          <p:cNvSpPr>
            <a:spLocks noGrp="1"/>
          </p:cNvSpPr>
          <p:nvPr>
            <p:ph type="sldNum" sz="quarter" idx="12"/>
          </p:nvPr>
        </p:nvSpPr>
        <p:spPr/>
        <p:txBody>
          <a:bodyPr/>
          <a:lstStyle/>
          <a:p>
            <a:fld id="{67B5B651-D1E2-47BF-A8D3-D95C1D4A13DF}" type="slidenum">
              <a:rPr lang="en-CA" smtClean="0"/>
              <a:t>‹#›</a:t>
            </a:fld>
            <a:endParaRPr lang="en-CA"/>
          </a:p>
        </p:txBody>
      </p:sp>
    </p:spTree>
    <p:extLst>
      <p:ext uri="{BB962C8B-B14F-4D97-AF65-F5344CB8AC3E}">
        <p14:creationId xmlns:p14="http://schemas.microsoft.com/office/powerpoint/2010/main" val="116560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C22D-2482-4F46-9D8A-60A85DA73E7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B4DB607-4CC9-403D-929C-0AEA99DB718D}"/>
              </a:ext>
            </a:extLst>
          </p:cNvPr>
          <p:cNvSpPr>
            <a:spLocks noGrp="1"/>
          </p:cNvSpPr>
          <p:nvPr>
            <p:ph type="dt" sz="half" idx="10"/>
          </p:nvPr>
        </p:nvSpPr>
        <p:spPr/>
        <p:txBody>
          <a:bodyPr/>
          <a:lstStyle/>
          <a:p>
            <a:fld id="{B0E326D7-C95C-4F11-A484-E1BC92F13A44}" type="datetimeFigureOut">
              <a:rPr lang="en-CA" smtClean="0"/>
              <a:t>2021-10-25</a:t>
            </a:fld>
            <a:endParaRPr lang="en-CA"/>
          </a:p>
        </p:txBody>
      </p:sp>
      <p:sp>
        <p:nvSpPr>
          <p:cNvPr id="4" name="Footer Placeholder 3">
            <a:extLst>
              <a:ext uri="{FF2B5EF4-FFF2-40B4-BE49-F238E27FC236}">
                <a16:creationId xmlns:a16="http://schemas.microsoft.com/office/drawing/2014/main" id="{802922AC-D4E5-4794-BA75-D5ABC5628CE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95D99E5-3A1A-4CA3-B0AD-86B805756293}"/>
              </a:ext>
            </a:extLst>
          </p:cNvPr>
          <p:cNvSpPr>
            <a:spLocks noGrp="1"/>
          </p:cNvSpPr>
          <p:nvPr>
            <p:ph type="sldNum" sz="quarter" idx="12"/>
          </p:nvPr>
        </p:nvSpPr>
        <p:spPr/>
        <p:txBody>
          <a:bodyPr/>
          <a:lstStyle/>
          <a:p>
            <a:fld id="{67B5B651-D1E2-47BF-A8D3-D95C1D4A13DF}" type="slidenum">
              <a:rPr lang="en-CA" smtClean="0"/>
              <a:t>‹#›</a:t>
            </a:fld>
            <a:endParaRPr lang="en-CA"/>
          </a:p>
        </p:txBody>
      </p:sp>
    </p:spTree>
    <p:extLst>
      <p:ext uri="{BB962C8B-B14F-4D97-AF65-F5344CB8AC3E}">
        <p14:creationId xmlns:p14="http://schemas.microsoft.com/office/powerpoint/2010/main" val="185833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F11937-20B7-4E87-8F6A-A6AC5AD04F16}"/>
              </a:ext>
            </a:extLst>
          </p:cNvPr>
          <p:cNvSpPr>
            <a:spLocks noGrp="1"/>
          </p:cNvSpPr>
          <p:nvPr>
            <p:ph type="dt" sz="half" idx="10"/>
          </p:nvPr>
        </p:nvSpPr>
        <p:spPr/>
        <p:txBody>
          <a:bodyPr/>
          <a:lstStyle/>
          <a:p>
            <a:fld id="{B0E326D7-C95C-4F11-A484-E1BC92F13A44}" type="datetimeFigureOut">
              <a:rPr lang="en-CA" smtClean="0"/>
              <a:t>2021-10-25</a:t>
            </a:fld>
            <a:endParaRPr lang="en-CA"/>
          </a:p>
        </p:txBody>
      </p:sp>
      <p:sp>
        <p:nvSpPr>
          <p:cNvPr id="3" name="Footer Placeholder 2">
            <a:extLst>
              <a:ext uri="{FF2B5EF4-FFF2-40B4-BE49-F238E27FC236}">
                <a16:creationId xmlns:a16="http://schemas.microsoft.com/office/drawing/2014/main" id="{B3DE4709-3BFB-4A5A-B676-91180A60E9B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9C12989-B8FF-4D93-9280-B11EAD01C93E}"/>
              </a:ext>
            </a:extLst>
          </p:cNvPr>
          <p:cNvSpPr>
            <a:spLocks noGrp="1"/>
          </p:cNvSpPr>
          <p:nvPr>
            <p:ph type="sldNum" sz="quarter" idx="12"/>
          </p:nvPr>
        </p:nvSpPr>
        <p:spPr/>
        <p:txBody>
          <a:bodyPr/>
          <a:lstStyle/>
          <a:p>
            <a:fld id="{67B5B651-D1E2-47BF-A8D3-D95C1D4A13DF}" type="slidenum">
              <a:rPr lang="en-CA" smtClean="0"/>
              <a:t>‹#›</a:t>
            </a:fld>
            <a:endParaRPr lang="en-CA"/>
          </a:p>
        </p:txBody>
      </p:sp>
    </p:spTree>
    <p:extLst>
      <p:ext uri="{BB962C8B-B14F-4D97-AF65-F5344CB8AC3E}">
        <p14:creationId xmlns:p14="http://schemas.microsoft.com/office/powerpoint/2010/main" val="1837822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8BEC-8BED-44FD-A6C8-D33A62492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2503627-65D0-4255-8AE9-6D19C84BDA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9E4128E-D76C-4D48-8C7F-63086DFAD8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336A87-CF7F-46E7-B414-B19A05436CF6}"/>
              </a:ext>
            </a:extLst>
          </p:cNvPr>
          <p:cNvSpPr>
            <a:spLocks noGrp="1"/>
          </p:cNvSpPr>
          <p:nvPr>
            <p:ph type="dt" sz="half" idx="10"/>
          </p:nvPr>
        </p:nvSpPr>
        <p:spPr/>
        <p:txBody>
          <a:bodyPr/>
          <a:lstStyle/>
          <a:p>
            <a:fld id="{B0E326D7-C95C-4F11-A484-E1BC92F13A44}" type="datetimeFigureOut">
              <a:rPr lang="en-CA" smtClean="0"/>
              <a:t>2021-10-25</a:t>
            </a:fld>
            <a:endParaRPr lang="en-CA"/>
          </a:p>
        </p:txBody>
      </p:sp>
      <p:sp>
        <p:nvSpPr>
          <p:cNvPr id="6" name="Footer Placeholder 5">
            <a:extLst>
              <a:ext uri="{FF2B5EF4-FFF2-40B4-BE49-F238E27FC236}">
                <a16:creationId xmlns:a16="http://schemas.microsoft.com/office/drawing/2014/main" id="{6E98A6C6-CEFF-44C9-B8FD-C9DCC57E9E0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51547AE-039F-4C8E-88CC-FD33AF26BFAB}"/>
              </a:ext>
            </a:extLst>
          </p:cNvPr>
          <p:cNvSpPr>
            <a:spLocks noGrp="1"/>
          </p:cNvSpPr>
          <p:nvPr>
            <p:ph type="sldNum" sz="quarter" idx="12"/>
          </p:nvPr>
        </p:nvSpPr>
        <p:spPr/>
        <p:txBody>
          <a:bodyPr/>
          <a:lstStyle/>
          <a:p>
            <a:fld id="{67B5B651-D1E2-47BF-A8D3-D95C1D4A13DF}" type="slidenum">
              <a:rPr lang="en-CA" smtClean="0"/>
              <a:t>‹#›</a:t>
            </a:fld>
            <a:endParaRPr lang="en-CA"/>
          </a:p>
        </p:txBody>
      </p:sp>
    </p:spTree>
    <p:extLst>
      <p:ext uri="{BB962C8B-B14F-4D97-AF65-F5344CB8AC3E}">
        <p14:creationId xmlns:p14="http://schemas.microsoft.com/office/powerpoint/2010/main" val="59159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91BD-379B-43F9-AD6B-A901A4B11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AE4DAFB-9519-4784-9942-341AAA115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A33A594-35A9-4394-93C7-A7ACA2B86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88FA3-C603-49D6-8656-BED22E4A060C}"/>
              </a:ext>
            </a:extLst>
          </p:cNvPr>
          <p:cNvSpPr>
            <a:spLocks noGrp="1"/>
          </p:cNvSpPr>
          <p:nvPr>
            <p:ph type="dt" sz="half" idx="10"/>
          </p:nvPr>
        </p:nvSpPr>
        <p:spPr/>
        <p:txBody>
          <a:bodyPr/>
          <a:lstStyle/>
          <a:p>
            <a:fld id="{B0E326D7-C95C-4F11-A484-E1BC92F13A44}" type="datetimeFigureOut">
              <a:rPr lang="en-CA" smtClean="0"/>
              <a:t>2021-10-25</a:t>
            </a:fld>
            <a:endParaRPr lang="en-CA"/>
          </a:p>
        </p:txBody>
      </p:sp>
      <p:sp>
        <p:nvSpPr>
          <p:cNvPr id="6" name="Footer Placeholder 5">
            <a:extLst>
              <a:ext uri="{FF2B5EF4-FFF2-40B4-BE49-F238E27FC236}">
                <a16:creationId xmlns:a16="http://schemas.microsoft.com/office/drawing/2014/main" id="{C019A016-C80D-4113-8A34-67E8CE7C156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5665089-7E20-436C-8083-6C63B4647E8F}"/>
              </a:ext>
            </a:extLst>
          </p:cNvPr>
          <p:cNvSpPr>
            <a:spLocks noGrp="1"/>
          </p:cNvSpPr>
          <p:nvPr>
            <p:ph type="sldNum" sz="quarter" idx="12"/>
          </p:nvPr>
        </p:nvSpPr>
        <p:spPr/>
        <p:txBody>
          <a:bodyPr/>
          <a:lstStyle/>
          <a:p>
            <a:fld id="{67B5B651-D1E2-47BF-A8D3-D95C1D4A13DF}" type="slidenum">
              <a:rPr lang="en-CA" smtClean="0"/>
              <a:t>‹#›</a:t>
            </a:fld>
            <a:endParaRPr lang="en-CA"/>
          </a:p>
        </p:txBody>
      </p:sp>
    </p:spTree>
    <p:extLst>
      <p:ext uri="{BB962C8B-B14F-4D97-AF65-F5344CB8AC3E}">
        <p14:creationId xmlns:p14="http://schemas.microsoft.com/office/powerpoint/2010/main" val="72371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45E6E-F126-4BD6-9E0B-4F681CF4E5FB}"/>
              </a:ext>
            </a:extLst>
          </p:cNvPr>
          <p:cNvSpPr>
            <a:spLocks noGrp="1"/>
          </p:cNvSpPr>
          <p:nvPr>
            <p:ph type="title"/>
          </p:nvPr>
        </p:nvSpPr>
        <p:spPr>
          <a:xfrm>
            <a:off x="838200" y="136526"/>
            <a:ext cx="10515600" cy="694748"/>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7B89840-03B4-41D3-BD7C-87612CE62671}"/>
              </a:ext>
            </a:extLst>
          </p:cNvPr>
          <p:cNvSpPr>
            <a:spLocks noGrp="1"/>
          </p:cNvSpPr>
          <p:nvPr>
            <p:ph type="body" idx="1"/>
          </p:nvPr>
        </p:nvSpPr>
        <p:spPr>
          <a:xfrm>
            <a:off x="838200" y="935182"/>
            <a:ext cx="10515600" cy="52417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A4A9406-1E84-4809-97C4-8A6FBE431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326D7-C95C-4F11-A484-E1BC92F13A44}" type="datetimeFigureOut">
              <a:rPr lang="en-CA" smtClean="0"/>
              <a:t>2021-10-25</a:t>
            </a:fld>
            <a:endParaRPr lang="en-CA"/>
          </a:p>
        </p:txBody>
      </p:sp>
      <p:sp>
        <p:nvSpPr>
          <p:cNvPr id="5" name="Footer Placeholder 4">
            <a:extLst>
              <a:ext uri="{FF2B5EF4-FFF2-40B4-BE49-F238E27FC236}">
                <a16:creationId xmlns:a16="http://schemas.microsoft.com/office/drawing/2014/main" id="{AE034AEA-0E0E-4854-AA4A-54AA268DA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CA3A9E2-BBF6-41D4-93A7-6DA52DD10D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5B651-D1E2-47BF-A8D3-D95C1D4A13DF}" type="slidenum">
              <a:rPr lang="en-CA" smtClean="0"/>
              <a:t>‹#›</a:t>
            </a:fld>
            <a:endParaRPr lang="en-CA"/>
          </a:p>
        </p:txBody>
      </p:sp>
    </p:spTree>
    <p:extLst>
      <p:ext uri="{BB962C8B-B14F-4D97-AF65-F5344CB8AC3E}">
        <p14:creationId xmlns:p14="http://schemas.microsoft.com/office/powerpoint/2010/main" val="3344717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9CB0-9803-4B00-9F37-A6AAF334A81C}"/>
              </a:ext>
            </a:extLst>
          </p:cNvPr>
          <p:cNvSpPr>
            <a:spLocks noGrp="1"/>
          </p:cNvSpPr>
          <p:nvPr>
            <p:ph type="ctrTitle"/>
          </p:nvPr>
        </p:nvSpPr>
        <p:spPr/>
        <p:txBody>
          <a:bodyPr/>
          <a:lstStyle/>
          <a:p>
            <a:r>
              <a:rPr lang="en-CA">
                <a:cs typeface="Calibri Light"/>
              </a:rPr>
              <a:t>S13T6</a:t>
            </a:r>
            <a:endParaRPr lang="en-US"/>
          </a:p>
        </p:txBody>
      </p:sp>
      <p:sp>
        <p:nvSpPr>
          <p:cNvPr id="3" name="Subtitle 2">
            <a:extLst>
              <a:ext uri="{FF2B5EF4-FFF2-40B4-BE49-F238E27FC236}">
                <a16:creationId xmlns:a16="http://schemas.microsoft.com/office/drawing/2014/main" id="{C9617281-0974-4A81-A9CD-2A8DB8125157}"/>
              </a:ext>
            </a:extLst>
          </p:cNvPr>
          <p:cNvSpPr>
            <a:spLocks noGrp="1"/>
          </p:cNvSpPr>
          <p:nvPr>
            <p:ph type="subTitle" idx="1"/>
          </p:nvPr>
        </p:nvSpPr>
        <p:spPr/>
        <p:txBody>
          <a:bodyPr vert="horz" lIns="91440" tIns="45720" rIns="91440" bIns="45720" rtlCol="0" anchor="t">
            <a:normAutofit/>
          </a:bodyPr>
          <a:lstStyle/>
          <a:p>
            <a:r>
              <a:rPr lang="en-CA" dirty="0">
                <a:cs typeface="Calibri"/>
              </a:rPr>
              <a:t>Grace, Jason, Madeleine, Patrick, Nikhil</a:t>
            </a:r>
          </a:p>
          <a:p>
            <a:r>
              <a:rPr lang="en-CA" dirty="0"/>
              <a:t>Fall Project </a:t>
            </a:r>
            <a:endParaRPr lang="en-CA" dirty="0">
              <a:cs typeface="Calibri"/>
            </a:endParaRPr>
          </a:p>
        </p:txBody>
      </p:sp>
    </p:spTree>
    <p:extLst>
      <p:ext uri="{BB962C8B-B14F-4D97-AF65-F5344CB8AC3E}">
        <p14:creationId xmlns:p14="http://schemas.microsoft.com/office/powerpoint/2010/main" val="330515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5" descr="A picture containing text&#10;&#10;Description automatically generated">
            <a:extLst>
              <a:ext uri="{FF2B5EF4-FFF2-40B4-BE49-F238E27FC236}">
                <a16:creationId xmlns:a16="http://schemas.microsoft.com/office/drawing/2014/main" id="{5FED2089-4A2A-47F2-9094-869BA17863A1}"/>
              </a:ext>
            </a:extLst>
          </p:cNvPr>
          <p:cNvPicPr>
            <a:picLocks noChangeAspect="1"/>
          </p:cNvPicPr>
          <p:nvPr/>
        </p:nvPicPr>
        <p:blipFill>
          <a:blip r:embed="rId2"/>
          <a:stretch>
            <a:fillRect/>
          </a:stretch>
        </p:blipFill>
        <p:spPr>
          <a:xfrm>
            <a:off x="2551805" y="2040652"/>
            <a:ext cx="4536141" cy="4425307"/>
          </a:xfrm>
          <a:prstGeom prst="rect">
            <a:avLst/>
          </a:prstGeom>
        </p:spPr>
      </p:pic>
      <p:sp>
        <p:nvSpPr>
          <p:cNvPr id="2" name="Title 1">
            <a:extLst>
              <a:ext uri="{FF2B5EF4-FFF2-40B4-BE49-F238E27FC236}">
                <a16:creationId xmlns:a16="http://schemas.microsoft.com/office/drawing/2014/main" id="{6EE6436E-1D7B-4C52-B445-CF01729658D7}"/>
              </a:ext>
            </a:extLst>
          </p:cNvPr>
          <p:cNvSpPr>
            <a:spLocks noGrp="1"/>
          </p:cNvSpPr>
          <p:nvPr>
            <p:ph type="title"/>
          </p:nvPr>
        </p:nvSpPr>
        <p:spPr/>
        <p:txBody>
          <a:bodyPr>
            <a:normAutofit fontScale="90000"/>
          </a:bodyPr>
          <a:lstStyle/>
          <a:p>
            <a:r>
              <a:rPr lang="en-CA"/>
              <a:t>Overall Device Design </a:t>
            </a:r>
          </a:p>
        </p:txBody>
      </p:sp>
      <p:sp>
        <p:nvSpPr>
          <p:cNvPr id="3" name="Content Placeholder 2">
            <a:extLst>
              <a:ext uri="{FF2B5EF4-FFF2-40B4-BE49-F238E27FC236}">
                <a16:creationId xmlns:a16="http://schemas.microsoft.com/office/drawing/2014/main" id="{5F4ACE3C-2924-4204-A754-6077B7608799}"/>
              </a:ext>
            </a:extLst>
          </p:cNvPr>
          <p:cNvSpPr>
            <a:spLocks noGrp="1"/>
          </p:cNvSpPr>
          <p:nvPr>
            <p:ph idx="1"/>
          </p:nvPr>
        </p:nvSpPr>
        <p:spPr>
          <a:xfrm>
            <a:off x="849406" y="621417"/>
            <a:ext cx="10515600" cy="5241781"/>
          </a:xfrm>
        </p:spPr>
        <p:txBody>
          <a:bodyPr vert="horz" lIns="91440" tIns="45720" rIns="91440" bIns="45720" rtlCol="0" anchor="t">
            <a:normAutofit/>
          </a:bodyPr>
          <a:lstStyle/>
          <a:p>
            <a:pPr marL="0" indent="0">
              <a:buNone/>
            </a:pPr>
            <a:r>
              <a:rPr lang="en-CA" sz="1800">
                <a:latin typeface="Calibri"/>
                <a:cs typeface="Calibri"/>
              </a:rPr>
              <a:t>- Rubric: </a:t>
            </a:r>
            <a:r>
              <a:rPr lang="en-US" sz="1800">
                <a:latin typeface="Calibri"/>
                <a:cs typeface="Calibri"/>
              </a:rPr>
              <a:t>The device is described fully and clearly as a system along with how it would operate.</a:t>
            </a:r>
            <a:endParaRPr lang="en-US">
              <a:cs typeface="Calibri" panose="020F0502020204030204"/>
            </a:endParaRPr>
          </a:p>
        </p:txBody>
      </p:sp>
      <p:cxnSp>
        <p:nvCxnSpPr>
          <p:cNvPr id="5" name="Straight Arrow Connector 4">
            <a:extLst>
              <a:ext uri="{FF2B5EF4-FFF2-40B4-BE49-F238E27FC236}">
                <a16:creationId xmlns:a16="http://schemas.microsoft.com/office/drawing/2014/main" id="{A086F795-4AD5-40E8-A0B1-1AA70454E8EA}"/>
              </a:ext>
            </a:extLst>
          </p:cNvPr>
          <p:cNvCxnSpPr/>
          <p:nvPr/>
        </p:nvCxnSpPr>
        <p:spPr>
          <a:xfrm>
            <a:off x="2277736" y="5931667"/>
            <a:ext cx="1222828" cy="707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1BA4732-B710-4EFD-AB8C-5808F99F6491}"/>
              </a:ext>
            </a:extLst>
          </p:cNvPr>
          <p:cNvSpPr txBox="1"/>
          <p:nvPr/>
        </p:nvSpPr>
        <p:spPr>
          <a:xfrm>
            <a:off x="1629702" y="5763821"/>
            <a:ext cx="71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stand</a:t>
            </a:r>
          </a:p>
        </p:txBody>
      </p:sp>
      <p:cxnSp>
        <p:nvCxnSpPr>
          <p:cNvPr id="7" name="Straight Arrow Connector 6">
            <a:extLst>
              <a:ext uri="{FF2B5EF4-FFF2-40B4-BE49-F238E27FC236}">
                <a16:creationId xmlns:a16="http://schemas.microsoft.com/office/drawing/2014/main" id="{26929AAD-E2C3-461D-86F8-704879D14011}"/>
              </a:ext>
            </a:extLst>
          </p:cNvPr>
          <p:cNvCxnSpPr/>
          <p:nvPr/>
        </p:nvCxnSpPr>
        <p:spPr>
          <a:xfrm flipH="1">
            <a:off x="6739163" y="2241547"/>
            <a:ext cx="1534885" cy="6785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 name="Picture 8" descr="Shape&#10;&#10;Description automatically generated">
            <a:extLst>
              <a:ext uri="{FF2B5EF4-FFF2-40B4-BE49-F238E27FC236}">
                <a16:creationId xmlns:a16="http://schemas.microsoft.com/office/drawing/2014/main" id="{CBDB1443-C0F3-40A9-8E6C-60F4000507FB}"/>
              </a:ext>
            </a:extLst>
          </p:cNvPr>
          <p:cNvPicPr>
            <a:picLocks noChangeAspect="1"/>
          </p:cNvPicPr>
          <p:nvPr/>
        </p:nvPicPr>
        <p:blipFill>
          <a:blip r:embed="rId3"/>
          <a:stretch>
            <a:fillRect/>
          </a:stretch>
        </p:blipFill>
        <p:spPr>
          <a:xfrm>
            <a:off x="10040674" y="3295469"/>
            <a:ext cx="1090641" cy="3108960"/>
          </a:xfrm>
          <a:prstGeom prst="rect">
            <a:avLst/>
          </a:prstGeom>
        </p:spPr>
      </p:pic>
      <p:sp>
        <p:nvSpPr>
          <p:cNvPr id="9" name="TextBox 8">
            <a:extLst>
              <a:ext uri="{FF2B5EF4-FFF2-40B4-BE49-F238E27FC236}">
                <a16:creationId xmlns:a16="http://schemas.microsoft.com/office/drawing/2014/main" id="{9C7E932B-CA22-497F-BD32-142C2965B2BF}"/>
              </a:ext>
            </a:extLst>
          </p:cNvPr>
          <p:cNvSpPr txBox="1"/>
          <p:nvPr/>
        </p:nvSpPr>
        <p:spPr>
          <a:xfrm>
            <a:off x="8201026" y="2005238"/>
            <a:ext cx="5025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lid</a:t>
            </a:r>
          </a:p>
        </p:txBody>
      </p:sp>
      <p:cxnSp>
        <p:nvCxnSpPr>
          <p:cNvPr id="10" name="Straight Arrow Connector 9">
            <a:extLst>
              <a:ext uri="{FF2B5EF4-FFF2-40B4-BE49-F238E27FC236}">
                <a16:creationId xmlns:a16="http://schemas.microsoft.com/office/drawing/2014/main" id="{203E5CB9-4854-4B29-A06C-6AD44BA9415A}"/>
              </a:ext>
            </a:extLst>
          </p:cNvPr>
          <p:cNvCxnSpPr/>
          <p:nvPr/>
        </p:nvCxnSpPr>
        <p:spPr>
          <a:xfrm>
            <a:off x="2518229" y="4740728"/>
            <a:ext cx="986970" cy="707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939722B-971D-4895-A394-EDF42A8C8E76}"/>
              </a:ext>
            </a:extLst>
          </p:cNvPr>
          <p:cNvSpPr txBox="1"/>
          <p:nvPr/>
        </p:nvSpPr>
        <p:spPr>
          <a:xfrm>
            <a:off x="1574347" y="4449989"/>
            <a:ext cx="9742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Mentos</a:t>
            </a:r>
          </a:p>
        </p:txBody>
      </p:sp>
      <p:cxnSp>
        <p:nvCxnSpPr>
          <p:cNvPr id="12" name="Straight Arrow Connector 11">
            <a:extLst>
              <a:ext uri="{FF2B5EF4-FFF2-40B4-BE49-F238E27FC236}">
                <a16:creationId xmlns:a16="http://schemas.microsoft.com/office/drawing/2014/main" id="{A026C2A1-992B-4D9C-859F-F83A70B456C2}"/>
              </a:ext>
            </a:extLst>
          </p:cNvPr>
          <p:cNvCxnSpPr/>
          <p:nvPr/>
        </p:nvCxnSpPr>
        <p:spPr>
          <a:xfrm flipH="1" flipV="1">
            <a:off x="4897663" y="4971302"/>
            <a:ext cx="1176833" cy="690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CC082E1-5197-40B8-9FFC-71AE956F32AB}"/>
              </a:ext>
            </a:extLst>
          </p:cNvPr>
          <p:cNvCxnSpPr/>
          <p:nvPr/>
        </p:nvCxnSpPr>
        <p:spPr>
          <a:xfrm>
            <a:off x="6883854" y="5731780"/>
            <a:ext cx="3082469" cy="270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9A5D479-BA1B-41EF-948F-8DE493A47F90}"/>
              </a:ext>
            </a:extLst>
          </p:cNvPr>
          <p:cNvSpPr txBox="1"/>
          <p:nvPr/>
        </p:nvSpPr>
        <p:spPr>
          <a:xfrm>
            <a:off x="6139543" y="5495472"/>
            <a:ext cx="7474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valve</a:t>
            </a:r>
          </a:p>
        </p:txBody>
      </p:sp>
      <p:cxnSp>
        <p:nvCxnSpPr>
          <p:cNvPr id="15" name="Straight Arrow Connector 14">
            <a:extLst>
              <a:ext uri="{FF2B5EF4-FFF2-40B4-BE49-F238E27FC236}">
                <a16:creationId xmlns:a16="http://schemas.microsoft.com/office/drawing/2014/main" id="{CB32520A-BDFC-4637-86DF-6F338D4A5CFB}"/>
              </a:ext>
            </a:extLst>
          </p:cNvPr>
          <p:cNvCxnSpPr/>
          <p:nvPr/>
        </p:nvCxnSpPr>
        <p:spPr>
          <a:xfrm flipV="1">
            <a:off x="8512175" y="3675288"/>
            <a:ext cx="1794327" cy="355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A8BF79-B01E-462B-A580-EC002525E11B}"/>
              </a:ext>
            </a:extLst>
          </p:cNvPr>
          <p:cNvCxnSpPr/>
          <p:nvPr/>
        </p:nvCxnSpPr>
        <p:spPr>
          <a:xfrm flipH="1" flipV="1">
            <a:off x="5841092" y="3936092"/>
            <a:ext cx="1870530" cy="101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2EEF105-4D28-4123-B834-EA510BA825FA}"/>
              </a:ext>
            </a:extLst>
          </p:cNvPr>
          <p:cNvSpPr txBox="1"/>
          <p:nvPr/>
        </p:nvSpPr>
        <p:spPr>
          <a:xfrm>
            <a:off x="7711168" y="3801381"/>
            <a:ext cx="8654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Funnel</a:t>
            </a:r>
          </a:p>
        </p:txBody>
      </p:sp>
      <p:cxnSp>
        <p:nvCxnSpPr>
          <p:cNvPr id="18" name="Straight Arrow Connector 17">
            <a:extLst>
              <a:ext uri="{FF2B5EF4-FFF2-40B4-BE49-F238E27FC236}">
                <a16:creationId xmlns:a16="http://schemas.microsoft.com/office/drawing/2014/main" id="{53D9E89D-6039-4152-A36E-BB44BF7BDCF0}"/>
              </a:ext>
            </a:extLst>
          </p:cNvPr>
          <p:cNvCxnSpPr/>
          <p:nvPr/>
        </p:nvCxnSpPr>
        <p:spPr>
          <a:xfrm>
            <a:off x="3335192" y="1361354"/>
            <a:ext cx="560613" cy="765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891B89-7829-438A-85D0-1A76A3E08CE1}"/>
              </a:ext>
            </a:extLst>
          </p:cNvPr>
          <p:cNvSpPr txBox="1"/>
          <p:nvPr/>
        </p:nvSpPr>
        <p:spPr>
          <a:xfrm>
            <a:off x="688548" y="113678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Pressure gauge/ bottle cap</a:t>
            </a:r>
          </a:p>
        </p:txBody>
      </p:sp>
      <p:cxnSp>
        <p:nvCxnSpPr>
          <p:cNvPr id="20" name="Straight Arrow Connector 19">
            <a:extLst>
              <a:ext uri="{FF2B5EF4-FFF2-40B4-BE49-F238E27FC236}">
                <a16:creationId xmlns:a16="http://schemas.microsoft.com/office/drawing/2014/main" id="{34835155-D1C7-4E29-9D2F-4619C4A94388}"/>
              </a:ext>
            </a:extLst>
          </p:cNvPr>
          <p:cNvCxnSpPr/>
          <p:nvPr/>
        </p:nvCxnSpPr>
        <p:spPr>
          <a:xfrm>
            <a:off x="2613479" y="3411763"/>
            <a:ext cx="651328" cy="288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1C167F4-05C5-4590-B696-9A1C228CC2DF}"/>
              </a:ext>
            </a:extLst>
          </p:cNvPr>
          <p:cNvSpPr txBox="1"/>
          <p:nvPr/>
        </p:nvSpPr>
        <p:spPr>
          <a:xfrm>
            <a:off x="1524454" y="3148238"/>
            <a:ext cx="12373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Pop bottle</a:t>
            </a:r>
          </a:p>
        </p:txBody>
      </p:sp>
      <p:sp>
        <p:nvSpPr>
          <p:cNvPr id="22" name="TextBox 21">
            <a:extLst>
              <a:ext uri="{FF2B5EF4-FFF2-40B4-BE49-F238E27FC236}">
                <a16:creationId xmlns:a16="http://schemas.microsoft.com/office/drawing/2014/main" id="{98F49766-BFC6-4EED-B870-F0974955654C}"/>
              </a:ext>
            </a:extLst>
          </p:cNvPr>
          <p:cNvSpPr txBox="1"/>
          <p:nvPr/>
        </p:nvSpPr>
        <p:spPr>
          <a:xfrm>
            <a:off x="161472" y="6048827"/>
            <a:ext cx="476612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Elevates the mentos to allow the soda water to fully enter the pop bottle before the reaction takes place</a:t>
            </a:r>
          </a:p>
        </p:txBody>
      </p:sp>
      <p:sp>
        <p:nvSpPr>
          <p:cNvPr id="23" name="TextBox 22">
            <a:extLst>
              <a:ext uri="{FF2B5EF4-FFF2-40B4-BE49-F238E27FC236}">
                <a16:creationId xmlns:a16="http://schemas.microsoft.com/office/drawing/2014/main" id="{130DA28B-CD76-4352-8D16-CE38D5F96116}"/>
              </a:ext>
            </a:extLst>
          </p:cNvPr>
          <p:cNvSpPr txBox="1"/>
          <p:nvPr/>
        </p:nvSpPr>
        <p:spPr>
          <a:xfrm>
            <a:off x="485775" y="4749346"/>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The Solute already in </a:t>
            </a:r>
            <a:r>
              <a:rPr lang="en-US" dirty="0">
                <a:cs typeface="Calibri"/>
              </a:rPr>
              <a:t>the reaction chamber</a:t>
            </a:r>
          </a:p>
        </p:txBody>
      </p:sp>
      <p:sp>
        <p:nvSpPr>
          <p:cNvPr id="24" name="TextBox 23">
            <a:extLst>
              <a:ext uri="{FF2B5EF4-FFF2-40B4-BE49-F238E27FC236}">
                <a16:creationId xmlns:a16="http://schemas.microsoft.com/office/drawing/2014/main" id="{9C2B84A5-6D73-4991-AF8F-00F9434DE200}"/>
              </a:ext>
            </a:extLst>
          </p:cNvPr>
          <p:cNvSpPr txBox="1"/>
          <p:nvPr/>
        </p:nvSpPr>
        <p:spPr>
          <a:xfrm>
            <a:off x="429078" y="3431721"/>
            <a:ext cx="2743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The chamber that holds the reaction into a set volume</a:t>
            </a:r>
            <a:endParaRPr lang="en-US">
              <a:cs typeface="Calibri"/>
            </a:endParaRPr>
          </a:p>
        </p:txBody>
      </p:sp>
      <p:sp>
        <p:nvSpPr>
          <p:cNvPr id="25" name="TextBox 24">
            <a:extLst>
              <a:ext uri="{FF2B5EF4-FFF2-40B4-BE49-F238E27FC236}">
                <a16:creationId xmlns:a16="http://schemas.microsoft.com/office/drawing/2014/main" id="{5F55F815-6B0F-418F-9464-D4F68CD24483}"/>
              </a:ext>
            </a:extLst>
          </p:cNvPr>
          <p:cNvSpPr txBox="1"/>
          <p:nvPr/>
        </p:nvSpPr>
        <p:spPr>
          <a:xfrm>
            <a:off x="11659" y="1702146"/>
            <a:ext cx="382163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The cap for the chamber, which has the gauge attached that measures our pressure outcome</a:t>
            </a:r>
            <a:endParaRPr lang="en-US">
              <a:cs typeface="Calibri"/>
            </a:endParaRPr>
          </a:p>
        </p:txBody>
      </p:sp>
      <p:sp>
        <p:nvSpPr>
          <p:cNvPr id="26" name="TextBox 25">
            <a:extLst>
              <a:ext uri="{FF2B5EF4-FFF2-40B4-BE49-F238E27FC236}">
                <a16:creationId xmlns:a16="http://schemas.microsoft.com/office/drawing/2014/main" id="{B96260EE-BACB-48AD-BB5C-DD0907BC593E}"/>
              </a:ext>
            </a:extLst>
          </p:cNvPr>
          <p:cNvSpPr txBox="1"/>
          <p:nvPr/>
        </p:nvSpPr>
        <p:spPr>
          <a:xfrm>
            <a:off x="7935686" y="2374899"/>
            <a:ext cx="37410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Closes the funnel to stop the pressure from leaking out</a:t>
            </a:r>
          </a:p>
        </p:txBody>
      </p:sp>
      <p:sp>
        <p:nvSpPr>
          <p:cNvPr id="27" name="TextBox 26">
            <a:extLst>
              <a:ext uri="{FF2B5EF4-FFF2-40B4-BE49-F238E27FC236}">
                <a16:creationId xmlns:a16="http://schemas.microsoft.com/office/drawing/2014/main" id="{B944A9B9-5F3B-443B-AC14-484E4CA7D9A6}"/>
              </a:ext>
            </a:extLst>
          </p:cNvPr>
          <p:cNvSpPr txBox="1"/>
          <p:nvPr/>
        </p:nvSpPr>
        <p:spPr>
          <a:xfrm>
            <a:off x="6645275" y="4350202"/>
            <a:ext cx="323305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Holds the soda water outside of the reaction chamber while being connected to it</a:t>
            </a:r>
          </a:p>
        </p:txBody>
      </p:sp>
      <p:sp>
        <p:nvSpPr>
          <p:cNvPr id="28" name="TextBox 27">
            <a:extLst>
              <a:ext uri="{FF2B5EF4-FFF2-40B4-BE49-F238E27FC236}">
                <a16:creationId xmlns:a16="http://schemas.microsoft.com/office/drawing/2014/main" id="{2858AE91-247B-415E-AA5C-B4C04714ECA3}"/>
              </a:ext>
            </a:extLst>
          </p:cNvPr>
          <p:cNvSpPr txBox="1"/>
          <p:nvPr/>
        </p:nvSpPr>
        <p:spPr>
          <a:xfrm>
            <a:off x="5273488" y="5990665"/>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The stop valve that separates the soda water from the reaction chamber</a:t>
            </a:r>
          </a:p>
        </p:txBody>
      </p:sp>
      <p:sp>
        <p:nvSpPr>
          <p:cNvPr id="31" name="TextBox 30">
            <a:extLst>
              <a:ext uri="{FF2B5EF4-FFF2-40B4-BE49-F238E27FC236}">
                <a16:creationId xmlns:a16="http://schemas.microsoft.com/office/drawing/2014/main" id="{1E6362D5-19FF-4BAC-B7A9-64B07B4B1894}"/>
              </a:ext>
            </a:extLst>
          </p:cNvPr>
          <p:cNvSpPr txBox="1"/>
          <p:nvPr/>
        </p:nvSpPr>
        <p:spPr>
          <a:xfrm>
            <a:off x="4665569" y="114692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Soda water</a:t>
            </a:r>
          </a:p>
        </p:txBody>
      </p:sp>
      <p:cxnSp>
        <p:nvCxnSpPr>
          <p:cNvPr id="32" name="Straight Arrow Connector 31">
            <a:extLst>
              <a:ext uri="{FF2B5EF4-FFF2-40B4-BE49-F238E27FC236}">
                <a16:creationId xmlns:a16="http://schemas.microsoft.com/office/drawing/2014/main" id="{24B54B1B-70B8-4EEA-A3B2-BC92E0AA5A5E}"/>
              </a:ext>
            </a:extLst>
          </p:cNvPr>
          <p:cNvCxnSpPr/>
          <p:nvPr/>
        </p:nvCxnSpPr>
        <p:spPr>
          <a:xfrm>
            <a:off x="4871196" y="1430991"/>
            <a:ext cx="735107" cy="2259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F396901-E7DB-4E98-A1E6-C0EBE7CB6B2C}"/>
              </a:ext>
            </a:extLst>
          </p:cNvPr>
          <p:cNvSpPr txBox="1"/>
          <p:nvPr/>
        </p:nvSpPr>
        <p:spPr>
          <a:xfrm>
            <a:off x="5040966" y="153352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The solvent outside of the reaction chamber</a:t>
            </a:r>
            <a:endParaRPr lang="en-US">
              <a:cs typeface="Calibri"/>
            </a:endParaRPr>
          </a:p>
        </p:txBody>
      </p:sp>
    </p:spTree>
    <p:extLst>
      <p:ext uri="{BB962C8B-B14F-4D97-AF65-F5344CB8AC3E}">
        <p14:creationId xmlns:p14="http://schemas.microsoft.com/office/powerpoint/2010/main" val="2026798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8E1A-FD61-4F90-B1FF-FF7E582C537F}"/>
              </a:ext>
            </a:extLst>
          </p:cNvPr>
          <p:cNvSpPr>
            <a:spLocks noGrp="1"/>
          </p:cNvSpPr>
          <p:nvPr>
            <p:ph type="title"/>
          </p:nvPr>
        </p:nvSpPr>
        <p:spPr/>
        <p:txBody>
          <a:bodyPr>
            <a:normAutofit fontScale="90000"/>
          </a:bodyPr>
          <a:lstStyle/>
          <a:p>
            <a:r>
              <a:rPr lang="en-CA"/>
              <a:t>Device Pre-Operation (Setup) Configuration</a:t>
            </a:r>
          </a:p>
        </p:txBody>
      </p:sp>
      <p:sp>
        <p:nvSpPr>
          <p:cNvPr id="3" name="Content Placeholder 2">
            <a:extLst>
              <a:ext uri="{FF2B5EF4-FFF2-40B4-BE49-F238E27FC236}">
                <a16:creationId xmlns:a16="http://schemas.microsoft.com/office/drawing/2014/main" id="{28162E0A-8700-4E16-8C63-C15E75D3E7C7}"/>
              </a:ext>
            </a:extLst>
          </p:cNvPr>
          <p:cNvSpPr>
            <a:spLocks noGrp="1"/>
          </p:cNvSpPr>
          <p:nvPr>
            <p:ph idx="1"/>
          </p:nvPr>
        </p:nvSpPr>
        <p:spPr>
          <a:xfrm>
            <a:off x="502920" y="1087582"/>
            <a:ext cx="7193280" cy="5241781"/>
          </a:xfrm>
        </p:spPr>
        <p:txBody>
          <a:bodyPr vert="horz" lIns="91440" tIns="45720" rIns="91440" bIns="45720" rtlCol="0" anchor="t">
            <a:normAutofit/>
          </a:bodyPr>
          <a:lstStyle/>
          <a:p>
            <a:r>
              <a:rPr lang="en-CA" sz="1800" dirty="0">
                <a:effectLst/>
                <a:latin typeface="Calibri"/>
                <a:ea typeface="Times New Roman" panose="02020603050405020304" pitchFamily="18" charset="0"/>
                <a:cs typeface="Calibri"/>
              </a:rPr>
              <a:t>Replace with a</a:t>
            </a:r>
            <a:r>
              <a:rPr lang="en-CA" sz="1800" dirty="0">
                <a:latin typeface="Calibri"/>
                <a:ea typeface="Times New Roman" panose="02020603050405020304" pitchFamily="18" charset="0"/>
                <a:cs typeface="Calibri"/>
              </a:rPr>
              <a:t> </a:t>
            </a:r>
            <a:endParaRPr lang="en-CA" sz="1800" dirty="0">
              <a:effectLst/>
              <a:latin typeface="Calibri" panose="020F0502020204030204" pitchFamily="34" charset="0"/>
              <a:ea typeface="Times New Roman" panose="02020603050405020304" pitchFamily="18" charset="0"/>
            </a:endParaRPr>
          </a:p>
          <a:p>
            <a:r>
              <a:rPr lang="en-CA" sz="1800" dirty="0">
                <a:latin typeface="Calibri"/>
                <a:ea typeface="Times New Roman" panose="02020603050405020304" pitchFamily="18" charset="0"/>
                <a:cs typeface="Calibri"/>
              </a:rPr>
              <a:t>Stage 1: Mentos are dropped onto the stand from the cap of the vessel. The vessels cap is resealed.</a:t>
            </a:r>
          </a:p>
          <a:p>
            <a:r>
              <a:rPr lang="en-CA" sz="1800" dirty="0">
                <a:latin typeface="Calibri"/>
                <a:ea typeface="Times New Roman" panose="02020603050405020304" pitchFamily="18" charset="0"/>
                <a:cs typeface="Calibri"/>
              </a:rPr>
              <a:t>Stage 2: Funnel and tube is filled with soda water while the valve is still closed. The lid on the funnel will be closed and sealed once the appropriate amount of soda water has been poured in. </a:t>
            </a:r>
          </a:p>
          <a:p>
            <a:r>
              <a:rPr lang="en-CA" sz="1800" dirty="0">
                <a:latin typeface="Calibri"/>
                <a:ea typeface="Times New Roman" panose="02020603050405020304" pitchFamily="18" charset="0"/>
                <a:cs typeface="Calibri"/>
              </a:rPr>
              <a:t>Stage 3: Vessel is ready to be used, twisting the valve open commences the reaction. </a:t>
            </a:r>
          </a:p>
          <a:p>
            <a:endParaRPr lang="en-CA" sz="1800">
              <a:latin typeface="Calibri"/>
              <a:ea typeface="Times New Roman" panose="02020603050405020304" pitchFamily="18" charset="0"/>
              <a:cs typeface="Calibri"/>
            </a:endParaRPr>
          </a:p>
          <a:p>
            <a:pPr marL="0" indent="0">
              <a:buNone/>
            </a:pPr>
            <a:endParaRPr lang="en-CA" sz="1800" dirty="0">
              <a:latin typeface="Calibri"/>
              <a:cs typeface="Calibri"/>
            </a:endParaRPr>
          </a:p>
          <a:p>
            <a:endParaRPr lang="en-US" sz="1800">
              <a:latin typeface="Calibri" panose="020F0502020204030204" pitchFamily="34" charset="0"/>
              <a:ea typeface="Times New Roman" panose="02020603050405020304" pitchFamily="18" charset="0"/>
              <a:cs typeface="Calibri"/>
            </a:endParaRPr>
          </a:p>
          <a:p>
            <a:endParaRPr lang="en-US" sz="1800">
              <a:latin typeface="Calibri" panose="020F0502020204030204" pitchFamily="34" charset="0"/>
              <a:ea typeface="Times New Roman" panose="02020603050405020304" pitchFamily="18" charset="0"/>
              <a:cs typeface="Calibri"/>
            </a:endParaRPr>
          </a:p>
        </p:txBody>
      </p:sp>
      <p:sp>
        <p:nvSpPr>
          <p:cNvPr id="4" name="TextBox 3">
            <a:extLst>
              <a:ext uri="{FF2B5EF4-FFF2-40B4-BE49-F238E27FC236}">
                <a16:creationId xmlns:a16="http://schemas.microsoft.com/office/drawing/2014/main" id="{689DDB7C-09DE-4BE2-94B1-4773C3906712}"/>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a:t>
            </a:r>
          </a:p>
        </p:txBody>
      </p:sp>
      <p:pic>
        <p:nvPicPr>
          <p:cNvPr id="5" name="Picture 5" descr="A picture containing text&#10;&#10;Description automatically generated">
            <a:extLst>
              <a:ext uri="{FF2B5EF4-FFF2-40B4-BE49-F238E27FC236}">
                <a16:creationId xmlns:a16="http://schemas.microsoft.com/office/drawing/2014/main" id="{CFE60453-A9BA-420F-B3C2-E63910A6C1DA}"/>
              </a:ext>
            </a:extLst>
          </p:cNvPr>
          <p:cNvPicPr>
            <a:picLocks noChangeAspect="1"/>
          </p:cNvPicPr>
          <p:nvPr/>
        </p:nvPicPr>
        <p:blipFill>
          <a:blip r:embed="rId2"/>
          <a:stretch>
            <a:fillRect/>
          </a:stretch>
        </p:blipFill>
        <p:spPr>
          <a:xfrm>
            <a:off x="8031480" y="2152710"/>
            <a:ext cx="3886200" cy="3764161"/>
          </a:xfrm>
          <a:prstGeom prst="rect">
            <a:avLst/>
          </a:prstGeom>
        </p:spPr>
      </p:pic>
    </p:spTree>
    <p:extLst>
      <p:ext uri="{BB962C8B-B14F-4D97-AF65-F5344CB8AC3E}">
        <p14:creationId xmlns:p14="http://schemas.microsoft.com/office/powerpoint/2010/main" val="294373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8E1A-FD61-4F90-B1FF-FF7E582C537F}"/>
              </a:ext>
            </a:extLst>
          </p:cNvPr>
          <p:cNvSpPr>
            <a:spLocks noGrp="1"/>
          </p:cNvSpPr>
          <p:nvPr>
            <p:ph type="title"/>
          </p:nvPr>
        </p:nvSpPr>
        <p:spPr/>
        <p:txBody>
          <a:bodyPr>
            <a:normAutofit fontScale="90000"/>
          </a:bodyPr>
          <a:lstStyle/>
          <a:p>
            <a:r>
              <a:rPr lang="en-CA"/>
              <a:t>Device During Operation Configuration</a:t>
            </a:r>
          </a:p>
        </p:txBody>
      </p:sp>
      <p:sp>
        <p:nvSpPr>
          <p:cNvPr id="3" name="Content Placeholder 2">
            <a:extLst>
              <a:ext uri="{FF2B5EF4-FFF2-40B4-BE49-F238E27FC236}">
                <a16:creationId xmlns:a16="http://schemas.microsoft.com/office/drawing/2014/main" id="{28162E0A-8700-4E16-8C63-C15E75D3E7C7}"/>
              </a:ext>
            </a:extLst>
          </p:cNvPr>
          <p:cNvSpPr>
            <a:spLocks noGrp="1"/>
          </p:cNvSpPr>
          <p:nvPr>
            <p:ph idx="1"/>
          </p:nvPr>
        </p:nvSpPr>
        <p:spPr/>
        <p:txBody>
          <a:bodyPr vert="horz" lIns="91440" tIns="45720" rIns="91440" bIns="45720" rtlCol="0" anchor="t">
            <a:normAutofit/>
          </a:bodyPr>
          <a:lstStyle/>
          <a:p>
            <a:pPr marL="0" indent="0">
              <a:buNone/>
            </a:pPr>
            <a:endParaRPr lang="en-CA" sz="1800">
              <a:effectLst/>
              <a:latin typeface="Calibri" panose="020F0502020204030204" pitchFamily="34" charset="0"/>
              <a:ea typeface="Times New Roman" panose="02020603050405020304" pitchFamily="18" charset="0"/>
              <a:cs typeface="Calibri"/>
            </a:endParaRPr>
          </a:p>
          <a:p>
            <a:endParaRPr lang="en-CA" sz="1800">
              <a:effectLst/>
              <a:latin typeface="Calibri"/>
              <a:ea typeface="Times New Roman" panose="02020603050405020304" pitchFamily="18" charset="0"/>
              <a:cs typeface="Calibri"/>
            </a:endParaRPr>
          </a:p>
        </p:txBody>
      </p:sp>
      <p:sp>
        <p:nvSpPr>
          <p:cNvPr id="4" name="TextBox 3">
            <a:extLst>
              <a:ext uri="{FF2B5EF4-FFF2-40B4-BE49-F238E27FC236}">
                <a16:creationId xmlns:a16="http://schemas.microsoft.com/office/drawing/2014/main" id="{98C6A000-2739-4BFA-A161-AC013D176E7E}"/>
              </a:ext>
            </a:extLst>
          </p:cNvPr>
          <p:cNvSpPr txBox="1"/>
          <p:nvPr/>
        </p:nvSpPr>
        <p:spPr>
          <a:xfrm>
            <a:off x="666013" y="1011228"/>
            <a:ext cx="10678945" cy="43652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panose="020F0502020204030204"/>
            </a:endParaRPr>
          </a:p>
          <a:p>
            <a:pPr marL="285750" indent="-285750">
              <a:lnSpc>
                <a:spcPct val="90000"/>
              </a:lnSpc>
              <a:spcBef>
                <a:spcPts val="1000"/>
              </a:spcBef>
              <a:buFont typeface="Arial"/>
              <a:buChar char="•"/>
            </a:pPr>
            <a:r>
              <a:rPr lang="en-CA">
                <a:ea typeface="+mn-lt"/>
                <a:cs typeface="+mn-lt"/>
              </a:rPr>
              <a:t>Stage 1: Valve is twisted open and allows the soda water to pour through into the vessel. The soda water's height increases in the vessel up to where the mentos are positioned on the stand and the reaction commences. </a:t>
            </a:r>
            <a:endParaRPr lang="en-US">
              <a:ea typeface="+mn-lt"/>
              <a:cs typeface="+mn-lt"/>
            </a:endParaRPr>
          </a:p>
          <a:p>
            <a:pPr marL="285750" indent="-285750">
              <a:lnSpc>
                <a:spcPct val="90000"/>
              </a:lnSpc>
              <a:spcBef>
                <a:spcPts val="1000"/>
              </a:spcBef>
              <a:buFont typeface="Arial"/>
              <a:buChar char="•"/>
            </a:pPr>
            <a:r>
              <a:rPr lang="en-CA">
                <a:ea typeface="+mn-lt"/>
                <a:cs typeface="+mn-lt"/>
              </a:rPr>
              <a:t>Stage 2: Reaction continues while the valve is open, theoretically no pressure should escape due to the soda water blocking the entrance and lid covering the top of the funnel.</a:t>
            </a:r>
            <a:endParaRPr lang="en-US">
              <a:ea typeface="+mn-lt"/>
              <a:cs typeface="+mn-lt"/>
            </a:endParaRPr>
          </a:p>
          <a:p>
            <a:pPr marL="285750" indent="-285750">
              <a:buFont typeface="Arial"/>
              <a:buChar char="•"/>
            </a:pPr>
            <a:endParaRPr lang="en-US">
              <a:cs typeface="Calibri" panose="020F0502020204030204"/>
            </a:endParaRPr>
          </a:p>
          <a:p>
            <a:r>
              <a:rPr lang="en-US" b="1" u="sng">
                <a:cs typeface="Calibri" panose="020F0502020204030204"/>
              </a:rPr>
              <a:t>Status of Materials during Operation</a:t>
            </a:r>
          </a:p>
          <a:p>
            <a:pPr marL="742950" lvl="1" indent="-285750">
              <a:buFont typeface="Arial"/>
              <a:buChar char="•"/>
            </a:pPr>
            <a:r>
              <a:rPr lang="en-US">
                <a:cs typeface="Calibri" panose="020F0502020204030204"/>
              </a:rPr>
              <a:t>Valve will be open</a:t>
            </a:r>
          </a:p>
          <a:p>
            <a:pPr marL="1200150" lvl="2" indent="-285750">
              <a:buFont typeface="Arial"/>
              <a:buChar char="•"/>
            </a:pPr>
            <a:r>
              <a:rPr lang="en-US">
                <a:cs typeface="Calibri" panose="020F0502020204030204"/>
              </a:rPr>
              <a:t>Expected to allow soda water through and into the vessel</a:t>
            </a:r>
          </a:p>
          <a:p>
            <a:pPr marL="742950" lvl="1" indent="-285750">
              <a:buFont typeface="Arial"/>
              <a:buChar char="•"/>
            </a:pPr>
            <a:r>
              <a:rPr lang="en-US">
                <a:cs typeface="Calibri" panose="020F0502020204030204"/>
              </a:rPr>
              <a:t>Lid will be sealed on funnel</a:t>
            </a:r>
          </a:p>
          <a:p>
            <a:pPr marL="1200150" lvl="2" indent="-285750">
              <a:buFont typeface="Arial"/>
              <a:buChar char="•"/>
            </a:pPr>
            <a:r>
              <a:rPr lang="en-US">
                <a:cs typeface="Calibri" panose="020F0502020204030204"/>
              </a:rPr>
              <a:t>Expected to prevent pressure leakage from the system</a:t>
            </a:r>
          </a:p>
          <a:p>
            <a:pPr marL="742950" lvl="1" indent="-285750">
              <a:buFont typeface="Arial"/>
              <a:buChar char="•"/>
            </a:pPr>
            <a:r>
              <a:rPr lang="en-US">
                <a:cs typeface="Calibri" panose="020F0502020204030204"/>
              </a:rPr>
              <a:t>Bottle will be sealed</a:t>
            </a:r>
          </a:p>
          <a:p>
            <a:pPr marL="1200150" lvl="2" indent="-285750">
              <a:buFont typeface="Arial"/>
              <a:buChar char="•"/>
            </a:pPr>
            <a:r>
              <a:rPr lang="en-US">
                <a:cs typeface="Calibri" panose="020F0502020204030204"/>
              </a:rPr>
              <a:t>Expected to prevent pressure leakage from the system</a:t>
            </a:r>
          </a:p>
          <a:p>
            <a:pPr marL="742950" lvl="1" indent="-285750">
              <a:buFont typeface="Arial"/>
              <a:buChar char="•"/>
            </a:pPr>
            <a:endParaRPr lang="en-US">
              <a:cs typeface="Calibri" panose="020F0502020204030204"/>
            </a:endParaRPr>
          </a:p>
        </p:txBody>
      </p:sp>
      <p:pic>
        <p:nvPicPr>
          <p:cNvPr id="5" name="Picture 5" descr="A picture containing text, athletic game, sport, basketball&#10;&#10;Description automatically generated">
            <a:extLst>
              <a:ext uri="{FF2B5EF4-FFF2-40B4-BE49-F238E27FC236}">
                <a16:creationId xmlns:a16="http://schemas.microsoft.com/office/drawing/2014/main" id="{8D976E4C-E3EC-4BEF-A425-C2DCA7B10DFD}"/>
              </a:ext>
            </a:extLst>
          </p:cNvPr>
          <p:cNvPicPr>
            <a:picLocks noChangeAspect="1"/>
          </p:cNvPicPr>
          <p:nvPr/>
        </p:nvPicPr>
        <p:blipFill>
          <a:blip r:embed="rId2"/>
          <a:stretch>
            <a:fillRect/>
          </a:stretch>
        </p:blipFill>
        <p:spPr>
          <a:xfrm>
            <a:off x="7719060" y="2974181"/>
            <a:ext cx="3802380" cy="3607118"/>
          </a:xfrm>
          <a:prstGeom prst="rect">
            <a:avLst/>
          </a:prstGeom>
        </p:spPr>
      </p:pic>
    </p:spTree>
    <p:extLst>
      <p:ext uri="{BB962C8B-B14F-4D97-AF65-F5344CB8AC3E}">
        <p14:creationId xmlns:p14="http://schemas.microsoft.com/office/powerpoint/2010/main" val="406675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8E1A-FD61-4F90-B1FF-FF7E582C537F}"/>
              </a:ext>
            </a:extLst>
          </p:cNvPr>
          <p:cNvSpPr>
            <a:spLocks noGrp="1"/>
          </p:cNvSpPr>
          <p:nvPr>
            <p:ph type="title"/>
          </p:nvPr>
        </p:nvSpPr>
        <p:spPr/>
        <p:txBody>
          <a:bodyPr>
            <a:normAutofit fontScale="90000"/>
          </a:bodyPr>
          <a:lstStyle/>
          <a:p>
            <a:r>
              <a:rPr lang="en-CA"/>
              <a:t>Device Post-Operation (Clean-up) Configuration</a:t>
            </a:r>
          </a:p>
        </p:txBody>
      </p:sp>
      <p:sp>
        <p:nvSpPr>
          <p:cNvPr id="3" name="Content Placeholder 2">
            <a:extLst>
              <a:ext uri="{FF2B5EF4-FFF2-40B4-BE49-F238E27FC236}">
                <a16:creationId xmlns:a16="http://schemas.microsoft.com/office/drawing/2014/main" id="{28162E0A-8700-4E16-8C63-C15E75D3E7C7}"/>
              </a:ext>
            </a:extLst>
          </p:cNvPr>
          <p:cNvSpPr>
            <a:spLocks noGrp="1"/>
          </p:cNvSpPr>
          <p:nvPr>
            <p:ph idx="1"/>
          </p:nvPr>
        </p:nvSpPr>
        <p:spPr>
          <a:xfrm>
            <a:off x="838200" y="867947"/>
            <a:ext cx="10515600" cy="5309016"/>
          </a:xfrm>
        </p:spPr>
        <p:txBody>
          <a:bodyPr vert="horz" lIns="91440" tIns="45720" rIns="91440" bIns="45720" rtlCol="0" anchor="t">
            <a:normAutofit/>
          </a:bodyPr>
          <a:lstStyle/>
          <a:p>
            <a:pPr marL="0" indent="0">
              <a:buNone/>
            </a:pPr>
            <a:endParaRPr lang="en-CA">
              <a:latin typeface="Calibri" panose="020F0502020204030204"/>
              <a:cs typeface="Calibri" panose="020F0502020204030204"/>
            </a:endParaRPr>
          </a:p>
          <a:p>
            <a:r>
              <a:rPr lang="en-CA" sz="1800">
                <a:cs typeface="Calibri"/>
              </a:rPr>
              <a:t>Stages of cleaning:</a:t>
            </a:r>
          </a:p>
          <a:p>
            <a:r>
              <a:rPr lang="en-CA" sz="1800">
                <a:cs typeface="Calibri"/>
              </a:rPr>
              <a:t>Stage 1: the bottle cap/pressure reader will be slowly opened, to allow pressure to escape.</a:t>
            </a:r>
            <a:endParaRPr lang="en-CA"/>
          </a:p>
          <a:p>
            <a:r>
              <a:rPr lang="en-CA" sz="1800">
                <a:cs typeface="Calibri"/>
              </a:rPr>
              <a:t>Stage 2: Pressure reader/lid will be removed from device.</a:t>
            </a:r>
          </a:p>
          <a:p>
            <a:r>
              <a:rPr lang="en-CA" sz="1800">
                <a:cs typeface="Calibri"/>
              </a:rPr>
              <a:t>Stage 3: Lid Removed from funnel.</a:t>
            </a:r>
          </a:p>
          <a:p>
            <a:r>
              <a:rPr lang="en-CA" sz="1800">
                <a:cs typeface="Calibri"/>
              </a:rPr>
              <a:t>Stage 4: Funnel plus pressure chamber rinsed out with water, to remove excess reactants, and drained from the top.</a:t>
            </a:r>
          </a:p>
          <a:p>
            <a:r>
              <a:rPr lang="en-CA" sz="1800">
                <a:cs typeface="Calibri"/>
              </a:rPr>
              <a:t>Stage 5: Water is removed where possible, and system is set to dry.</a:t>
            </a:r>
          </a:p>
          <a:p>
            <a:r>
              <a:rPr lang="en-CA" sz="1800">
                <a:cs typeface="Calibri"/>
              </a:rPr>
              <a:t>Stage 6: System is reset and prepared for another run.</a:t>
            </a:r>
          </a:p>
          <a:p>
            <a:endParaRPr lang="en-CA" sz="1800">
              <a:cs typeface="Calibri"/>
            </a:endParaRPr>
          </a:p>
        </p:txBody>
      </p:sp>
    </p:spTree>
    <p:extLst>
      <p:ext uri="{BB962C8B-B14F-4D97-AF65-F5344CB8AC3E}">
        <p14:creationId xmlns:p14="http://schemas.microsoft.com/office/powerpoint/2010/main" val="361326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43A27-2006-4BAD-93D5-F738F34E09B8}"/>
              </a:ext>
            </a:extLst>
          </p:cNvPr>
          <p:cNvSpPr>
            <a:spLocks noGrp="1"/>
          </p:cNvSpPr>
          <p:nvPr>
            <p:ph type="title"/>
          </p:nvPr>
        </p:nvSpPr>
        <p:spPr/>
        <p:txBody>
          <a:bodyPr>
            <a:normAutofit fontScale="90000"/>
          </a:bodyPr>
          <a:lstStyle/>
          <a:p>
            <a:r>
              <a:rPr lang="en-CA"/>
              <a:t>Plan / Schedule</a:t>
            </a:r>
          </a:p>
        </p:txBody>
      </p:sp>
      <p:sp>
        <p:nvSpPr>
          <p:cNvPr id="3" name="Content Placeholder 2">
            <a:extLst>
              <a:ext uri="{FF2B5EF4-FFF2-40B4-BE49-F238E27FC236}">
                <a16:creationId xmlns:a16="http://schemas.microsoft.com/office/drawing/2014/main" id="{249D8184-38DD-446F-AE58-16F203DEC0D4}"/>
              </a:ext>
            </a:extLst>
          </p:cNvPr>
          <p:cNvSpPr>
            <a:spLocks noGrp="1"/>
          </p:cNvSpPr>
          <p:nvPr>
            <p:ph idx="1"/>
          </p:nvPr>
        </p:nvSpPr>
        <p:spPr/>
        <p:txBody>
          <a:bodyPr vert="horz" lIns="91440" tIns="45720" rIns="91440" bIns="45720" rtlCol="0" anchor="t">
            <a:normAutofit fontScale="92500" lnSpcReduction="10000"/>
          </a:bodyPr>
          <a:lstStyle/>
          <a:p>
            <a:pPr marL="285750" indent="-285750"/>
            <a:r>
              <a:rPr lang="en-CA" sz="1800" u="sng">
                <a:latin typeface="Calibri"/>
                <a:ea typeface="Times New Roman" panose="02020603050405020304" pitchFamily="18" charset="0"/>
                <a:cs typeface="Calibri"/>
              </a:rPr>
              <a:t>First Step (Before Week 7 Studio):</a:t>
            </a:r>
            <a:r>
              <a:rPr lang="en-CA" sz="1800">
                <a:latin typeface="Calibri"/>
                <a:ea typeface="Times New Roman" panose="02020603050405020304" pitchFamily="18" charset="0"/>
                <a:cs typeface="Calibri"/>
              </a:rPr>
              <a:t> Discuss and acquire materials listed</a:t>
            </a:r>
            <a:r>
              <a:rPr lang="en-CA" sz="1800">
                <a:ea typeface="+mn-lt"/>
                <a:cs typeface="+mn-lt"/>
              </a:rPr>
              <a:t> from various sources needed:</a:t>
            </a:r>
            <a:endParaRPr lang="en-CA" sz="1800">
              <a:latin typeface="Calibri" panose="020F0502020204030204" pitchFamily="34" charset="0"/>
              <a:ea typeface="Times New Roman" panose="02020603050405020304" pitchFamily="18" charset="0"/>
              <a:cs typeface="Calibri"/>
            </a:endParaRPr>
          </a:p>
          <a:p>
            <a:pPr marL="0" indent="0">
              <a:buNone/>
            </a:pPr>
            <a:r>
              <a:rPr lang="en-CA" sz="1800">
                <a:latin typeface="Calibri"/>
                <a:ea typeface="Times New Roman" panose="02020603050405020304" pitchFamily="18" charset="0"/>
                <a:cs typeface="Calibri"/>
              </a:rPr>
              <a:t>Funnel with attached tube and valve – Previously owned by team member within the group</a:t>
            </a:r>
            <a:endParaRPr lang="en-CA" sz="1800">
              <a:latin typeface="Calibri" panose="020F0502020204030204" pitchFamily="34" charset="0"/>
              <a:ea typeface="Times New Roman" panose="02020603050405020304" pitchFamily="18" charset="0"/>
              <a:cs typeface="Calibri"/>
            </a:endParaRPr>
          </a:p>
          <a:p>
            <a:pPr marL="0" indent="0">
              <a:buNone/>
            </a:pPr>
            <a:r>
              <a:rPr lang="en-CA" sz="1800">
                <a:latin typeface="Calibri"/>
                <a:ea typeface="Times New Roman" panose="02020603050405020304" pitchFamily="18" charset="0"/>
                <a:cs typeface="Calibri"/>
              </a:rPr>
              <a:t>Funnel Lid – Created by team out of small piece of plastic to cover the top of the funnel to prevent the release of extra pressure.</a:t>
            </a:r>
          </a:p>
          <a:p>
            <a:pPr marL="0" indent="0">
              <a:buNone/>
            </a:pPr>
            <a:r>
              <a:rPr lang="en-CA" sz="1800">
                <a:latin typeface="Calibri"/>
                <a:ea typeface="Times New Roman" panose="02020603050405020304" pitchFamily="18" charset="0"/>
                <a:cs typeface="Calibri"/>
              </a:rPr>
              <a:t>2L Soda bottle – Use clean and rinsed 2L soda bottle already previously purchased.</a:t>
            </a:r>
            <a:endParaRPr lang="en-CA" sz="1800">
              <a:latin typeface="Calibri" panose="020F0502020204030204" pitchFamily="34" charset="0"/>
              <a:ea typeface="Times New Roman" panose="02020603050405020304" pitchFamily="18" charset="0"/>
              <a:cs typeface="Calibri"/>
            </a:endParaRPr>
          </a:p>
          <a:p>
            <a:pPr marL="0" indent="0">
              <a:buNone/>
            </a:pPr>
            <a:r>
              <a:rPr lang="en-CA" sz="1800">
                <a:latin typeface="Calibri"/>
                <a:ea typeface="Times New Roman" panose="02020603050405020304" pitchFamily="18" charset="0"/>
                <a:cs typeface="Calibri"/>
              </a:rPr>
              <a:t>Mentos and Soda Water – Limited supply provided by studio instructor with extra resources already purchased from our local retail store.</a:t>
            </a:r>
            <a:endParaRPr lang="en-CA" sz="1800">
              <a:effectLst/>
              <a:latin typeface="Calibri" panose="020F0502020204030204" pitchFamily="34" charset="0"/>
              <a:ea typeface="Times New Roman" panose="02020603050405020304" pitchFamily="18" charset="0"/>
              <a:cs typeface="Calibri"/>
            </a:endParaRPr>
          </a:p>
          <a:p>
            <a:pPr marL="0" indent="0">
              <a:buNone/>
            </a:pPr>
            <a:r>
              <a:rPr lang="en-CA" sz="1800">
                <a:latin typeface="Calibri"/>
                <a:ea typeface="Times New Roman" panose="02020603050405020304" pitchFamily="18" charset="0"/>
                <a:cs typeface="Calibri"/>
              </a:rPr>
              <a:t>Stand for Mentos – Created by team and inserted through the bottom of soda bottle to provide elevation for mentos during Week 7 Studio.</a:t>
            </a:r>
          </a:p>
          <a:p>
            <a:r>
              <a:rPr lang="en-CA" sz="1800" u="sng">
                <a:latin typeface="Calibri"/>
                <a:ea typeface="Times New Roman" panose="02020603050405020304" pitchFamily="18" charset="0"/>
                <a:cs typeface="Calibri"/>
              </a:rPr>
              <a:t>Second Step (During Week 7 Studio):</a:t>
            </a:r>
            <a:r>
              <a:rPr lang="en-CA" sz="1800">
                <a:latin typeface="Calibri"/>
                <a:ea typeface="Times New Roman" panose="02020603050405020304" pitchFamily="18" charset="0"/>
                <a:cs typeface="Calibri"/>
              </a:rPr>
              <a:t> Begin initial assembly stages of design by cutting into the soda bottle to insert stand with mentos into the bottle and attach acquired funnel and valve system to soda bottle.</a:t>
            </a:r>
          </a:p>
          <a:p>
            <a:r>
              <a:rPr lang="en-CA" sz="1800" u="sng">
                <a:latin typeface="Calibri"/>
                <a:ea typeface="Times New Roman" panose="02020603050405020304" pitchFamily="18" charset="0"/>
                <a:cs typeface="Calibri"/>
              </a:rPr>
              <a:t>Third Step (During Testing Phases in Studio Time):</a:t>
            </a:r>
            <a:r>
              <a:rPr lang="en-CA" sz="1800">
                <a:latin typeface="Calibri"/>
                <a:ea typeface="Times New Roman" panose="02020603050405020304" pitchFamily="18" charset="0"/>
                <a:cs typeface="Calibri"/>
              </a:rPr>
              <a:t> Test design parameters with both reactants mixed in our created project during class time to determine next steps required for future tests and design adjustments.</a:t>
            </a:r>
          </a:p>
          <a:p>
            <a:r>
              <a:rPr lang="en-CA" sz="1800" u="sng">
                <a:cs typeface="Calibri" panose="020F0502020204030204"/>
              </a:rPr>
              <a:t>Fourth Step (Between Studio Dates):</a:t>
            </a:r>
            <a:r>
              <a:rPr lang="en-CA" sz="1800">
                <a:cs typeface="Calibri" panose="020F0502020204030204"/>
              </a:rPr>
              <a:t> Adjust design structural flaws based on test results found in class before following studio session (e.g. removal of certain design structural aspects, amount of reactants needed for mixture) </a:t>
            </a:r>
          </a:p>
          <a:p>
            <a:r>
              <a:rPr lang="en-CA" sz="1800" u="sng">
                <a:latin typeface="Calibri"/>
                <a:ea typeface="Times New Roman" panose="02020603050405020304" pitchFamily="18" charset="0"/>
                <a:cs typeface="Calibri"/>
              </a:rPr>
              <a:t>Fifth Step (Following Studio Sessions: Week 8 and 9):</a:t>
            </a:r>
            <a:r>
              <a:rPr lang="en-CA" sz="1800">
                <a:latin typeface="Calibri"/>
                <a:ea typeface="Times New Roman" panose="02020603050405020304" pitchFamily="18" charset="0"/>
                <a:cs typeface="Calibri"/>
              </a:rPr>
              <a:t> Repeat steps four and five until successful with outcome of initial project category chosen. </a:t>
            </a:r>
            <a:endParaRPr lang="en-CA">
              <a:latin typeface="Calibri"/>
              <a:cs typeface="Calibri"/>
            </a:endParaRPr>
          </a:p>
        </p:txBody>
      </p:sp>
    </p:spTree>
    <p:extLst>
      <p:ext uri="{BB962C8B-B14F-4D97-AF65-F5344CB8AC3E}">
        <p14:creationId xmlns:p14="http://schemas.microsoft.com/office/powerpoint/2010/main" val="3387356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544D-9E36-4D36-9DF4-74A6232AF175}"/>
              </a:ext>
            </a:extLst>
          </p:cNvPr>
          <p:cNvSpPr>
            <a:spLocks noGrp="1"/>
          </p:cNvSpPr>
          <p:nvPr>
            <p:ph type="title"/>
          </p:nvPr>
        </p:nvSpPr>
        <p:spPr/>
        <p:txBody>
          <a:bodyPr>
            <a:normAutofit fontScale="90000"/>
          </a:bodyPr>
          <a:lstStyle/>
          <a:p>
            <a:r>
              <a:rPr lang="en-US">
                <a:cs typeface="Calibri Light"/>
              </a:rPr>
              <a:t>Feasibility and Flaws</a:t>
            </a:r>
            <a:endParaRPr lang="en-US"/>
          </a:p>
        </p:txBody>
      </p:sp>
      <p:sp>
        <p:nvSpPr>
          <p:cNvPr id="3" name="Content Placeholder 2">
            <a:extLst>
              <a:ext uri="{FF2B5EF4-FFF2-40B4-BE49-F238E27FC236}">
                <a16:creationId xmlns:a16="http://schemas.microsoft.com/office/drawing/2014/main" id="{633E357D-5791-4C37-9709-46DB43031115}"/>
              </a:ext>
            </a:extLst>
          </p:cNvPr>
          <p:cNvSpPr>
            <a:spLocks noGrp="1"/>
          </p:cNvSpPr>
          <p:nvPr>
            <p:ph idx="1"/>
          </p:nvPr>
        </p:nvSpPr>
        <p:spPr/>
        <p:txBody>
          <a:bodyPr vert="horz" lIns="91440" tIns="45720" rIns="91440" bIns="45720" rtlCol="0" anchor="t">
            <a:normAutofit/>
          </a:bodyPr>
          <a:lstStyle/>
          <a:p>
            <a:r>
              <a:rPr lang="en-US" dirty="0">
                <a:cs typeface="Calibri"/>
              </a:rPr>
              <a:t>Feasibility:</a:t>
            </a:r>
          </a:p>
          <a:p>
            <a:r>
              <a:rPr lang="en-US" sz="1800" dirty="0">
                <a:cs typeface="Calibri"/>
              </a:rPr>
              <a:t>Simplistic concept, with few difficult areas to construct.</a:t>
            </a:r>
            <a:endParaRPr lang="en-US" sz="1800" b="1" dirty="0">
              <a:cs typeface="Calibri"/>
            </a:endParaRPr>
          </a:p>
          <a:p>
            <a:r>
              <a:rPr lang="en-US" sz="1800" dirty="0">
                <a:cs typeface="Calibri"/>
              </a:rPr>
              <a:t>Set up between runs is simple.</a:t>
            </a:r>
          </a:p>
          <a:p>
            <a:r>
              <a:rPr lang="en-US" sz="1800" dirty="0">
                <a:cs typeface="Calibri"/>
              </a:rPr>
              <a:t>Design has limited, if not no very complex features, making for an easier assembly.</a:t>
            </a:r>
          </a:p>
          <a:p>
            <a:endParaRPr lang="en-US" sz="1800">
              <a:cs typeface="Calibri"/>
            </a:endParaRPr>
          </a:p>
          <a:p>
            <a:endParaRPr lang="en-US">
              <a:cs typeface="Calibri"/>
            </a:endParaRPr>
          </a:p>
          <a:p>
            <a:r>
              <a:rPr lang="en-US" dirty="0">
                <a:cs typeface="Calibri"/>
              </a:rPr>
              <a:t>Flaws:</a:t>
            </a:r>
          </a:p>
          <a:p>
            <a:r>
              <a:rPr lang="en-CA" sz="1800" dirty="0">
                <a:ea typeface="+mn-lt"/>
                <a:cs typeface="+mn-lt"/>
              </a:rPr>
              <a:t>Dropping the Mentos down onto the stand from the top of the bottle could be unreliable, the Mentos could end up at the bottom of the bottle instead of on the stand.</a:t>
            </a:r>
            <a:endParaRPr lang="en-US" sz="1800">
              <a:ea typeface="+mn-lt"/>
              <a:cs typeface="+mn-lt"/>
            </a:endParaRPr>
          </a:p>
          <a:p>
            <a:r>
              <a:rPr lang="en-US" sz="1800" dirty="0">
                <a:cs typeface="Calibri"/>
              </a:rPr>
              <a:t>Lid may not perfectly contain pressure.</a:t>
            </a:r>
          </a:p>
          <a:p>
            <a:r>
              <a:rPr lang="en-US" sz="1800" dirty="0">
                <a:cs typeface="Calibri"/>
              </a:rPr>
              <a:t>May be unable to construct lid successfully (In which case we will alter design to use a plug instead).</a:t>
            </a:r>
          </a:p>
          <a:p>
            <a:endParaRPr lang="en-US" sz="1800">
              <a:cs typeface="Calibri"/>
            </a:endParaRPr>
          </a:p>
        </p:txBody>
      </p:sp>
    </p:spTree>
    <p:extLst>
      <p:ext uri="{BB962C8B-B14F-4D97-AF65-F5344CB8AC3E}">
        <p14:creationId xmlns:p14="http://schemas.microsoft.com/office/powerpoint/2010/main" val="68435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17420C64A33554A8CD5795041596AE5" ma:contentTypeVersion="4" ma:contentTypeDescription="Create a new document." ma:contentTypeScope="" ma:versionID="893d4c1edfec22da7e058f062b886efb">
  <xsd:schema xmlns:xsd="http://www.w3.org/2001/XMLSchema" xmlns:xs="http://www.w3.org/2001/XMLSchema" xmlns:p="http://schemas.microsoft.com/office/2006/metadata/properties" xmlns:ns2="a7c60ea4-3098-4dd8-b6e3-b7ecb58304fc" targetNamespace="http://schemas.microsoft.com/office/2006/metadata/properties" ma:root="true" ma:fieldsID="a3fc255e9ba66c40ebe709e09ded94f9" ns2:_="">
    <xsd:import namespace="a7c60ea4-3098-4dd8-b6e3-b7ecb58304f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c60ea4-3098-4dd8-b6e3-b7ecb58304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70409A-D177-4CBE-A1F6-4A08B449A766}">
  <ds:schemaRefs>
    <ds:schemaRef ds:uri="http://schemas.microsoft.com/sharepoint/v3/contenttype/forms"/>
  </ds:schemaRefs>
</ds:datastoreItem>
</file>

<file path=customXml/itemProps2.xml><?xml version="1.0" encoding="utf-8"?>
<ds:datastoreItem xmlns:ds="http://schemas.openxmlformats.org/officeDocument/2006/customXml" ds:itemID="{BA0AC4AB-23FD-4673-BF74-4013721E754F}">
  <ds:schemaRefs>
    <ds:schemaRef ds:uri="a7c60ea4-3098-4dd8-b6e3-b7ecb58304f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DD83916-9622-4935-874F-C42FFE93A4A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S13T6</vt:lpstr>
      <vt:lpstr>Overall Device Design </vt:lpstr>
      <vt:lpstr>Device Pre-Operation (Setup) Configuration</vt:lpstr>
      <vt:lpstr>Device During Operation Configuration</vt:lpstr>
      <vt:lpstr>Device Post-Operation (Clean-up) Configuration</vt:lpstr>
      <vt:lpstr>Plan / Schedule</vt:lpstr>
      <vt:lpstr>Feasibility and Flaws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ID#</dc:title>
  <dc:creator>John Dickinson</dc:creator>
  <cp:revision>32</cp:revision>
  <dcterms:created xsi:type="dcterms:W3CDTF">2021-10-15T19:58:51Z</dcterms:created>
  <dcterms:modified xsi:type="dcterms:W3CDTF">2021-10-26T01:45:50Z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0x010100817420C64A33554A8CD5795041596AE5</vt:lpwstr>
  </property>
</Properties>
</file>