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687E3-19B9-4DFA-ADFF-8691FD9270A8}" v="65" dt="2021-10-21T13:43:57.896"/>
    <p1510:client id="{4F98F777-8655-4BD6-98BC-EA63DC89E725}" v="31" dt="2021-10-21T13:00:24.069"/>
    <p1510:client id="{56D2348F-E950-4F8F-BF17-E30BA83C5F13}" v="51" dt="2021-10-21T12:59:57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ce Neville" userId="S::gnevill@uwo.ca::339fe586-3c3e-4bfc-a02a-0d44442de296" providerId="AD" clId="Web-{446687E3-19B9-4DFA-ADFF-8691FD9270A8}"/>
    <pc:docChg chg="modSld">
      <pc:chgData name="Grace Neville" userId="S::gnevill@uwo.ca::339fe586-3c3e-4bfc-a02a-0d44442de296" providerId="AD" clId="Web-{446687E3-19B9-4DFA-ADFF-8691FD9270A8}" dt="2021-10-21T13:43:56.724" v="60" actId="20577"/>
      <pc:docMkLst>
        <pc:docMk/>
      </pc:docMkLst>
      <pc:sldChg chg="modSp">
        <pc:chgData name="Grace Neville" userId="S::gnevill@uwo.ca::339fe586-3c3e-4bfc-a02a-0d44442de296" providerId="AD" clId="Web-{446687E3-19B9-4DFA-ADFF-8691FD9270A8}" dt="2021-10-21T13:43:15.926" v="17" actId="20577"/>
        <pc:sldMkLst>
          <pc:docMk/>
          <pc:sldMk cId="4291363488" sldId="258"/>
        </pc:sldMkLst>
        <pc:spChg chg="mod">
          <ac:chgData name="Grace Neville" userId="S::gnevill@uwo.ca::339fe586-3c3e-4bfc-a02a-0d44442de296" providerId="AD" clId="Web-{446687E3-19B9-4DFA-ADFF-8691FD9270A8}" dt="2021-10-21T13:43:15.926" v="17" actId="20577"/>
          <ac:spMkLst>
            <pc:docMk/>
            <pc:sldMk cId="4291363488" sldId="258"/>
            <ac:spMk id="2" creationId="{407AD80A-47B8-4371-88BF-B21D8D673F3D}"/>
          </ac:spMkLst>
        </pc:spChg>
      </pc:sldChg>
      <pc:sldChg chg="modSp">
        <pc:chgData name="Grace Neville" userId="S::gnevill@uwo.ca::339fe586-3c3e-4bfc-a02a-0d44442de296" providerId="AD" clId="Web-{446687E3-19B9-4DFA-ADFF-8691FD9270A8}" dt="2021-10-21T13:43:29.036" v="37" actId="20577"/>
        <pc:sldMkLst>
          <pc:docMk/>
          <pc:sldMk cId="110747553" sldId="259"/>
        </pc:sldMkLst>
        <pc:spChg chg="mod">
          <ac:chgData name="Grace Neville" userId="S::gnevill@uwo.ca::339fe586-3c3e-4bfc-a02a-0d44442de296" providerId="AD" clId="Web-{446687E3-19B9-4DFA-ADFF-8691FD9270A8}" dt="2021-10-21T13:43:29.036" v="37" actId="20577"/>
          <ac:spMkLst>
            <pc:docMk/>
            <pc:sldMk cId="110747553" sldId="259"/>
            <ac:spMk id="2" creationId="{7577E945-D43E-4C97-8590-7D00A9EAAA1B}"/>
          </ac:spMkLst>
        </pc:spChg>
      </pc:sldChg>
      <pc:sldChg chg="modSp">
        <pc:chgData name="Grace Neville" userId="S::gnevill@uwo.ca::339fe586-3c3e-4bfc-a02a-0d44442de296" providerId="AD" clId="Web-{446687E3-19B9-4DFA-ADFF-8691FD9270A8}" dt="2021-10-21T13:43:51.099" v="57" actId="20577"/>
        <pc:sldMkLst>
          <pc:docMk/>
          <pc:sldMk cId="2201298084" sldId="260"/>
        </pc:sldMkLst>
        <pc:spChg chg="mod">
          <ac:chgData name="Grace Neville" userId="S::gnevill@uwo.ca::339fe586-3c3e-4bfc-a02a-0d44442de296" providerId="AD" clId="Web-{446687E3-19B9-4DFA-ADFF-8691FD9270A8}" dt="2021-10-21T13:43:51.099" v="57" actId="20577"/>
          <ac:spMkLst>
            <pc:docMk/>
            <pc:sldMk cId="2201298084" sldId="260"/>
            <ac:spMk id="2" creationId="{3B6056CA-4513-465C-A688-851CE7FC7AC1}"/>
          </ac:spMkLst>
        </pc:spChg>
      </pc:sldChg>
      <pc:sldChg chg="modSp">
        <pc:chgData name="Grace Neville" userId="S::gnevill@uwo.ca::339fe586-3c3e-4bfc-a02a-0d44442de296" providerId="AD" clId="Web-{446687E3-19B9-4DFA-ADFF-8691FD9270A8}" dt="2021-10-21T13:43:56.724" v="60" actId="20577"/>
        <pc:sldMkLst>
          <pc:docMk/>
          <pc:sldMk cId="1574380568" sldId="261"/>
        </pc:sldMkLst>
        <pc:spChg chg="mod">
          <ac:chgData name="Grace Neville" userId="S::gnevill@uwo.ca::339fe586-3c3e-4bfc-a02a-0d44442de296" providerId="AD" clId="Web-{446687E3-19B9-4DFA-ADFF-8691FD9270A8}" dt="2021-10-21T13:43:56.724" v="60" actId="20577"/>
          <ac:spMkLst>
            <pc:docMk/>
            <pc:sldMk cId="1574380568" sldId="261"/>
            <ac:spMk id="2" creationId="{9D8ECFB8-F92C-4927-B2D7-3343381B4A4C}"/>
          </ac:spMkLst>
        </pc:spChg>
      </pc:sldChg>
    </pc:docChg>
  </pc:docChgLst>
  <pc:docChgLst>
    <pc:chgData name="Patrick Woolsey" userId="S::pwoolsey@uwo.ca::e900b92c-28be-49ca-be36-8739361a2a7a" providerId="AD" clId="Web-{4F98F777-8655-4BD6-98BC-EA63DC89E725}"/>
    <pc:docChg chg="addSld modSld">
      <pc:chgData name="Patrick Woolsey" userId="S::pwoolsey@uwo.ca::e900b92c-28be-49ca-be36-8739361a2a7a" providerId="AD" clId="Web-{4F98F777-8655-4BD6-98BC-EA63DC89E725}" dt="2021-10-21T13:00:24.069" v="30" actId="20577"/>
      <pc:docMkLst>
        <pc:docMk/>
      </pc:docMkLst>
      <pc:sldChg chg="modSp new">
        <pc:chgData name="Patrick Woolsey" userId="S::pwoolsey@uwo.ca::e900b92c-28be-49ca-be36-8739361a2a7a" providerId="AD" clId="Web-{4F98F777-8655-4BD6-98BC-EA63DC89E725}" dt="2021-10-21T13:00:24.069" v="30" actId="20577"/>
        <pc:sldMkLst>
          <pc:docMk/>
          <pc:sldMk cId="263950959" sldId="257"/>
        </pc:sldMkLst>
        <pc:spChg chg="mod">
          <ac:chgData name="Patrick Woolsey" userId="S::pwoolsey@uwo.ca::e900b92c-28be-49ca-be36-8739361a2a7a" providerId="AD" clId="Web-{4F98F777-8655-4BD6-98BC-EA63DC89E725}" dt="2021-10-21T13:00:24.069" v="30" actId="20577"/>
          <ac:spMkLst>
            <pc:docMk/>
            <pc:sldMk cId="263950959" sldId="257"/>
            <ac:spMk id="2" creationId="{50137E11-228E-4765-8267-1B500B74C426}"/>
          </ac:spMkLst>
        </pc:spChg>
      </pc:sldChg>
      <pc:sldChg chg="new">
        <pc:chgData name="Patrick Woolsey" userId="S::pwoolsey@uwo.ca::e900b92c-28be-49ca-be36-8739361a2a7a" providerId="AD" clId="Web-{4F98F777-8655-4BD6-98BC-EA63DC89E725}" dt="2021-10-21T12:58:54.365" v="1"/>
        <pc:sldMkLst>
          <pc:docMk/>
          <pc:sldMk cId="4291363488" sldId="258"/>
        </pc:sldMkLst>
      </pc:sldChg>
      <pc:sldChg chg="new">
        <pc:chgData name="Patrick Woolsey" userId="S::pwoolsey@uwo.ca::e900b92c-28be-49ca-be36-8739361a2a7a" providerId="AD" clId="Web-{4F98F777-8655-4BD6-98BC-EA63DC89E725}" dt="2021-10-21T12:58:55.927" v="2"/>
        <pc:sldMkLst>
          <pc:docMk/>
          <pc:sldMk cId="110747553" sldId="259"/>
        </pc:sldMkLst>
      </pc:sldChg>
      <pc:sldChg chg="new">
        <pc:chgData name="Patrick Woolsey" userId="S::pwoolsey@uwo.ca::e900b92c-28be-49ca-be36-8739361a2a7a" providerId="AD" clId="Web-{4F98F777-8655-4BD6-98BC-EA63DC89E725}" dt="2021-10-21T12:58:59.287" v="3"/>
        <pc:sldMkLst>
          <pc:docMk/>
          <pc:sldMk cId="2201298084" sldId="260"/>
        </pc:sldMkLst>
      </pc:sldChg>
      <pc:sldChg chg="new">
        <pc:chgData name="Patrick Woolsey" userId="S::pwoolsey@uwo.ca::e900b92c-28be-49ca-be36-8739361a2a7a" providerId="AD" clId="Web-{4F98F777-8655-4BD6-98BC-EA63DC89E725}" dt="2021-10-21T12:59:05.302" v="4"/>
        <pc:sldMkLst>
          <pc:docMk/>
          <pc:sldMk cId="1574380568" sldId="261"/>
        </pc:sldMkLst>
      </pc:sldChg>
      <pc:sldChg chg="new">
        <pc:chgData name="Patrick Woolsey" userId="S::pwoolsey@uwo.ca::e900b92c-28be-49ca-be36-8739361a2a7a" providerId="AD" clId="Web-{4F98F777-8655-4BD6-98BC-EA63DC89E725}" dt="2021-10-21T12:59:09.896" v="5"/>
        <pc:sldMkLst>
          <pc:docMk/>
          <pc:sldMk cId="3020391410" sldId="262"/>
        </pc:sldMkLst>
      </pc:sldChg>
    </pc:docChg>
  </pc:docChgLst>
  <pc:docChgLst>
    <pc:chgData name="Madeleine Macdonald" userId="S::mmacd345@uwo.ca::aab7f9e6-bb66-4f8d-8146-ad5c349509c7" providerId="AD" clId="Web-{56D2348F-E950-4F8F-BF17-E30BA83C5F13}"/>
    <pc:docChg chg="modSld">
      <pc:chgData name="Madeleine Macdonald" userId="S::mmacd345@uwo.ca::aab7f9e6-bb66-4f8d-8146-ad5c349509c7" providerId="AD" clId="Web-{56D2348F-E950-4F8F-BF17-E30BA83C5F13}" dt="2021-10-21T12:59:57.828" v="50" actId="20577"/>
      <pc:docMkLst>
        <pc:docMk/>
      </pc:docMkLst>
      <pc:sldChg chg="modSp">
        <pc:chgData name="Madeleine Macdonald" userId="S::mmacd345@uwo.ca::aab7f9e6-bb66-4f8d-8146-ad5c349509c7" providerId="AD" clId="Web-{56D2348F-E950-4F8F-BF17-E30BA83C5F13}" dt="2021-10-21T12:59:57.828" v="50" actId="20577"/>
        <pc:sldMkLst>
          <pc:docMk/>
          <pc:sldMk cId="109857222" sldId="256"/>
        </pc:sldMkLst>
        <pc:spChg chg="mod">
          <ac:chgData name="Madeleine Macdonald" userId="S::mmacd345@uwo.ca::aab7f9e6-bb66-4f8d-8146-ad5c349509c7" providerId="AD" clId="Web-{56D2348F-E950-4F8F-BF17-E30BA83C5F13}" dt="2021-10-21T12:59:57.828" v="5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deleine Macdonald" userId="S::mmacd345@uwo.ca::aab7f9e6-bb66-4f8d-8146-ad5c349509c7" providerId="AD" clId="Web-{56D2348F-E950-4F8F-BF17-E30BA83C5F13}" dt="2021-10-21T12:59:51.968" v="44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S13T6 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Grace, Jason, Madeleine, Nikhil, Patrick, Muskan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7E11-228E-4765-8267-1B500B74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Overall device design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E7A78-1C35-46A6-9BAE-A5609A3C3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D80A-47B8-4371-88BF-B21D8D67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Device Pre-Operation (Setup) Configuration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F81B2-621F-4B8D-8B11-92243DEF1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63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E945-D43E-4C97-8590-7D00A9EA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Device During Operation Configuration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A7CE5-B2B5-4E71-B44E-EC13DF8BF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056CA-4513-465C-A688-851CE7FC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Device Post-Operation (Clean-Up) Configuration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D7A8B-0830-4247-8FCD-B09169BE2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9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CFB8-F92C-4927-B2D7-3343381B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Plan/Schedule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CEEF3-EA16-4A88-842E-5688BE290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8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44B56-920F-4292-843D-A36D5921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99D0E-19E2-4F0D-A8BE-F6F4B4643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9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7420C64A33554A8CD5795041596AE5" ma:contentTypeVersion="4" ma:contentTypeDescription="Create a new document." ma:contentTypeScope="" ma:versionID="893d4c1edfec22da7e058f062b886efb">
  <xsd:schema xmlns:xsd="http://www.w3.org/2001/XMLSchema" xmlns:xs="http://www.w3.org/2001/XMLSchema" xmlns:p="http://schemas.microsoft.com/office/2006/metadata/properties" xmlns:ns2="a7c60ea4-3098-4dd8-b6e3-b7ecb58304fc" targetNamespace="http://schemas.microsoft.com/office/2006/metadata/properties" ma:root="true" ma:fieldsID="a3fc255e9ba66c40ebe709e09ded94f9" ns2:_="">
    <xsd:import namespace="a7c60ea4-3098-4dd8-b6e3-b7ecb58304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c60ea4-3098-4dd8-b6e3-b7ecb58304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1D4D19-A278-4AB7-B103-91D9DC4D16B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9D6693B-F2B7-4A82-B1A9-267271F345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0DB9CC-03C6-4805-82B6-D7212729A1CD}">
  <ds:schemaRefs>
    <ds:schemaRef ds:uri="a7c60ea4-3098-4dd8-b6e3-b7ecb58304f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S13T6 </vt:lpstr>
      <vt:lpstr>Overall device design </vt:lpstr>
      <vt:lpstr>Device Pre-Operation (Setup) Configuration</vt:lpstr>
      <vt:lpstr>Device During Operation Configuration</vt:lpstr>
      <vt:lpstr>Device Post-Operation (Clean-Up) Configuration</vt:lpstr>
      <vt:lpstr>Plan/Schedule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2021-10-21T12:55:13Z</dcterms:created>
  <dcterms:modified xsi:type="dcterms:W3CDTF">2021-10-21T13:44:15Z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0x010100817420C64A33554A8CD5795041596AE5</vt:lpwstr>
  </property>
</Properties>
</file>