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21730ed4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21730ed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1730ed4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1730ed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Cloud-Native Solution for Healthcare Data Interoperability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Nikhil Attili • Cotiviti Summer Internship Demo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6767"/>
            <a:ext cx="9143998" cy="285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Automation of the extraction and processing of text from clinical notes using a suite of cloud-native technologies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It's a sophisticated system that leverages the power of Google Cloud Platform (GCP) to handle healthcare data more efficiently and securely.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Pipeline Template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script creates a pipeline template for processing image paths and sending these images to a cloud function for OCR text extraction.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exemplifies the use of ETL processes in cloud environments, demonstrating how cloud computing can streamline and automate data handling in healthcare.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Pipeline Runner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Responsible for executing the dataflow job, this component illustrates the ease of automating complex data processing tasks in the cloud.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represents a significant advancement in handling large volumes of healthcare data, ensuring efficient and timely processing.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Function for Dataflow Template Runner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Hosted as a Google Cloud Function, this script triggers the Dataflow pipeline, showcasing the seamless integration and scalability of cloud services.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function highlights the flexibility and adaptability of cloud-native architectures in responding to diverse data processing needs.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Text Extractor Cloud Function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Cloud Function extracts text from images using the OCR.space API, demonstrating the project's capability to handle unstructured data efficiently.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underlines the potential of cloud-based OCR solutions in transforming the management of clinical documentation.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25" y="152400"/>
            <a:ext cx="81074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Impact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project significantly enhances data interoperability in healthcare by providing a faster, more secure, and efficient way to process and analyze medical documents.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use of cloud-native architectures ensures scalability, high availability, and robust security features, marking a leap forward in healthcare data management and accessibility.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