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4"/>
  </p:notesMasterIdLst>
  <p:sldIdLst>
    <p:sldId id="297" r:id="rId2"/>
    <p:sldId id="287" r:id="rId3"/>
    <p:sldId id="288" r:id="rId4"/>
    <p:sldId id="289" r:id="rId5"/>
    <p:sldId id="282" r:id="rId6"/>
    <p:sldId id="300" r:id="rId7"/>
    <p:sldId id="293" r:id="rId8"/>
    <p:sldId id="290" r:id="rId9"/>
    <p:sldId id="258" r:id="rId10"/>
    <p:sldId id="302" r:id="rId11"/>
    <p:sldId id="259" r:id="rId12"/>
    <p:sldId id="303" r:id="rId13"/>
    <p:sldId id="279" r:id="rId14"/>
    <p:sldId id="305" r:id="rId15"/>
    <p:sldId id="307" r:id="rId16"/>
    <p:sldId id="277" r:id="rId17"/>
    <p:sldId id="299" r:id="rId18"/>
    <p:sldId id="278" r:id="rId19"/>
    <p:sldId id="292" r:id="rId20"/>
    <p:sldId id="308" r:id="rId21"/>
    <p:sldId id="283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64B"/>
    <a:srgbClr val="072348"/>
    <a:srgbClr val="96A9BA"/>
    <a:srgbClr val="7182B8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4"/>
    <p:restoredTop sz="76393" autoAdjust="0"/>
  </p:normalViewPr>
  <p:slideViewPr>
    <p:cSldViewPr snapToGrid="0" snapToObjects="1">
      <p:cViewPr>
        <p:scale>
          <a:sx n="60" d="100"/>
          <a:sy n="60" d="100"/>
        </p:scale>
        <p:origin x="26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!!!!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recommendations thus far such as improving data collection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1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names and </a:t>
            </a:r>
            <a:r>
              <a:rPr lang="en-US" dirty="0" err="1"/>
              <a:t>designatioons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Fonts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Rename</a:t>
            </a:r>
            <a:r>
              <a:rPr lang="en-US" baseline="0" dirty="0"/>
              <a:t> Methodology to Data Analysis | </a:t>
            </a:r>
            <a:r>
              <a:rPr lang="en-US" dirty="0"/>
              <a:t>CHECK slide numbers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Key</a:t>
            </a:r>
            <a:r>
              <a:rPr lang="en-US" baseline="0" dirty="0"/>
              <a:t> Findings in every agenda slide to “Results”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disposition type into text</a:t>
            </a:r>
          </a:p>
          <a:p>
            <a:endParaRPr lang="en-US" dirty="0"/>
          </a:p>
          <a:p>
            <a:r>
              <a:rPr lang="en-US" dirty="0"/>
              <a:t>Mention duration (’14-’16)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size of table on the right &amp; </a:t>
            </a:r>
            <a:r>
              <a:rPr lang="en-US" b="1" baseline="0" dirty="0"/>
              <a:t>HIGHLIGHT</a:t>
            </a:r>
            <a:r>
              <a:rPr lang="en-US" baseline="0" dirty="0"/>
              <a:t> GRAND TOTAL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819" y="4059382"/>
            <a:ext cx="106983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New Orleans Police Department</a:t>
            </a:r>
          </a:p>
          <a:p>
            <a:pPr algn="ctr"/>
            <a:r>
              <a:rPr lang="en-US" altLang="en-US" sz="4000" dirty="0"/>
              <a:t>Reducing Violent Crime Through Analytics</a:t>
            </a:r>
            <a:endParaRPr lang="en-US" sz="4000" dirty="0"/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167" y="1435394"/>
            <a:ext cx="6248400" cy="4912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EXPLORATION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III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DESCRIPTIVE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 - IV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3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327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3246714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550" y="2649534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86636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RISKS / CHALLENGES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9328" y="3018794"/>
            <a:ext cx="7372672" cy="523220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79328" y="2000744"/>
            <a:ext cx="7372672" cy="930224"/>
            <a:chOff x="4917029" y="1245986"/>
            <a:chExt cx="3787644" cy="646331"/>
          </a:xfrm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36354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sz="2800" kern="0" dirty="0">
                  <a:solidFill>
                    <a:schemeClr val="bg1"/>
                  </a:solidFill>
                </a:rPr>
                <a:t>Missing/limited data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279328" y="3639375"/>
            <a:ext cx="7372672" cy="954107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Data amount/dimensions -&gt; inconsistent results / variance</a:t>
            </a:r>
          </a:p>
        </p:txBody>
      </p: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actions should your client take based on your results?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 Based on our findings</a:t>
            </a:r>
          </a:p>
          <a:p>
            <a:pPr algn="ctr"/>
            <a:r>
              <a:rPr lang="en-US" dirty="0"/>
              <a:t>2. Tackle missing data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RECOMMENDATIONS / MITIGATION STEPS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21742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4505572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t="28050" r="26994" b="23325"/>
          <a:stretch/>
        </p:blipFill>
        <p:spPr>
          <a:xfrm>
            <a:off x="10632275" y="2237645"/>
            <a:ext cx="1253066" cy="1286934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52170" y="2174214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97890" y="2235333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UNIVERSITY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4428" y="3948048"/>
            <a:ext cx="243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Project Advisor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863660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4927235" y="1599816"/>
            <a:ext cx="2116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Presented By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8278" y="3571758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571758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571758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571758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571758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571758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4551292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2237645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10" y="2237645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2237645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37511" y="2237645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 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Call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services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Stop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issues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Descriptive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A264B"/>
                </a:solidFill>
              </a:rPr>
              <a:t>Predictive</a:t>
            </a:r>
            <a:r>
              <a:rPr lang="zh-CN" altLang="en-US" sz="2400" dirty="0">
                <a:solidFill>
                  <a:srgbClr val="0A264B"/>
                </a:solidFill>
              </a:rPr>
              <a:t> </a:t>
            </a:r>
            <a:r>
              <a:rPr lang="en-US" altLang="zh-CN" sz="2400" dirty="0">
                <a:solidFill>
                  <a:srgbClr val="0A264B"/>
                </a:solidFill>
              </a:rPr>
              <a:t>Analysis</a:t>
            </a:r>
            <a:endParaRPr lang="en-US" sz="2400" dirty="0">
              <a:solidFill>
                <a:srgbClr val="0A264B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970652" y="2231701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495922" y="2231701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82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608239" y="2231701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Build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prone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Identify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Quality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life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Impact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SNS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Violent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Crime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 Model to predict…</a:t>
            </a:r>
          </a:p>
        </p:txBody>
      </p:sp>
    </p:spTree>
    <p:extLst>
      <p:ext uri="{BB962C8B-B14F-4D97-AF65-F5344CB8AC3E}">
        <p14:creationId xmlns:p14="http://schemas.microsoft.com/office/powerpoint/2010/main" val="296137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PLANNED APPROACH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037" y="1552353"/>
            <a:ext cx="1073720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Extend analysis to all other beats, and all other quality of life issues</a:t>
            </a:r>
          </a:p>
          <a:p>
            <a:endParaRPr lang="en-US" dirty="0"/>
          </a:p>
          <a:p>
            <a:r>
              <a:rPr lang="en-US" dirty="0"/>
              <a:t>Create a model using machine learning to 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sz="4800" dirty="0"/>
              <a:t>DRAW MODEL SCHEMATICALLY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3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1"/>
          <a:stretch/>
        </p:blipFill>
        <p:spPr>
          <a:xfrm>
            <a:off x="7589079" y="1870214"/>
            <a:ext cx="3622261" cy="343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A264B"/>
                </a:solidFill>
              </a:rPr>
              <a:t>THANK</a:t>
            </a:r>
            <a:r>
              <a:rPr lang="zh-CN" altLang="en-US" sz="5400" b="1" dirty="0">
                <a:solidFill>
                  <a:srgbClr val="0A264B"/>
                </a:solidFill>
              </a:rPr>
              <a:t> </a:t>
            </a:r>
            <a:r>
              <a:rPr lang="en-US" altLang="zh-CN" sz="5400" b="1" dirty="0">
                <a:solidFill>
                  <a:srgbClr val="0A264B"/>
                </a:solidFill>
              </a:rPr>
              <a:t>YOU!</a:t>
            </a:r>
            <a:endParaRPr lang="en-US" sz="5400" b="1" dirty="0">
              <a:solidFill>
                <a:srgbClr val="0A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5294832" y="2036223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52" y="2081709"/>
            <a:ext cx="1280160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1913" y="3348221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5" y="1537272"/>
            <a:ext cx="844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756839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4428741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4884600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5482942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48846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5508661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5482942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550866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772322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8956" y="4428741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4428741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74184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Data Analysis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4080481" y="1587528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kern="0" dirty="0">
                <a:solidFill>
                  <a:schemeClr val="bg1"/>
                </a:solidFill>
                <a:latin typeface="+mn-lt"/>
              </a:rPr>
              <a:t>BACKGROUND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2043752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/>
              <a:t>allocate resources effectively when tackling violent crimes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86046" y="2698314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80481" y="2955475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GOALS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Quality of life issues as indicators of violent crime</a:t>
            </a:r>
            <a:endParaRPr lang="en-IN" sz="20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TECHNIQUES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0356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15527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0301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Descriptive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Modelling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91867" y="4086615"/>
            <a:ext cx="25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49691"/>
            <a:ext cx="6790544" cy="584775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Next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64784" y="2401538"/>
            <a:ext cx="14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86755" y="3529707"/>
            <a:ext cx="318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j-lt"/>
              </a:rPr>
              <a:t>Crime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Type / Disposition</a:t>
            </a:r>
            <a:endParaRPr lang="en-US" sz="1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64784" y="4405121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#violent</a:t>
            </a:r>
            <a:r>
              <a:rPr lang="zh-CN" altLang="en-US" sz="1600" dirty="0"/>
              <a:t> </a:t>
            </a:r>
            <a:r>
              <a:rPr lang="en-US" altLang="zh-CN" sz="1600" dirty="0"/>
              <a:t>crime</a:t>
            </a:r>
            <a:endParaRPr lang="en-US" sz="1600" dirty="0"/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853</TotalTime>
  <Words>614</Words>
  <Application>Microsoft Office PowerPoint</Application>
  <PresentationFormat>Widescreen</PresentationFormat>
  <Paragraphs>202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Arial</vt:lpstr>
      <vt:lpstr>Audi Type</vt:lpstr>
      <vt:lpstr>Calibri</vt:lpstr>
      <vt:lpstr>Calibri Light</vt:lpstr>
      <vt:lpstr>等线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Nikhil</cp:lastModifiedBy>
  <cp:revision>111</cp:revision>
  <dcterms:created xsi:type="dcterms:W3CDTF">2017-03-01T20:15:31Z</dcterms:created>
  <dcterms:modified xsi:type="dcterms:W3CDTF">2017-03-04T18:29:04Z</dcterms:modified>
</cp:coreProperties>
</file>