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58" r:id="rId3"/>
    <p:sldId id="259" r:id="rId4"/>
    <p:sldId id="273" r:id="rId5"/>
    <p:sldId id="262" r:id="rId6"/>
    <p:sldId id="261" r:id="rId7"/>
    <p:sldId id="263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qf0101@gmail.com" initials="g" lastIdx="0" clrIdx="0">
    <p:extLst/>
  </p:cmAuthor>
  <p:cmAuthor id="2" name="gqf0101@gmail.com" initials="g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72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6"/>
  </p:normalViewPr>
  <p:slideViewPr>
    <p:cSldViewPr snapToGrid="0" snapToObjects="1">
      <p:cViewPr>
        <p:scale>
          <a:sx n="96" d="100"/>
          <a:sy n="96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1E115E-0415-6249-81C3-32A39B665C6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552902"/>
            <a:ext cx="778938" cy="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7516" y="336884"/>
            <a:ext cx="659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Agenda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871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7516" y="336884"/>
            <a:ext cx="659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Client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introduction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6721643" y="1331493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Maybe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necessary,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few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NOPD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7516" y="336884"/>
            <a:ext cx="659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Project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introduction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721643" y="1331493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already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7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516" y="2888974"/>
            <a:ext cx="3424642" cy="97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ultimate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</a:t>
            </a:r>
            <a:r>
              <a:rPr lang="zh-CN" altLang="en-US" dirty="0" smtClean="0"/>
              <a:t> </a:t>
            </a:r>
            <a:r>
              <a:rPr lang="en-US" altLang="zh-CN" dirty="0" smtClean="0"/>
              <a:t>(build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515" y="336884"/>
            <a:ext cx="834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Methodology</a:t>
            </a:r>
            <a:r>
              <a:rPr lang="zh-CN" altLang="en-US" sz="3600" dirty="0" smtClean="0"/>
              <a:t> </a:t>
            </a:r>
            <a:r>
              <a:rPr lang="mr-IN" altLang="zh-CN" sz="3600" dirty="0" smtClean="0"/>
              <a:t>–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project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plan</a:t>
            </a:r>
            <a:endParaRPr lang="en-US" sz="3600" dirty="0"/>
          </a:p>
        </p:txBody>
      </p:sp>
      <p:sp>
        <p:nvSpPr>
          <p:cNvPr id="2" name="Right Arrow 1"/>
          <p:cNvSpPr/>
          <p:nvPr/>
        </p:nvSpPr>
        <p:spPr>
          <a:xfrm>
            <a:off x="4108173" y="3072411"/>
            <a:ext cx="104692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7127" y="2416428"/>
            <a:ext cx="4929812" cy="192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q</a:t>
            </a:r>
            <a:r>
              <a:rPr lang="en-US" altLang="zh-CN" dirty="0" smtClean="0"/>
              <a:t>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midterm,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color),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7516" y="336884"/>
            <a:ext cx="887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Methodology</a:t>
            </a:r>
            <a:r>
              <a:rPr lang="zh-CN" altLang="en-US" sz="3600" dirty="0" smtClean="0"/>
              <a:t> </a:t>
            </a:r>
            <a:r>
              <a:rPr lang="mr-IN" altLang="zh-CN" sz="3600" dirty="0" smtClean="0"/>
              <a:t>–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structure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of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our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logic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flow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721643" y="1331493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4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7515" y="336884"/>
            <a:ext cx="834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Methodology</a:t>
            </a:r>
            <a:r>
              <a:rPr lang="zh-CN" altLang="en-US" sz="3600" dirty="0" smtClean="0"/>
              <a:t> </a:t>
            </a:r>
            <a:r>
              <a:rPr lang="mr-IN" altLang="zh-CN" sz="3600" dirty="0" smtClean="0"/>
              <a:t>–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methods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choose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622791" y="249698"/>
            <a:ext cx="4411579" cy="196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</a:t>
            </a:r>
            <a:r>
              <a:rPr lang="zh-CN" altLang="en-US" dirty="0" smtClean="0"/>
              <a:t> </a:t>
            </a:r>
            <a:r>
              <a:rPr lang="en-US" altLang="zh-CN" dirty="0" smtClean="0"/>
              <a:t>said,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do,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,(could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one),</a:t>
            </a:r>
            <a:r>
              <a:rPr lang="zh-CN" altLang="en-US" dirty="0" smtClean="0"/>
              <a:t> </a:t>
            </a:r>
            <a:r>
              <a:rPr lang="en-US" altLang="zh-CN" dirty="0" smtClean="0"/>
              <a:t>especially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 rot="16200000">
            <a:off x="3356637" y="3233528"/>
            <a:ext cx="795131" cy="742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4001" y="2377369"/>
            <a:ext cx="2137435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</a:t>
            </a:r>
            <a:r>
              <a:rPr lang="zh-CN" altLang="en-US" dirty="0" smtClean="0"/>
              <a:t> </a:t>
            </a:r>
            <a:r>
              <a:rPr lang="en-US" altLang="zh-CN" dirty="0" smtClean="0"/>
              <a:t>said,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do,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,(could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one),</a:t>
            </a:r>
            <a:r>
              <a:rPr lang="zh-CN" altLang="en-US" dirty="0" smtClean="0"/>
              <a:t> </a:t>
            </a:r>
            <a:r>
              <a:rPr lang="en-US" altLang="zh-CN" dirty="0" smtClean="0"/>
              <a:t>especially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58396" y="2377369"/>
            <a:ext cx="2137435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6200000">
            <a:off x="6642393" y="3233528"/>
            <a:ext cx="795131" cy="742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1145" y="2377369"/>
            <a:ext cx="2137435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2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7516" y="336884"/>
            <a:ext cx="659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Key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findings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993438" y="2205441"/>
            <a:ext cx="3432314" cy="1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part,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graphs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necessary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</a:t>
            </a:r>
            <a:r>
              <a:rPr lang="mr-IN" altLang="zh-CN" dirty="0" smtClean="0"/>
              <a:t>’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2" name="Pentagon 1"/>
          <p:cNvSpPr/>
          <p:nvPr/>
        </p:nvSpPr>
        <p:spPr>
          <a:xfrm>
            <a:off x="577516" y="1231759"/>
            <a:ext cx="3296653" cy="4645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(graphs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numbers)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3874169" y="1231759"/>
            <a:ext cx="3670853" cy="4645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findings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545022" y="1231759"/>
            <a:ext cx="3670853" cy="4645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Thoughts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1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7516" y="336884"/>
            <a:ext cx="1007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Road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map/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next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steps</a:t>
            </a:r>
            <a:r>
              <a:rPr lang="zh-CN" altLang="en-US" sz="3600" dirty="0" smtClean="0"/>
              <a:t> 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10652" y="2294021"/>
            <a:ext cx="10106526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riangle 4"/>
          <p:cNvSpPr/>
          <p:nvPr/>
        </p:nvSpPr>
        <p:spPr>
          <a:xfrm>
            <a:off x="1010652" y="2125579"/>
            <a:ext cx="390785" cy="3368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5654845" y="2125579"/>
            <a:ext cx="390785" cy="3368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>
            <a:off x="10451431" y="2125579"/>
            <a:ext cx="390785" cy="3368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6405" y="2630905"/>
            <a:ext cx="231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4697" y="2799346"/>
            <a:ext cx="2310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/>
              <a:t> </a:t>
            </a:r>
            <a:r>
              <a:rPr lang="en-US" altLang="zh-CN" dirty="0" smtClean="0"/>
              <a:t>done,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99085" y="2638925"/>
            <a:ext cx="2310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say,</a:t>
            </a:r>
            <a:r>
              <a:rPr lang="zh-CN" altLang="en-US" dirty="0" smtClean="0"/>
              <a:t> </a:t>
            </a:r>
            <a:r>
              <a:rPr lang="en-US" altLang="zh-CN" dirty="0" smtClean="0"/>
              <a:t>okay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3359698" y="504199"/>
            <a:ext cx="336884" cy="4253409"/>
          </a:xfrm>
          <a:prstGeom prst="rightBrace">
            <a:avLst>
              <a:gd name="adj1" fmla="val 0"/>
              <a:gd name="adj2" fmla="val 484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947934" y="2294021"/>
            <a:ext cx="460119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87184" y="2619393"/>
            <a:ext cx="231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maybe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A,B,C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16200000">
            <a:off x="8080088" y="-325576"/>
            <a:ext cx="336884" cy="4253409"/>
          </a:xfrm>
          <a:prstGeom prst="rightBrace">
            <a:avLst>
              <a:gd name="adj1" fmla="val 0"/>
              <a:gd name="adj2" fmla="val 484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93498" y="323800"/>
            <a:ext cx="231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gonna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688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372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宋体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gqf0101@gmail.com</dc:creator>
  <cp:lastModifiedBy>gqf0101@gmail.com</cp:lastModifiedBy>
  <cp:revision>6</cp:revision>
  <dcterms:created xsi:type="dcterms:W3CDTF">2017-03-01T20:15:31Z</dcterms:created>
  <dcterms:modified xsi:type="dcterms:W3CDTF">2017-03-01T21:06:20Z</dcterms:modified>
</cp:coreProperties>
</file>