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fb572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fb572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1bfb572c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1bfb572c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1bfb572cf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1bfb572cf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1bfb572cf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1bfb572cf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1bfb572c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1bfb572c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1bfb572c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1bfb572c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1bfb572c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1bfb572c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1bfb572c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1bfb572c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1bfb572c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1bfb572c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1bfb572c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1bfb572c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1bfb572c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1bfb572c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1bfb572cf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1bfb572c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389152" y="957225"/>
            <a:ext cx="365700" cy="365700"/>
          </a:xfrm>
          <a:prstGeom prst="flowChartConnector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596852" y="15259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319177" y="15259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917677" y="22796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771502" y="22796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4953477" y="22796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5799702" y="22796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cxnSp>
        <p:nvCxnSpPr>
          <p:cNvPr id="61" name="Google Shape;61;p13"/>
          <p:cNvCxnSpPr>
            <a:stCxn id="54" idx="3"/>
            <a:endCxn id="55" idx="7"/>
          </p:cNvCxnSpPr>
          <p:nvPr/>
        </p:nvCxnSpPr>
        <p:spPr>
          <a:xfrm flipH="1">
            <a:off x="3909007" y="1269369"/>
            <a:ext cx="533700" cy="3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>
            <a:stCxn id="55" idx="3"/>
            <a:endCxn id="57" idx="7"/>
          </p:cNvCxnSpPr>
          <p:nvPr/>
        </p:nvCxnSpPr>
        <p:spPr>
          <a:xfrm flipH="1">
            <a:off x="3229807" y="1838044"/>
            <a:ext cx="420600" cy="4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3"/>
          <p:cNvCxnSpPr>
            <a:stCxn id="55" idx="4"/>
            <a:endCxn id="58" idx="0"/>
          </p:cNvCxnSpPr>
          <p:nvPr/>
        </p:nvCxnSpPr>
        <p:spPr>
          <a:xfrm>
            <a:off x="3779702" y="1891600"/>
            <a:ext cx="1746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3"/>
          <p:cNvCxnSpPr>
            <a:stCxn id="54" idx="5"/>
            <a:endCxn id="56" idx="1"/>
          </p:cNvCxnSpPr>
          <p:nvPr/>
        </p:nvCxnSpPr>
        <p:spPr>
          <a:xfrm>
            <a:off x="4701296" y="1269369"/>
            <a:ext cx="671400" cy="3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3"/>
          <p:cNvCxnSpPr>
            <a:stCxn id="56" idx="3"/>
            <a:endCxn id="59" idx="0"/>
          </p:cNvCxnSpPr>
          <p:nvPr/>
        </p:nvCxnSpPr>
        <p:spPr>
          <a:xfrm flipH="1">
            <a:off x="5136332" y="1838044"/>
            <a:ext cx="236400" cy="4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3"/>
          <p:cNvCxnSpPr>
            <a:stCxn id="56" idx="5"/>
            <a:endCxn id="60" idx="1"/>
          </p:cNvCxnSpPr>
          <p:nvPr/>
        </p:nvCxnSpPr>
        <p:spPr>
          <a:xfrm>
            <a:off x="5631321" y="1838044"/>
            <a:ext cx="222000" cy="4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/>
          <p:nvPr/>
        </p:nvSpPr>
        <p:spPr>
          <a:xfrm>
            <a:off x="4389152" y="957225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23" name="Google Shape;223;p22"/>
          <p:cNvSpPr/>
          <p:nvPr/>
        </p:nvSpPr>
        <p:spPr>
          <a:xfrm>
            <a:off x="3596852" y="15259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24" name="Google Shape;224;p22"/>
          <p:cNvSpPr/>
          <p:nvPr/>
        </p:nvSpPr>
        <p:spPr>
          <a:xfrm>
            <a:off x="5319177" y="1525900"/>
            <a:ext cx="365700" cy="365700"/>
          </a:xfrm>
          <a:prstGeom prst="flowChartConnector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25" name="Google Shape;225;p22"/>
          <p:cNvSpPr/>
          <p:nvPr/>
        </p:nvSpPr>
        <p:spPr>
          <a:xfrm>
            <a:off x="2917677" y="22796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26" name="Google Shape;226;p22"/>
          <p:cNvSpPr/>
          <p:nvPr/>
        </p:nvSpPr>
        <p:spPr>
          <a:xfrm>
            <a:off x="3771502" y="22796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27" name="Google Shape;227;p22"/>
          <p:cNvSpPr/>
          <p:nvPr/>
        </p:nvSpPr>
        <p:spPr>
          <a:xfrm>
            <a:off x="4953477" y="22796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5799702" y="22796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cxnSp>
        <p:nvCxnSpPr>
          <p:cNvPr id="229" name="Google Shape;229;p22"/>
          <p:cNvCxnSpPr>
            <a:stCxn id="222" idx="3"/>
            <a:endCxn id="223" idx="7"/>
          </p:cNvCxnSpPr>
          <p:nvPr/>
        </p:nvCxnSpPr>
        <p:spPr>
          <a:xfrm flipH="1">
            <a:off x="3909007" y="1269369"/>
            <a:ext cx="533700" cy="3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2"/>
          <p:cNvCxnSpPr>
            <a:stCxn id="223" idx="3"/>
            <a:endCxn id="225" idx="7"/>
          </p:cNvCxnSpPr>
          <p:nvPr/>
        </p:nvCxnSpPr>
        <p:spPr>
          <a:xfrm flipH="1">
            <a:off x="3229807" y="1838044"/>
            <a:ext cx="420600" cy="4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2"/>
          <p:cNvCxnSpPr>
            <a:stCxn id="223" idx="4"/>
            <a:endCxn id="226" idx="0"/>
          </p:cNvCxnSpPr>
          <p:nvPr/>
        </p:nvCxnSpPr>
        <p:spPr>
          <a:xfrm>
            <a:off x="3779702" y="1891600"/>
            <a:ext cx="1746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2"/>
          <p:cNvCxnSpPr>
            <a:stCxn id="222" idx="5"/>
            <a:endCxn id="224" idx="1"/>
          </p:cNvCxnSpPr>
          <p:nvPr/>
        </p:nvCxnSpPr>
        <p:spPr>
          <a:xfrm>
            <a:off x="4701296" y="1269369"/>
            <a:ext cx="671400" cy="3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2"/>
          <p:cNvCxnSpPr>
            <a:stCxn id="224" idx="3"/>
            <a:endCxn id="227" idx="0"/>
          </p:cNvCxnSpPr>
          <p:nvPr/>
        </p:nvCxnSpPr>
        <p:spPr>
          <a:xfrm flipH="1">
            <a:off x="5136332" y="1838044"/>
            <a:ext cx="236400" cy="4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2"/>
          <p:cNvCxnSpPr>
            <a:stCxn id="224" idx="5"/>
            <a:endCxn id="228" idx="1"/>
          </p:cNvCxnSpPr>
          <p:nvPr/>
        </p:nvCxnSpPr>
        <p:spPr>
          <a:xfrm>
            <a:off x="5631321" y="1838044"/>
            <a:ext cx="222000" cy="4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22"/>
          <p:cNvSpPr txBox="1"/>
          <p:nvPr/>
        </p:nvSpPr>
        <p:spPr>
          <a:xfrm>
            <a:off x="259025" y="296000"/>
            <a:ext cx="33915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C (because has no left)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B (because we destroyed a portal)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D (because has no left)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A (because </a:t>
            </a:r>
            <a:r>
              <a:rPr lang="en">
                <a:solidFill>
                  <a:schemeClr val="dk1"/>
                </a:solidFill>
              </a:rPr>
              <a:t>we destroyed a portal)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Print F (because has no left)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Print E (because we destroyed a portal)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/>
          <p:nvPr/>
        </p:nvSpPr>
        <p:spPr>
          <a:xfrm>
            <a:off x="4389152" y="957225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41" name="Google Shape;241;p23"/>
          <p:cNvSpPr/>
          <p:nvPr/>
        </p:nvSpPr>
        <p:spPr>
          <a:xfrm>
            <a:off x="3596852" y="15259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5319177" y="15259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2917677" y="22796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44" name="Google Shape;244;p23"/>
          <p:cNvSpPr/>
          <p:nvPr/>
        </p:nvSpPr>
        <p:spPr>
          <a:xfrm>
            <a:off x="3771502" y="22796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4953477" y="22796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5799702" y="2279600"/>
            <a:ext cx="365700" cy="365700"/>
          </a:xfrm>
          <a:prstGeom prst="flowChartConnector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cxnSp>
        <p:nvCxnSpPr>
          <p:cNvPr id="247" name="Google Shape;247;p23"/>
          <p:cNvCxnSpPr>
            <a:stCxn id="240" idx="3"/>
            <a:endCxn id="241" idx="7"/>
          </p:cNvCxnSpPr>
          <p:nvPr/>
        </p:nvCxnSpPr>
        <p:spPr>
          <a:xfrm flipH="1">
            <a:off x="3909007" y="1269369"/>
            <a:ext cx="533700" cy="3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3"/>
          <p:cNvCxnSpPr>
            <a:stCxn id="241" idx="3"/>
            <a:endCxn id="243" idx="7"/>
          </p:cNvCxnSpPr>
          <p:nvPr/>
        </p:nvCxnSpPr>
        <p:spPr>
          <a:xfrm flipH="1">
            <a:off x="3229807" y="1838044"/>
            <a:ext cx="420600" cy="4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3"/>
          <p:cNvCxnSpPr>
            <a:stCxn id="241" idx="4"/>
            <a:endCxn id="244" idx="0"/>
          </p:cNvCxnSpPr>
          <p:nvPr/>
        </p:nvCxnSpPr>
        <p:spPr>
          <a:xfrm>
            <a:off x="3779702" y="1891600"/>
            <a:ext cx="1746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23"/>
          <p:cNvCxnSpPr>
            <a:stCxn id="240" idx="5"/>
            <a:endCxn id="242" idx="1"/>
          </p:cNvCxnSpPr>
          <p:nvPr/>
        </p:nvCxnSpPr>
        <p:spPr>
          <a:xfrm>
            <a:off x="4701296" y="1269369"/>
            <a:ext cx="671400" cy="3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3"/>
          <p:cNvCxnSpPr>
            <a:stCxn id="242" idx="3"/>
            <a:endCxn id="245" idx="0"/>
          </p:cNvCxnSpPr>
          <p:nvPr/>
        </p:nvCxnSpPr>
        <p:spPr>
          <a:xfrm flipH="1">
            <a:off x="5136332" y="1838044"/>
            <a:ext cx="236400" cy="4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3"/>
          <p:cNvCxnSpPr>
            <a:stCxn id="242" idx="5"/>
            <a:endCxn id="246" idx="1"/>
          </p:cNvCxnSpPr>
          <p:nvPr/>
        </p:nvCxnSpPr>
        <p:spPr>
          <a:xfrm>
            <a:off x="5631321" y="1838044"/>
            <a:ext cx="222000" cy="4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23"/>
          <p:cNvSpPr txBox="1"/>
          <p:nvPr/>
        </p:nvSpPr>
        <p:spPr>
          <a:xfrm>
            <a:off x="259025" y="296000"/>
            <a:ext cx="33915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C (because has no left)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B (because we destroyed a portal)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D (because has no left)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A (because </a:t>
            </a:r>
            <a:r>
              <a:rPr lang="en">
                <a:solidFill>
                  <a:schemeClr val="dk1"/>
                </a:solidFill>
              </a:rPr>
              <a:t>we destroyed a portal)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Print F (because has no left)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Print E (because we destroyed a portal)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Print G (because has no left)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"/>
          <p:cNvSpPr/>
          <p:nvPr/>
        </p:nvSpPr>
        <p:spPr>
          <a:xfrm>
            <a:off x="4389152" y="957225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59" name="Google Shape;259;p24"/>
          <p:cNvSpPr/>
          <p:nvPr/>
        </p:nvSpPr>
        <p:spPr>
          <a:xfrm>
            <a:off x="3596852" y="15259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60" name="Google Shape;260;p24"/>
          <p:cNvSpPr/>
          <p:nvPr/>
        </p:nvSpPr>
        <p:spPr>
          <a:xfrm>
            <a:off x="5319177" y="15259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61" name="Google Shape;261;p24"/>
          <p:cNvSpPr/>
          <p:nvPr/>
        </p:nvSpPr>
        <p:spPr>
          <a:xfrm>
            <a:off x="2917677" y="22796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62" name="Google Shape;262;p24"/>
          <p:cNvSpPr/>
          <p:nvPr/>
        </p:nvSpPr>
        <p:spPr>
          <a:xfrm>
            <a:off x="3771502" y="22796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63" name="Google Shape;263;p24"/>
          <p:cNvSpPr/>
          <p:nvPr/>
        </p:nvSpPr>
        <p:spPr>
          <a:xfrm>
            <a:off x="4953477" y="22796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264" name="Google Shape;264;p24"/>
          <p:cNvSpPr/>
          <p:nvPr/>
        </p:nvSpPr>
        <p:spPr>
          <a:xfrm>
            <a:off x="5799702" y="22796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cxnSp>
        <p:nvCxnSpPr>
          <p:cNvPr id="265" name="Google Shape;265;p24"/>
          <p:cNvCxnSpPr>
            <a:stCxn id="258" idx="3"/>
            <a:endCxn id="259" idx="7"/>
          </p:cNvCxnSpPr>
          <p:nvPr/>
        </p:nvCxnSpPr>
        <p:spPr>
          <a:xfrm flipH="1">
            <a:off x="3909007" y="1269369"/>
            <a:ext cx="533700" cy="3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4"/>
          <p:cNvCxnSpPr>
            <a:stCxn id="259" idx="3"/>
            <a:endCxn id="261" idx="7"/>
          </p:cNvCxnSpPr>
          <p:nvPr/>
        </p:nvCxnSpPr>
        <p:spPr>
          <a:xfrm flipH="1">
            <a:off x="3229807" y="1838044"/>
            <a:ext cx="420600" cy="4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4"/>
          <p:cNvCxnSpPr>
            <a:stCxn id="259" idx="4"/>
            <a:endCxn id="262" idx="0"/>
          </p:cNvCxnSpPr>
          <p:nvPr/>
        </p:nvCxnSpPr>
        <p:spPr>
          <a:xfrm>
            <a:off x="3779702" y="1891600"/>
            <a:ext cx="1746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4"/>
          <p:cNvCxnSpPr>
            <a:stCxn id="258" idx="5"/>
            <a:endCxn id="260" idx="1"/>
          </p:cNvCxnSpPr>
          <p:nvPr/>
        </p:nvCxnSpPr>
        <p:spPr>
          <a:xfrm>
            <a:off x="4701296" y="1269369"/>
            <a:ext cx="671400" cy="3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24"/>
          <p:cNvCxnSpPr>
            <a:stCxn id="260" idx="3"/>
            <a:endCxn id="263" idx="0"/>
          </p:cNvCxnSpPr>
          <p:nvPr/>
        </p:nvCxnSpPr>
        <p:spPr>
          <a:xfrm flipH="1">
            <a:off x="5136332" y="1838044"/>
            <a:ext cx="236400" cy="4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24"/>
          <p:cNvCxnSpPr>
            <a:stCxn id="260" idx="5"/>
            <a:endCxn id="264" idx="1"/>
          </p:cNvCxnSpPr>
          <p:nvPr/>
        </p:nvCxnSpPr>
        <p:spPr>
          <a:xfrm>
            <a:off x="5631321" y="1838044"/>
            <a:ext cx="222000" cy="4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24"/>
          <p:cNvSpPr txBox="1"/>
          <p:nvPr/>
        </p:nvSpPr>
        <p:spPr>
          <a:xfrm>
            <a:off x="259025" y="296000"/>
            <a:ext cx="33915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C (because has no left)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B (because we destroyed a portal)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D (because has no left)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A (because </a:t>
            </a:r>
            <a:r>
              <a:rPr lang="en">
                <a:solidFill>
                  <a:schemeClr val="dk1"/>
                </a:solidFill>
              </a:rPr>
              <a:t>we destroyed a portal)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Print F (because has no left)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Print E (because we destroyed a portal)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Print G (because has no left)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Halt (because cursor is None)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4389152" y="957225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3596852" y="1525900"/>
            <a:ext cx="365700" cy="365700"/>
          </a:xfrm>
          <a:prstGeom prst="flowChartConnector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5319177" y="15259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2917677" y="22796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3771502" y="22796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953477" y="22796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5799702" y="22796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cxnSp>
        <p:nvCxnSpPr>
          <p:cNvPr id="78" name="Google Shape;78;p14"/>
          <p:cNvCxnSpPr>
            <a:stCxn id="71" idx="3"/>
            <a:endCxn id="72" idx="7"/>
          </p:cNvCxnSpPr>
          <p:nvPr/>
        </p:nvCxnSpPr>
        <p:spPr>
          <a:xfrm flipH="1">
            <a:off x="3909007" y="1269369"/>
            <a:ext cx="533700" cy="3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>
            <a:stCxn id="72" idx="3"/>
            <a:endCxn id="74" idx="7"/>
          </p:cNvCxnSpPr>
          <p:nvPr/>
        </p:nvCxnSpPr>
        <p:spPr>
          <a:xfrm flipH="1">
            <a:off x="3229807" y="1838044"/>
            <a:ext cx="420600" cy="4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4"/>
          <p:cNvCxnSpPr>
            <a:stCxn id="72" idx="4"/>
            <a:endCxn id="75" idx="0"/>
          </p:cNvCxnSpPr>
          <p:nvPr/>
        </p:nvCxnSpPr>
        <p:spPr>
          <a:xfrm>
            <a:off x="3779702" y="1891600"/>
            <a:ext cx="1746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4"/>
          <p:cNvCxnSpPr>
            <a:stCxn id="71" idx="5"/>
            <a:endCxn id="73" idx="1"/>
          </p:cNvCxnSpPr>
          <p:nvPr/>
        </p:nvCxnSpPr>
        <p:spPr>
          <a:xfrm>
            <a:off x="4701296" y="1269369"/>
            <a:ext cx="671400" cy="3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4"/>
          <p:cNvCxnSpPr>
            <a:stCxn id="73" idx="3"/>
            <a:endCxn id="76" idx="0"/>
          </p:cNvCxnSpPr>
          <p:nvPr/>
        </p:nvCxnSpPr>
        <p:spPr>
          <a:xfrm flipH="1">
            <a:off x="5136332" y="1838044"/>
            <a:ext cx="236400" cy="4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4"/>
          <p:cNvCxnSpPr>
            <a:stCxn id="73" idx="5"/>
            <a:endCxn id="77" idx="1"/>
          </p:cNvCxnSpPr>
          <p:nvPr/>
        </p:nvCxnSpPr>
        <p:spPr>
          <a:xfrm>
            <a:off x="5631321" y="1838044"/>
            <a:ext cx="222000" cy="4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4"/>
          <p:cNvSpPr/>
          <p:nvPr/>
        </p:nvSpPr>
        <p:spPr>
          <a:xfrm>
            <a:off x="4005650" y="409381"/>
            <a:ext cx="582800" cy="2680300"/>
          </a:xfrm>
          <a:custGeom>
            <a:rect b="b" l="l" r="r" t="t"/>
            <a:pathLst>
              <a:path extrusionOk="0" h="107212" w="23312">
                <a:moveTo>
                  <a:pt x="0" y="89825"/>
                </a:moveTo>
                <a:cubicBezTo>
                  <a:pt x="1912" y="91984"/>
                  <a:pt x="9806" y="117147"/>
                  <a:pt x="11471" y="102777"/>
                </a:cubicBezTo>
                <a:cubicBezTo>
                  <a:pt x="13136" y="88407"/>
                  <a:pt x="8018" y="17113"/>
                  <a:pt x="9991" y="3607"/>
                </a:cubicBezTo>
                <a:cubicBezTo>
                  <a:pt x="11965" y="-9899"/>
                  <a:pt x="21092" y="18717"/>
                  <a:pt x="23312" y="2173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4389152" y="957225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3596852" y="15259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5319177" y="15259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2917677" y="2279600"/>
            <a:ext cx="365700" cy="365700"/>
          </a:xfrm>
          <a:prstGeom prst="flowChartConnector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3771502" y="22796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4953477" y="22796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5799702" y="22796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cxnSp>
        <p:nvCxnSpPr>
          <p:cNvPr id="96" name="Google Shape;96;p15"/>
          <p:cNvCxnSpPr>
            <a:stCxn id="89" idx="3"/>
            <a:endCxn id="90" idx="7"/>
          </p:cNvCxnSpPr>
          <p:nvPr/>
        </p:nvCxnSpPr>
        <p:spPr>
          <a:xfrm flipH="1">
            <a:off x="3909007" y="1269369"/>
            <a:ext cx="533700" cy="3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5"/>
          <p:cNvCxnSpPr>
            <a:stCxn id="90" idx="3"/>
            <a:endCxn id="92" idx="7"/>
          </p:cNvCxnSpPr>
          <p:nvPr/>
        </p:nvCxnSpPr>
        <p:spPr>
          <a:xfrm flipH="1">
            <a:off x="3229807" y="1838044"/>
            <a:ext cx="420600" cy="4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5"/>
          <p:cNvCxnSpPr>
            <a:stCxn id="90" idx="4"/>
            <a:endCxn id="93" idx="0"/>
          </p:cNvCxnSpPr>
          <p:nvPr/>
        </p:nvCxnSpPr>
        <p:spPr>
          <a:xfrm>
            <a:off x="3779702" y="1891600"/>
            <a:ext cx="1746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5"/>
          <p:cNvCxnSpPr>
            <a:stCxn id="89" idx="5"/>
            <a:endCxn id="91" idx="1"/>
          </p:cNvCxnSpPr>
          <p:nvPr/>
        </p:nvCxnSpPr>
        <p:spPr>
          <a:xfrm>
            <a:off x="4701296" y="1269369"/>
            <a:ext cx="671400" cy="3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5"/>
          <p:cNvCxnSpPr>
            <a:stCxn id="91" idx="3"/>
            <a:endCxn id="94" idx="0"/>
          </p:cNvCxnSpPr>
          <p:nvPr/>
        </p:nvCxnSpPr>
        <p:spPr>
          <a:xfrm flipH="1">
            <a:off x="5136332" y="1838044"/>
            <a:ext cx="236400" cy="4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5"/>
          <p:cNvCxnSpPr>
            <a:stCxn id="91" idx="5"/>
            <a:endCxn id="95" idx="1"/>
          </p:cNvCxnSpPr>
          <p:nvPr/>
        </p:nvCxnSpPr>
        <p:spPr>
          <a:xfrm>
            <a:off x="5631321" y="1838044"/>
            <a:ext cx="222000" cy="4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5"/>
          <p:cNvSpPr/>
          <p:nvPr/>
        </p:nvSpPr>
        <p:spPr>
          <a:xfrm>
            <a:off x="4005650" y="409381"/>
            <a:ext cx="582800" cy="2680300"/>
          </a:xfrm>
          <a:custGeom>
            <a:rect b="b" l="l" r="r" t="t"/>
            <a:pathLst>
              <a:path extrusionOk="0" h="107212" w="23312">
                <a:moveTo>
                  <a:pt x="0" y="89825"/>
                </a:moveTo>
                <a:cubicBezTo>
                  <a:pt x="1912" y="91984"/>
                  <a:pt x="9806" y="117147"/>
                  <a:pt x="11471" y="102777"/>
                </a:cubicBezTo>
                <a:cubicBezTo>
                  <a:pt x="13136" y="88407"/>
                  <a:pt x="8018" y="17113"/>
                  <a:pt x="9991" y="3607"/>
                </a:cubicBezTo>
                <a:cubicBezTo>
                  <a:pt x="11965" y="-9899"/>
                  <a:pt x="21092" y="18717"/>
                  <a:pt x="23312" y="2173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Google Shape;103;p15"/>
          <p:cNvSpPr/>
          <p:nvPr/>
        </p:nvSpPr>
        <p:spPr>
          <a:xfrm>
            <a:off x="3108300" y="1022105"/>
            <a:ext cx="675325" cy="2217825"/>
          </a:xfrm>
          <a:custGeom>
            <a:rect b="b" l="l" r="r" t="t"/>
            <a:pathLst>
              <a:path extrusionOk="0" h="88713" w="27013">
                <a:moveTo>
                  <a:pt x="0" y="64946"/>
                </a:moveTo>
                <a:cubicBezTo>
                  <a:pt x="1912" y="68523"/>
                  <a:pt x="8757" y="96769"/>
                  <a:pt x="11471" y="86408"/>
                </a:cubicBezTo>
                <a:cubicBezTo>
                  <a:pt x="14185" y="76047"/>
                  <a:pt x="13692" y="13819"/>
                  <a:pt x="16282" y="2780"/>
                </a:cubicBezTo>
                <a:cubicBezTo>
                  <a:pt x="18872" y="-8259"/>
                  <a:pt x="25225" y="17273"/>
                  <a:pt x="27013" y="201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4389152" y="957225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3596852" y="15259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5319177" y="15259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2917677" y="2279600"/>
            <a:ext cx="365700" cy="365700"/>
          </a:xfrm>
          <a:prstGeom prst="flowChartConnector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3771502" y="22796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4953477" y="22796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5799702" y="22796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cxnSp>
        <p:nvCxnSpPr>
          <p:cNvPr id="115" name="Google Shape;115;p16"/>
          <p:cNvCxnSpPr>
            <a:stCxn id="108" idx="3"/>
            <a:endCxn id="109" idx="7"/>
          </p:cNvCxnSpPr>
          <p:nvPr/>
        </p:nvCxnSpPr>
        <p:spPr>
          <a:xfrm flipH="1">
            <a:off x="3909007" y="1269369"/>
            <a:ext cx="533700" cy="3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6"/>
          <p:cNvCxnSpPr>
            <a:stCxn id="109" idx="3"/>
            <a:endCxn id="111" idx="7"/>
          </p:cNvCxnSpPr>
          <p:nvPr/>
        </p:nvCxnSpPr>
        <p:spPr>
          <a:xfrm flipH="1">
            <a:off x="3229807" y="1838044"/>
            <a:ext cx="420600" cy="4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6"/>
          <p:cNvCxnSpPr>
            <a:stCxn id="109" idx="4"/>
            <a:endCxn id="112" idx="0"/>
          </p:cNvCxnSpPr>
          <p:nvPr/>
        </p:nvCxnSpPr>
        <p:spPr>
          <a:xfrm>
            <a:off x="3779702" y="1891600"/>
            <a:ext cx="1746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6"/>
          <p:cNvCxnSpPr>
            <a:stCxn id="108" idx="5"/>
            <a:endCxn id="110" idx="1"/>
          </p:cNvCxnSpPr>
          <p:nvPr/>
        </p:nvCxnSpPr>
        <p:spPr>
          <a:xfrm>
            <a:off x="4701296" y="1269369"/>
            <a:ext cx="671400" cy="3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6"/>
          <p:cNvCxnSpPr>
            <a:stCxn id="110" idx="3"/>
            <a:endCxn id="113" idx="0"/>
          </p:cNvCxnSpPr>
          <p:nvPr/>
        </p:nvCxnSpPr>
        <p:spPr>
          <a:xfrm flipH="1">
            <a:off x="5136332" y="1838044"/>
            <a:ext cx="236400" cy="4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6"/>
          <p:cNvCxnSpPr>
            <a:stCxn id="110" idx="5"/>
            <a:endCxn id="114" idx="1"/>
          </p:cNvCxnSpPr>
          <p:nvPr/>
        </p:nvCxnSpPr>
        <p:spPr>
          <a:xfrm>
            <a:off x="5631321" y="1838044"/>
            <a:ext cx="222000" cy="4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6"/>
          <p:cNvSpPr/>
          <p:nvPr/>
        </p:nvSpPr>
        <p:spPr>
          <a:xfrm>
            <a:off x="4005650" y="409381"/>
            <a:ext cx="582800" cy="2680300"/>
          </a:xfrm>
          <a:custGeom>
            <a:rect b="b" l="l" r="r" t="t"/>
            <a:pathLst>
              <a:path extrusionOk="0" h="107212" w="23312">
                <a:moveTo>
                  <a:pt x="0" y="89825"/>
                </a:moveTo>
                <a:cubicBezTo>
                  <a:pt x="1912" y="91984"/>
                  <a:pt x="9806" y="117147"/>
                  <a:pt x="11471" y="102777"/>
                </a:cubicBezTo>
                <a:cubicBezTo>
                  <a:pt x="13136" y="88407"/>
                  <a:pt x="8018" y="17113"/>
                  <a:pt x="9991" y="3607"/>
                </a:cubicBezTo>
                <a:cubicBezTo>
                  <a:pt x="11965" y="-9899"/>
                  <a:pt x="21092" y="18717"/>
                  <a:pt x="23312" y="2173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Google Shape;122;p16"/>
          <p:cNvSpPr/>
          <p:nvPr/>
        </p:nvSpPr>
        <p:spPr>
          <a:xfrm>
            <a:off x="3108300" y="1022105"/>
            <a:ext cx="675325" cy="2217825"/>
          </a:xfrm>
          <a:custGeom>
            <a:rect b="b" l="l" r="r" t="t"/>
            <a:pathLst>
              <a:path extrusionOk="0" h="88713" w="27013">
                <a:moveTo>
                  <a:pt x="0" y="64946"/>
                </a:moveTo>
                <a:cubicBezTo>
                  <a:pt x="1912" y="68523"/>
                  <a:pt x="8757" y="96769"/>
                  <a:pt x="11471" y="86408"/>
                </a:cubicBezTo>
                <a:cubicBezTo>
                  <a:pt x="14185" y="76047"/>
                  <a:pt x="13692" y="13819"/>
                  <a:pt x="16282" y="2780"/>
                </a:cubicBezTo>
                <a:cubicBezTo>
                  <a:pt x="18872" y="-8259"/>
                  <a:pt x="25225" y="17273"/>
                  <a:pt x="27013" y="201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Google Shape;123;p16"/>
          <p:cNvSpPr txBox="1"/>
          <p:nvPr/>
        </p:nvSpPr>
        <p:spPr>
          <a:xfrm>
            <a:off x="259025" y="296000"/>
            <a:ext cx="30243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C (because has no left)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4389152" y="957225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3596852" y="1525900"/>
            <a:ext cx="365700" cy="365700"/>
          </a:xfrm>
          <a:prstGeom prst="flowChartConnector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5319177" y="15259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2917677" y="22796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3771502" y="22796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4953477" y="22796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5799702" y="22796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cxnSp>
        <p:nvCxnSpPr>
          <p:cNvPr id="135" name="Google Shape;135;p17"/>
          <p:cNvCxnSpPr>
            <a:stCxn id="128" idx="3"/>
            <a:endCxn id="129" idx="7"/>
          </p:cNvCxnSpPr>
          <p:nvPr/>
        </p:nvCxnSpPr>
        <p:spPr>
          <a:xfrm flipH="1">
            <a:off x="3909007" y="1269369"/>
            <a:ext cx="533700" cy="3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7"/>
          <p:cNvCxnSpPr>
            <a:stCxn id="129" idx="3"/>
            <a:endCxn id="131" idx="7"/>
          </p:cNvCxnSpPr>
          <p:nvPr/>
        </p:nvCxnSpPr>
        <p:spPr>
          <a:xfrm flipH="1">
            <a:off x="3229807" y="1838044"/>
            <a:ext cx="420600" cy="4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7"/>
          <p:cNvCxnSpPr>
            <a:stCxn id="129" idx="4"/>
            <a:endCxn id="132" idx="0"/>
          </p:cNvCxnSpPr>
          <p:nvPr/>
        </p:nvCxnSpPr>
        <p:spPr>
          <a:xfrm>
            <a:off x="3779702" y="1891600"/>
            <a:ext cx="1746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7"/>
          <p:cNvCxnSpPr>
            <a:stCxn id="128" idx="5"/>
            <a:endCxn id="130" idx="1"/>
          </p:cNvCxnSpPr>
          <p:nvPr/>
        </p:nvCxnSpPr>
        <p:spPr>
          <a:xfrm>
            <a:off x="4701296" y="1269369"/>
            <a:ext cx="671400" cy="3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7"/>
          <p:cNvCxnSpPr>
            <a:stCxn id="130" idx="3"/>
            <a:endCxn id="133" idx="0"/>
          </p:cNvCxnSpPr>
          <p:nvPr/>
        </p:nvCxnSpPr>
        <p:spPr>
          <a:xfrm flipH="1">
            <a:off x="5136332" y="1838044"/>
            <a:ext cx="236400" cy="4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7"/>
          <p:cNvCxnSpPr>
            <a:stCxn id="130" idx="5"/>
            <a:endCxn id="134" idx="1"/>
          </p:cNvCxnSpPr>
          <p:nvPr/>
        </p:nvCxnSpPr>
        <p:spPr>
          <a:xfrm>
            <a:off x="5631321" y="1838044"/>
            <a:ext cx="222000" cy="4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7"/>
          <p:cNvSpPr/>
          <p:nvPr/>
        </p:nvSpPr>
        <p:spPr>
          <a:xfrm>
            <a:off x="4005650" y="409381"/>
            <a:ext cx="582800" cy="2680300"/>
          </a:xfrm>
          <a:custGeom>
            <a:rect b="b" l="l" r="r" t="t"/>
            <a:pathLst>
              <a:path extrusionOk="0" h="107212" w="23312">
                <a:moveTo>
                  <a:pt x="0" y="89825"/>
                </a:moveTo>
                <a:cubicBezTo>
                  <a:pt x="1912" y="91984"/>
                  <a:pt x="9806" y="117147"/>
                  <a:pt x="11471" y="102777"/>
                </a:cubicBezTo>
                <a:cubicBezTo>
                  <a:pt x="13136" y="88407"/>
                  <a:pt x="8018" y="17113"/>
                  <a:pt x="9991" y="3607"/>
                </a:cubicBezTo>
                <a:cubicBezTo>
                  <a:pt x="11965" y="-9899"/>
                  <a:pt x="21092" y="18717"/>
                  <a:pt x="23312" y="2173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Google Shape;142;p17"/>
          <p:cNvSpPr txBox="1"/>
          <p:nvPr/>
        </p:nvSpPr>
        <p:spPr>
          <a:xfrm>
            <a:off x="259025" y="296000"/>
            <a:ext cx="33915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C (because has no left)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B (because we destroyed a portal)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/>
          <p:nvPr/>
        </p:nvSpPr>
        <p:spPr>
          <a:xfrm>
            <a:off x="4389152" y="957225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3596852" y="15259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5319177" y="15259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2917677" y="22796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3771502" y="2279600"/>
            <a:ext cx="365700" cy="365700"/>
          </a:xfrm>
          <a:prstGeom prst="flowChartConnector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4953477" y="22796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5799702" y="22796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cxnSp>
        <p:nvCxnSpPr>
          <p:cNvPr id="154" name="Google Shape;154;p18"/>
          <p:cNvCxnSpPr>
            <a:stCxn id="147" idx="3"/>
            <a:endCxn id="148" idx="7"/>
          </p:cNvCxnSpPr>
          <p:nvPr/>
        </p:nvCxnSpPr>
        <p:spPr>
          <a:xfrm flipH="1">
            <a:off x="3909007" y="1269369"/>
            <a:ext cx="533700" cy="3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8"/>
          <p:cNvCxnSpPr>
            <a:stCxn id="148" idx="3"/>
            <a:endCxn id="150" idx="7"/>
          </p:cNvCxnSpPr>
          <p:nvPr/>
        </p:nvCxnSpPr>
        <p:spPr>
          <a:xfrm flipH="1">
            <a:off x="3229807" y="1838044"/>
            <a:ext cx="420600" cy="4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8"/>
          <p:cNvCxnSpPr>
            <a:stCxn id="148" idx="4"/>
            <a:endCxn id="151" idx="0"/>
          </p:cNvCxnSpPr>
          <p:nvPr/>
        </p:nvCxnSpPr>
        <p:spPr>
          <a:xfrm>
            <a:off x="3779702" y="1891600"/>
            <a:ext cx="1746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8"/>
          <p:cNvCxnSpPr>
            <a:stCxn id="147" idx="5"/>
            <a:endCxn id="149" idx="1"/>
          </p:cNvCxnSpPr>
          <p:nvPr/>
        </p:nvCxnSpPr>
        <p:spPr>
          <a:xfrm>
            <a:off x="4701296" y="1269369"/>
            <a:ext cx="671400" cy="3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8"/>
          <p:cNvCxnSpPr>
            <a:stCxn id="149" idx="3"/>
            <a:endCxn id="152" idx="0"/>
          </p:cNvCxnSpPr>
          <p:nvPr/>
        </p:nvCxnSpPr>
        <p:spPr>
          <a:xfrm flipH="1">
            <a:off x="5136332" y="1838044"/>
            <a:ext cx="236400" cy="4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8"/>
          <p:cNvCxnSpPr>
            <a:stCxn id="149" idx="5"/>
            <a:endCxn id="153" idx="1"/>
          </p:cNvCxnSpPr>
          <p:nvPr/>
        </p:nvCxnSpPr>
        <p:spPr>
          <a:xfrm>
            <a:off x="5631321" y="1838044"/>
            <a:ext cx="222000" cy="4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18"/>
          <p:cNvSpPr/>
          <p:nvPr/>
        </p:nvSpPr>
        <p:spPr>
          <a:xfrm>
            <a:off x="4005650" y="409381"/>
            <a:ext cx="582800" cy="2680300"/>
          </a:xfrm>
          <a:custGeom>
            <a:rect b="b" l="l" r="r" t="t"/>
            <a:pathLst>
              <a:path extrusionOk="0" h="107212" w="23312">
                <a:moveTo>
                  <a:pt x="0" y="89825"/>
                </a:moveTo>
                <a:cubicBezTo>
                  <a:pt x="1912" y="91984"/>
                  <a:pt x="9806" y="117147"/>
                  <a:pt x="11471" y="102777"/>
                </a:cubicBezTo>
                <a:cubicBezTo>
                  <a:pt x="13136" y="88407"/>
                  <a:pt x="8018" y="17113"/>
                  <a:pt x="9991" y="3607"/>
                </a:cubicBezTo>
                <a:cubicBezTo>
                  <a:pt x="11965" y="-9899"/>
                  <a:pt x="21092" y="18717"/>
                  <a:pt x="23312" y="2173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Google Shape;161;p18"/>
          <p:cNvSpPr txBox="1"/>
          <p:nvPr/>
        </p:nvSpPr>
        <p:spPr>
          <a:xfrm>
            <a:off x="259025" y="296000"/>
            <a:ext cx="33915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C (because has no left)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B (because we destroyed a portal)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D (because has no left)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/>
          <p:nvPr/>
        </p:nvSpPr>
        <p:spPr>
          <a:xfrm>
            <a:off x="4389152" y="957225"/>
            <a:ext cx="365700" cy="365700"/>
          </a:xfrm>
          <a:prstGeom prst="flowChartConnector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3596852" y="15259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5319177" y="15259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2917677" y="22796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3771502" y="22796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4953477" y="22796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5799702" y="22796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cxnSp>
        <p:nvCxnSpPr>
          <p:cNvPr id="173" name="Google Shape;173;p19"/>
          <p:cNvCxnSpPr>
            <a:stCxn id="166" idx="3"/>
            <a:endCxn id="167" idx="7"/>
          </p:cNvCxnSpPr>
          <p:nvPr/>
        </p:nvCxnSpPr>
        <p:spPr>
          <a:xfrm flipH="1">
            <a:off x="3909007" y="1269369"/>
            <a:ext cx="533700" cy="3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9"/>
          <p:cNvCxnSpPr>
            <a:stCxn id="167" idx="3"/>
            <a:endCxn id="169" idx="7"/>
          </p:cNvCxnSpPr>
          <p:nvPr/>
        </p:nvCxnSpPr>
        <p:spPr>
          <a:xfrm flipH="1">
            <a:off x="3229807" y="1838044"/>
            <a:ext cx="420600" cy="4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9"/>
          <p:cNvCxnSpPr>
            <a:stCxn id="167" idx="4"/>
            <a:endCxn id="170" idx="0"/>
          </p:cNvCxnSpPr>
          <p:nvPr/>
        </p:nvCxnSpPr>
        <p:spPr>
          <a:xfrm>
            <a:off x="3779702" y="1891600"/>
            <a:ext cx="1746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9"/>
          <p:cNvCxnSpPr>
            <a:stCxn id="166" idx="5"/>
            <a:endCxn id="168" idx="1"/>
          </p:cNvCxnSpPr>
          <p:nvPr/>
        </p:nvCxnSpPr>
        <p:spPr>
          <a:xfrm>
            <a:off x="4701296" y="1269369"/>
            <a:ext cx="671400" cy="3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9"/>
          <p:cNvCxnSpPr>
            <a:stCxn id="168" idx="3"/>
            <a:endCxn id="171" idx="0"/>
          </p:cNvCxnSpPr>
          <p:nvPr/>
        </p:nvCxnSpPr>
        <p:spPr>
          <a:xfrm flipH="1">
            <a:off x="5136332" y="1838044"/>
            <a:ext cx="236400" cy="4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9"/>
          <p:cNvCxnSpPr>
            <a:stCxn id="168" idx="5"/>
            <a:endCxn id="172" idx="1"/>
          </p:cNvCxnSpPr>
          <p:nvPr/>
        </p:nvCxnSpPr>
        <p:spPr>
          <a:xfrm>
            <a:off x="5631321" y="1838044"/>
            <a:ext cx="222000" cy="4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19"/>
          <p:cNvSpPr txBox="1"/>
          <p:nvPr/>
        </p:nvSpPr>
        <p:spPr>
          <a:xfrm>
            <a:off x="259025" y="296000"/>
            <a:ext cx="33915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C (because has no left)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B (because we destroyed a portal)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D (because has no left)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A (because </a:t>
            </a:r>
            <a:r>
              <a:rPr lang="en">
                <a:solidFill>
                  <a:schemeClr val="dk1"/>
                </a:solidFill>
              </a:rPr>
              <a:t>we destroyed a portal)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/>
          <p:nvPr/>
        </p:nvSpPr>
        <p:spPr>
          <a:xfrm>
            <a:off x="4389152" y="957225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3596852" y="15259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5319177" y="1525900"/>
            <a:ext cx="365700" cy="365700"/>
          </a:xfrm>
          <a:prstGeom prst="flowChartConnector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2917677" y="22796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3771502" y="22796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4953477" y="22796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5799702" y="22796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cxnSp>
        <p:nvCxnSpPr>
          <p:cNvPr id="191" name="Google Shape;191;p20"/>
          <p:cNvCxnSpPr>
            <a:stCxn id="184" idx="3"/>
            <a:endCxn id="185" idx="7"/>
          </p:cNvCxnSpPr>
          <p:nvPr/>
        </p:nvCxnSpPr>
        <p:spPr>
          <a:xfrm flipH="1">
            <a:off x="3909007" y="1269369"/>
            <a:ext cx="533700" cy="3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0"/>
          <p:cNvCxnSpPr>
            <a:stCxn id="185" idx="3"/>
            <a:endCxn id="187" idx="7"/>
          </p:cNvCxnSpPr>
          <p:nvPr/>
        </p:nvCxnSpPr>
        <p:spPr>
          <a:xfrm flipH="1">
            <a:off x="3229807" y="1838044"/>
            <a:ext cx="420600" cy="4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0"/>
          <p:cNvCxnSpPr>
            <a:stCxn id="185" idx="4"/>
            <a:endCxn id="188" idx="0"/>
          </p:cNvCxnSpPr>
          <p:nvPr/>
        </p:nvCxnSpPr>
        <p:spPr>
          <a:xfrm>
            <a:off x="3779702" y="1891600"/>
            <a:ext cx="1746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0"/>
          <p:cNvCxnSpPr>
            <a:stCxn id="184" idx="5"/>
            <a:endCxn id="186" idx="1"/>
          </p:cNvCxnSpPr>
          <p:nvPr/>
        </p:nvCxnSpPr>
        <p:spPr>
          <a:xfrm>
            <a:off x="4701296" y="1269369"/>
            <a:ext cx="671400" cy="3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0"/>
          <p:cNvCxnSpPr>
            <a:stCxn id="186" idx="3"/>
            <a:endCxn id="189" idx="0"/>
          </p:cNvCxnSpPr>
          <p:nvPr/>
        </p:nvCxnSpPr>
        <p:spPr>
          <a:xfrm flipH="1">
            <a:off x="5136332" y="1838044"/>
            <a:ext cx="236400" cy="4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0"/>
          <p:cNvCxnSpPr>
            <a:stCxn id="186" idx="5"/>
            <a:endCxn id="190" idx="1"/>
          </p:cNvCxnSpPr>
          <p:nvPr/>
        </p:nvCxnSpPr>
        <p:spPr>
          <a:xfrm>
            <a:off x="5631321" y="1838044"/>
            <a:ext cx="222000" cy="4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0"/>
          <p:cNvSpPr txBox="1"/>
          <p:nvPr/>
        </p:nvSpPr>
        <p:spPr>
          <a:xfrm>
            <a:off x="259025" y="296000"/>
            <a:ext cx="33915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C (because has no left)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B (because we destroyed a portal)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D (because has no left)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A (because </a:t>
            </a:r>
            <a:r>
              <a:rPr lang="en">
                <a:solidFill>
                  <a:schemeClr val="dk1"/>
                </a:solidFill>
              </a:rPr>
              <a:t>we destroyed a portal)</a:t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5095708" y="994380"/>
            <a:ext cx="417825" cy="1960625"/>
          </a:xfrm>
          <a:custGeom>
            <a:rect b="b" l="l" r="r" t="t"/>
            <a:pathLst>
              <a:path extrusionOk="0" h="78425" w="16713">
                <a:moveTo>
                  <a:pt x="802" y="66425"/>
                </a:moveTo>
                <a:cubicBezTo>
                  <a:pt x="2961" y="67844"/>
                  <a:pt x="13876" y="85667"/>
                  <a:pt x="13753" y="74936"/>
                </a:cubicBezTo>
                <a:cubicBezTo>
                  <a:pt x="13630" y="64205"/>
                  <a:pt x="-431" y="10982"/>
                  <a:pt x="62" y="2039"/>
                </a:cubicBezTo>
                <a:cubicBezTo>
                  <a:pt x="555" y="-6903"/>
                  <a:pt x="13938" y="18074"/>
                  <a:pt x="16713" y="2128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/>
          <p:nvPr/>
        </p:nvSpPr>
        <p:spPr>
          <a:xfrm>
            <a:off x="4389152" y="957225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3596852" y="15259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5319177" y="15259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2917677" y="22796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3771502" y="22796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4953477" y="2279600"/>
            <a:ext cx="365700" cy="365700"/>
          </a:xfrm>
          <a:prstGeom prst="flowChartConnector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>
            <a:off x="5799702" y="2279600"/>
            <a:ext cx="365700" cy="365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cxnSp>
        <p:nvCxnSpPr>
          <p:cNvPr id="210" name="Google Shape;210;p21"/>
          <p:cNvCxnSpPr>
            <a:stCxn id="203" idx="3"/>
            <a:endCxn id="204" idx="7"/>
          </p:cNvCxnSpPr>
          <p:nvPr/>
        </p:nvCxnSpPr>
        <p:spPr>
          <a:xfrm flipH="1">
            <a:off x="3909007" y="1269369"/>
            <a:ext cx="533700" cy="3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1"/>
          <p:cNvCxnSpPr>
            <a:stCxn id="204" idx="3"/>
            <a:endCxn id="206" idx="7"/>
          </p:cNvCxnSpPr>
          <p:nvPr/>
        </p:nvCxnSpPr>
        <p:spPr>
          <a:xfrm flipH="1">
            <a:off x="3229807" y="1838044"/>
            <a:ext cx="420600" cy="4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1"/>
          <p:cNvCxnSpPr>
            <a:stCxn id="204" idx="4"/>
            <a:endCxn id="207" idx="0"/>
          </p:cNvCxnSpPr>
          <p:nvPr/>
        </p:nvCxnSpPr>
        <p:spPr>
          <a:xfrm>
            <a:off x="3779702" y="1891600"/>
            <a:ext cx="1746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1"/>
          <p:cNvCxnSpPr>
            <a:stCxn id="203" idx="5"/>
            <a:endCxn id="205" idx="1"/>
          </p:cNvCxnSpPr>
          <p:nvPr/>
        </p:nvCxnSpPr>
        <p:spPr>
          <a:xfrm>
            <a:off x="4701296" y="1269369"/>
            <a:ext cx="671400" cy="3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1"/>
          <p:cNvCxnSpPr>
            <a:stCxn id="205" idx="3"/>
            <a:endCxn id="208" idx="0"/>
          </p:cNvCxnSpPr>
          <p:nvPr/>
        </p:nvCxnSpPr>
        <p:spPr>
          <a:xfrm flipH="1">
            <a:off x="5136332" y="1838044"/>
            <a:ext cx="236400" cy="4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1"/>
          <p:cNvCxnSpPr>
            <a:stCxn id="205" idx="5"/>
            <a:endCxn id="209" idx="1"/>
          </p:cNvCxnSpPr>
          <p:nvPr/>
        </p:nvCxnSpPr>
        <p:spPr>
          <a:xfrm>
            <a:off x="5631321" y="1838044"/>
            <a:ext cx="222000" cy="4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1"/>
          <p:cNvSpPr txBox="1"/>
          <p:nvPr/>
        </p:nvSpPr>
        <p:spPr>
          <a:xfrm>
            <a:off x="259025" y="296000"/>
            <a:ext cx="33915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C (because has no left)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B (because we destroyed a portal)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D (because has no left)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A (because </a:t>
            </a:r>
            <a:r>
              <a:rPr lang="en">
                <a:solidFill>
                  <a:schemeClr val="dk1"/>
                </a:solidFill>
              </a:rPr>
              <a:t>we destroyed a portal)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Print F (because has no left)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5095708" y="994380"/>
            <a:ext cx="417825" cy="1960625"/>
          </a:xfrm>
          <a:custGeom>
            <a:rect b="b" l="l" r="r" t="t"/>
            <a:pathLst>
              <a:path extrusionOk="0" h="78425" w="16713">
                <a:moveTo>
                  <a:pt x="802" y="66425"/>
                </a:moveTo>
                <a:cubicBezTo>
                  <a:pt x="2961" y="67844"/>
                  <a:pt x="13876" y="85667"/>
                  <a:pt x="13753" y="74936"/>
                </a:cubicBezTo>
                <a:cubicBezTo>
                  <a:pt x="13630" y="64205"/>
                  <a:pt x="-431" y="10982"/>
                  <a:pt x="62" y="2039"/>
                </a:cubicBezTo>
                <a:cubicBezTo>
                  <a:pt x="555" y="-6903"/>
                  <a:pt x="13938" y="18074"/>
                  <a:pt x="16713" y="2128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