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CFDB-E1D9-9A9C-E610-BB9DF619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ECEB5-A369-299F-2EFC-B947531E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4B49-9952-CE78-7FE0-36214297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E9D6-D5A7-A1BD-D87F-2BD57104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48A3-51EB-78EF-090B-2D146DB2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C554-193F-36C1-9FAD-6A52C9D2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2DFA-2244-9A51-C591-25EA7E98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D907-E4D6-2C18-6E7A-5C9F518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65AA-0293-185C-95C7-8A13C127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0F98-DE63-DBE5-D230-37C2A293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55C8E-7BBF-632B-C8E3-DE6F3DA75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6F02-8DCE-8473-208A-1BD43CB83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B4A6-40E0-E23C-EF56-5087477C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68E9-2EC3-5CD7-4BFB-339C8A5C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FF22-1512-AFF4-59C0-A2AFF30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ACCF-0604-C753-011C-70C72770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CD44-EC24-8708-D107-07BB64C3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ED0A-CFE4-8F29-7443-B1131484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E3C6-EBCA-4E11-45FE-6C6B063B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14AB-1409-8C06-870C-362407B3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473-E056-3CF7-46FA-E250E296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BA63-4C09-FA87-473D-DFE697E8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B7D0-05C5-F6FA-F473-FA927330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5587-90C1-65EB-DE23-CE7D65E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30B2-7ED8-9E32-B10B-01F61BFA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3FC-9002-DA42-58A1-14B87577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4DD9-B69A-6B82-592A-05C4C95A1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902F-7F69-1AA3-7ED7-4F6C96B5A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0A3D8-24B6-1F21-8928-997F8774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13A9-14E2-1397-D74E-A7425FD4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0999-7109-2B57-B694-461138D7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3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E1D-3F69-7350-52A6-84C18D1D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8F7E1-43F0-6E3B-89AF-513774C5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8D24-45C5-09F6-83F4-A9EF0CE54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AB770-208A-24B9-BD77-E81DA3A8B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C7B4C-7915-06B2-9855-D7D4C4D6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6ECA-A66A-8E14-EBA7-E9A40A16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ACBAD-0AC2-D710-BC24-DE9DA75C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CF9F5-BFB1-4F76-41AA-AD92BD8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F374-6094-9ACE-A095-510209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046AB-38D9-825C-4EF1-76501D70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9C289-5F92-A6D4-036B-1863FD72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B0429-17B1-64D2-0C92-22D95BAE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6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EF90D-5B3F-DC00-D0E8-D456C83E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EE576-87FF-3FED-4F04-737293C5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46658-A445-6EC9-01D3-DDA9991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B477-A40D-8453-606F-4F85131E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5D0F-1C08-EE30-88C9-4B4AD490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C600A-500C-7F9A-D7AA-5D200FAF9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FB8B-7351-A5AA-AD72-1C22034F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C95E-F683-C0FB-E248-C4AAF420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6109-7489-5C2A-3A93-265A2CAE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2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776F-8B42-0105-C06E-DA55176E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C9121-BF3B-F672-E4AE-87C12D4C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DB22-C724-36AD-4D19-BB4BE8CC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3DD5-C0D7-C43E-08E0-2B22EAFF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789F-9E8A-2842-C22F-FB292FD9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D1D5-4165-E672-9FFD-CD5D5DF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04365-33A3-BFAD-8AF8-0C83DC04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B336B-6740-DFF8-5CC8-595C26B7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4A19-6F51-2C46-B330-A4BCC2A3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B6F1-D067-4794-9E8F-738D5EDD294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756F-AD6A-DDE7-7BE3-777F33A92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4109-E34D-C5C3-3BC5-85048714D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19E1-898B-475F-B741-F68A12631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0984BE0-0676-DC3C-9B2B-3B22036AC48D}"/>
              </a:ext>
            </a:extLst>
          </p:cNvPr>
          <p:cNvGrpSpPr/>
          <p:nvPr/>
        </p:nvGrpSpPr>
        <p:grpSpPr>
          <a:xfrm>
            <a:off x="1258695" y="235920"/>
            <a:ext cx="7470483" cy="1289145"/>
            <a:chOff x="654342" y="233696"/>
            <a:chExt cx="5555958" cy="81198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53D84A-DB61-0C51-47B0-E5FCAB309CA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518408" y="407332"/>
              <a:ext cx="2571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B1D635-A89B-0FA7-E5C9-6B0103319297}"/>
                </a:ext>
              </a:extLst>
            </p:cNvPr>
            <p:cNvSpPr/>
            <p:nvPr/>
          </p:nvSpPr>
          <p:spPr>
            <a:xfrm>
              <a:off x="654342" y="273108"/>
              <a:ext cx="864066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FF"/>
                  </a:highlight>
                </a:rPr>
                <a:t>PWR CONN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F26329-4A29-A881-17DE-CD5E5D9DE7FB}"/>
                </a:ext>
              </a:extLst>
            </p:cNvPr>
            <p:cNvSpPr/>
            <p:nvPr/>
          </p:nvSpPr>
          <p:spPr>
            <a:xfrm>
              <a:off x="4089867" y="273107"/>
              <a:ext cx="996950" cy="321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LDO – 4V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1E2D4C-7FAE-B346-AE6B-DD044876349A}"/>
                </a:ext>
              </a:extLst>
            </p:cNvPr>
            <p:cNvSpPr/>
            <p:nvPr/>
          </p:nvSpPr>
          <p:spPr>
            <a:xfrm>
              <a:off x="4089867" y="724394"/>
              <a:ext cx="996950" cy="321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LDO – 3.3 V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1D9F7A-8344-6E24-029E-7643BD9ADE7A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37" y="885038"/>
              <a:ext cx="12857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591CF9-B539-A94E-48F6-753867BAF5B8}"/>
                </a:ext>
              </a:extLst>
            </p:cNvPr>
            <p:cNvCxnSpPr/>
            <p:nvPr/>
          </p:nvCxnSpPr>
          <p:spPr>
            <a:xfrm>
              <a:off x="2804137" y="407331"/>
              <a:ext cx="0" cy="477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E26F9D-F2BF-55DB-7CB8-5B0301323FAB}"/>
                </a:ext>
              </a:extLst>
            </p:cNvPr>
            <p:cNvCxnSpPr>
              <a:cxnSpLocks/>
            </p:cNvCxnSpPr>
            <p:nvPr/>
          </p:nvCxnSpPr>
          <p:spPr>
            <a:xfrm>
              <a:off x="5094681" y="452463"/>
              <a:ext cx="1115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8F028F-E05C-2C5A-BBB8-F23246BB2877}"/>
                </a:ext>
              </a:extLst>
            </p:cNvPr>
            <p:cNvCxnSpPr>
              <a:cxnSpLocks/>
            </p:cNvCxnSpPr>
            <p:nvPr/>
          </p:nvCxnSpPr>
          <p:spPr>
            <a:xfrm>
              <a:off x="5094681" y="885038"/>
              <a:ext cx="1115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BD8F67-D448-A663-6F60-194FC4E2207C}"/>
                </a:ext>
              </a:extLst>
            </p:cNvPr>
            <p:cNvSpPr txBox="1"/>
            <p:nvPr/>
          </p:nvSpPr>
          <p:spPr>
            <a:xfrm>
              <a:off x="1790700" y="233696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VCC_3V3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089041-513E-66BE-14BB-5FE1593B3B12}"/>
                </a:ext>
              </a:extLst>
            </p:cNvPr>
            <p:cNvSpPr txBox="1"/>
            <p:nvPr/>
          </p:nvSpPr>
          <p:spPr>
            <a:xfrm>
              <a:off x="5393444" y="288383"/>
              <a:ext cx="6110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VCC_4V0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F36D93-38E1-30D1-6297-365835CEAA8F}"/>
                </a:ext>
              </a:extLst>
            </p:cNvPr>
            <p:cNvSpPr txBox="1"/>
            <p:nvPr/>
          </p:nvSpPr>
          <p:spPr>
            <a:xfrm>
              <a:off x="5346957" y="699927"/>
              <a:ext cx="6110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VCC_3V3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86D66A-E72D-1297-63D5-FE2DAEE37BB9}"/>
              </a:ext>
            </a:extLst>
          </p:cNvPr>
          <p:cNvGrpSpPr/>
          <p:nvPr/>
        </p:nvGrpSpPr>
        <p:grpSpPr>
          <a:xfrm>
            <a:off x="911196" y="1701564"/>
            <a:ext cx="9928254" cy="4868053"/>
            <a:chOff x="911196" y="1701564"/>
            <a:chExt cx="6371242" cy="4070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89FF42-70CF-FAC5-FC33-81E5204F455A}"/>
                </a:ext>
              </a:extLst>
            </p:cNvPr>
            <p:cNvSpPr/>
            <p:nvPr/>
          </p:nvSpPr>
          <p:spPr>
            <a:xfrm>
              <a:off x="911196" y="1701564"/>
              <a:ext cx="1759008" cy="40700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TM66FA-04-STDN  (</a:t>
              </a:r>
              <a:r>
                <a:rPr lang="en-IN" dirty="0" err="1"/>
                <a:t>Quectel</a:t>
              </a:r>
              <a:r>
                <a:rPr lang="en-IN" dirty="0"/>
                <a:t>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079B537-99DC-B2B7-38DB-FABB9169CE0C}"/>
                </a:ext>
              </a:extLst>
            </p:cNvPr>
            <p:cNvSpPr/>
            <p:nvPr/>
          </p:nvSpPr>
          <p:spPr>
            <a:xfrm>
              <a:off x="6319973" y="2108319"/>
              <a:ext cx="962465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EXT CONN HEADERS</a:t>
              </a:r>
            </a:p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12 PIN (6*2)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06975C-35DA-E422-5003-D4635CF21A3C}"/>
                </a:ext>
              </a:extLst>
            </p:cNvPr>
            <p:cNvSpPr/>
            <p:nvPr/>
          </p:nvSpPr>
          <p:spPr>
            <a:xfrm>
              <a:off x="3531207" y="1885689"/>
              <a:ext cx="1712897" cy="7121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3V3 – 5V</a:t>
              </a:r>
            </a:p>
            <a:p>
              <a:pPr algn="ctr"/>
              <a:r>
                <a:rPr lang="en-IN" sz="1200" dirty="0"/>
                <a:t>BIDIR BUFF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DCEF0C-58DE-40C4-DCCE-F39CD7EF5D06}"/>
                </a:ext>
              </a:extLst>
            </p:cNvPr>
            <p:cNvCxnSpPr>
              <a:cxnSpLocks/>
            </p:cNvCxnSpPr>
            <p:nvPr/>
          </p:nvCxnSpPr>
          <p:spPr>
            <a:xfrm>
              <a:off x="5236071" y="2241749"/>
              <a:ext cx="1076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42F4B9-433E-8289-5BA1-6344BFF551BE}"/>
                </a:ext>
              </a:extLst>
            </p:cNvPr>
            <p:cNvSpPr txBox="1"/>
            <p:nvPr/>
          </p:nvSpPr>
          <p:spPr>
            <a:xfrm>
              <a:off x="5370336" y="2107525"/>
              <a:ext cx="1015021" cy="18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SPKR, MIC, DBG AND AUX UART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CFE212-65BC-87F5-2B13-605CFC1AFF10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665620" y="2241749"/>
              <a:ext cx="86558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9F9D815-98CF-0CF3-6047-60F789257076}"/>
                </a:ext>
              </a:extLst>
            </p:cNvPr>
            <p:cNvSpPr/>
            <p:nvPr/>
          </p:nvSpPr>
          <p:spPr>
            <a:xfrm>
              <a:off x="3608012" y="3035848"/>
              <a:ext cx="670367" cy="3836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SIM CARD (PLACED ON HOLDER)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CFEA71D-06BE-0E47-4DC4-509675FA631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2616424" y="3227664"/>
              <a:ext cx="9915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01806C-636A-24F0-9B36-16FE6C859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4521" y="3195470"/>
              <a:ext cx="96686" cy="79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FCAF3B-08A1-7D3B-4FB0-AC8F110C8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756" y="2202060"/>
              <a:ext cx="96686" cy="79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CE4A36-2CC3-604F-53A4-C96A781F0300}"/>
                </a:ext>
              </a:extLst>
            </p:cNvPr>
            <p:cNvSpPr txBox="1"/>
            <p:nvPr/>
          </p:nvSpPr>
          <p:spPr>
            <a:xfrm>
              <a:off x="2784243" y="3074790"/>
              <a:ext cx="6559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SIM SIGNALS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3AC4552-BB6E-C619-A9F4-C9DB9D634CC8}"/>
                </a:ext>
              </a:extLst>
            </p:cNvPr>
            <p:cNvSpPr/>
            <p:nvPr/>
          </p:nvSpPr>
          <p:spPr>
            <a:xfrm>
              <a:off x="3608012" y="4039878"/>
              <a:ext cx="864066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GSM ANTENNA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1E03FD-E89B-AA7A-C3E0-B2D792A66C95}"/>
                </a:ext>
              </a:extLst>
            </p:cNvPr>
            <p:cNvSpPr/>
            <p:nvPr/>
          </p:nvSpPr>
          <p:spPr>
            <a:xfrm>
              <a:off x="3608012" y="3628342"/>
              <a:ext cx="864066" cy="268447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BLUETOOTH ANT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434FB5-8575-10CC-B56C-88F36A74555E}"/>
                </a:ext>
              </a:extLst>
            </p:cNvPr>
            <p:cNvCxnSpPr>
              <a:cxnSpLocks/>
            </p:cNvCxnSpPr>
            <p:nvPr/>
          </p:nvCxnSpPr>
          <p:spPr>
            <a:xfrm>
              <a:off x="2652621" y="3771431"/>
              <a:ext cx="9584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5F0D42-D651-E337-FBD0-F8EB6E30B2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9598" y="4174101"/>
              <a:ext cx="9584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68D4AE7-81BC-8CCE-02EE-D457E669803D}"/>
                </a:ext>
              </a:extLst>
            </p:cNvPr>
            <p:cNvSpPr/>
            <p:nvPr/>
          </p:nvSpPr>
          <p:spPr>
            <a:xfrm>
              <a:off x="5774510" y="4801389"/>
              <a:ext cx="864066" cy="469388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>
                  <a:highlight>
                    <a:srgbClr val="FF0000"/>
                  </a:highlight>
                </a:rPr>
                <a:t>TYPE C USB CONN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A810E8-18CB-4DF3-0D86-BE659933DB4B}"/>
                </a:ext>
              </a:extLst>
            </p:cNvPr>
            <p:cNvSpPr/>
            <p:nvPr/>
          </p:nvSpPr>
          <p:spPr>
            <a:xfrm>
              <a:off x="3657439" y="4641875"/>
              <a:ext cx="1712897" cy="7121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3V3 – 5V</a:t>
              </a:r>
            </a:p>
            <a:p>
              <a:pPr algn="ctr"/>
              <a:r>
                <a:rPr lang="en-IN" sz="1200" dirty="0"/>
                <a:t>BIDIR BUFF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D2B370-986F-F410-87F7-504CC52D89FB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2667549" y="4997936"/>
              <a:ext cx="989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423528-C370-2B34-3EFB-89BAA33677A2}"/>
                </a:ext>
              </a:extLst>
            </p:cNvPr>
            <p:cNvSpPr txBox="1"/>
            <p:nvPr/>
          </p:nvSpPr>
          <p:spPr>
            <a:xfrm>
              <a:off x="2720323" y="4847678"/>
              <a:ext cx="11288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MAIN   UART (AT COMM)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AAE1CD-D342-5F29-7573-CA61D565BC70}"/>
                </a:ext>
              </a:extLst>
            </p:cNvPr>
            <p:cNvCxnSpPr>
              <a:cxnSpLocks/>
            </p:cNvCxnSpPr>
            <p:nvPr/>
          </p:nvCxnSpPr>
          <p:spPr>
            <a:xfrm>
              <a:off x="5370336" y="4899302"/>
              <a:ext cx="404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E0C4C55-1222-F883-B4D5-296E16EEE15D}"/>
                </a:ext>
              </a:extLst>
            </p:cNvPr>
            <p:cNvCxnSpPr>
              <a:cxnSpLocks/>
            </p:cNvCxnSpPr>
            <p:nvPr/>
          </p:nvCxnSpPr>
          <p:spPr>
            <a:xfrm>
              <a:off x="5370336" y="5156477"/>
              <a:ext cx="404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5BE2B52-7052-2FC8-922D-C7EAB0480BCD}"/>
                </a:ext>
              </a:extLst>
            </p:cNvPr>
            <p:cNvSpPr txBox="1"/>
            <p:nvPr/>
          </p:nvSpPr>
          <p:spPr>
            <a:xfrm>
              <a:off x="5377908" y="4757614"/>
              <a:ext cx="383438" cy="18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DM, DP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94C635-AE66-C959-2344-FECF59CF80A7}"/>
                </a:ext>
              </a:extLst>
            </p:cNvPr>
            <p:cNvSpPr txBox="1"/>
            <p:nvPr/>
          </p:nvSpPr>
          <p:spPr>
            <a:xfrm>
              <a:off x="5377908" y="5013505"/>
              <a:ext cx="405880" cy="18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USB 5V0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30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Bhat</dc:creator>
  <cp:lastModifiedBy>Nikhil Bhat</cp:lastModifiedBy>
  <cp:revision>32</cp:revision>
  <dcterms:created xsi:type="dcterms:W3CDTF">2023-09-23T15:23:40Z</dcterms:created>
  <dcterms:modified xsi:type="dcterms:W3CDTF">2023-09-23T18:40:54Z</dcterms:modified>
</cp:coreProperties>
</file>