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B6F1-D067-4794-9E8F-738D5EDD29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19E1-898B-475F-B741-F68A126312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258695" y="235920"/>
            <a:ext cx="7470483" cy="1289145"/>
            <a:chOff x="654342" y="233696"/>
            <a:chExt cx="5555958" cy="811987"/>
          </a:xfrm>
        </p:grpSpPr>
        <p:cxnSp>
          <p:nvCxnSpPr>
            <p:cNvPr id="8" name="Straight Connector 7"/>
            <p:cNvCxnSpPr>
              <a:stCxn id="10" idx="3"/>
            </p:cNvCxnSpPr>
            <p:nvPr/>
          </p:nvCxnSpPr>
          <p:spPr>
            <a:xfrm>
              <a:off x="1518408" y="407332"/>
              <a:ext cx="2571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/>
            <p:cNvSpPr/>
            <p:nvPr/>
          </p:nvSpPr>
          <p:spPr>
            <a:xfrm>
              <a:off x="654342" y="273108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FF"/>
                  </a:highlight>
                </a:rPr>
                <a:t>PWR CONN</a:t>
              </a:r>
              <a:endParaRPr lang="en-IN" sz="700" dirty="0">
                <a:highlight>
                  <a:srgbClr val="FF00FF"/>
                </a:highligh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9867" y="273107"/>
              <a:ext cx="996950" cy="321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LDO – 4V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9867" y="724394"/>
              <a:ext cx="996950" cy="321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LDO – 3.3 V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4137" y="885038"/>
              <a:ext cx="12857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4137" y="407331"/>
              <a:ext cx="0" cy="477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94681" y="452463"/>
              <a:ext cx="1115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94681" y="885038"/>
              <a:ext cx="1115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90700" y="233696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VCC_3V3</a:t>
              </a:r>
              <a:endParaRPr lang="en-IN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3444" y="288383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VCC_4V0</a:t>
              </a:r>
              <a:endParaRPr lang="en-IN" sz="9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6957" y="699927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VCC_3V3</a:t>
              </a:r>
              <a:endParaRPr lang="en-IN" sz="9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11196" y="1701564"/>
            <a:ext cx="9928254" cy="4868053"/>
            <a:chOff x="911196" y="1701564"/>
            <a:chExt cx="6371242" cy="4070059"/>
          </a:xfrm>
        </p:grpSpPr>
        <p:sp>
          <p:nvSpPr>
            <p:cNvPr id="4" name="Rectangle 3"/>
            <p:cNvSpPr/>
            <p:nvPr/>
          </p:nvSpPr>
          <p:spPr>
            <a:xfrm>
              <a:off x="911196" y="1701564"/>
              <a:ext cx="1759008" cy="40700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TM66FA-04-STDN  (</a:t>
              </a:r>
              <a:r>
                <a:rPr lang="en-IN" dirty="0" err="1"/>
                <a:t>Quectel</a:t>
              </a:r>
              <a:r>
                <a:rPr lang="en-IN" dirty="0"/>
                <a:t>)</a:t>
              </a:r>
              <a:endParaRPr lang="en-IN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319973" y="2108319"/>
              <a:ext cx="962465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EXT CONN HEADERS</a:t>
              </a:r>
              <a:endParaRPr lang="en-IN" sz="700" dirty="0">
                <a:highlight>
                  <a:srgbClr val="FF0000"/>
                </a:highlight>
              </a:endParaRPr>
            </a:p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12 PIN (6*2)</a:t>
              </a:r>
              <a:endParaRPr lang="en-IN" sz="700" dirty="0">
                <a:highlight>
                  <a:srgbClr val="FF0000"/>
                </a:highligh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31207" y="1885689"/>
              <a:ext cx="1712897" cy="712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3V3 – 5V</a:t>
              </a:r>
              <a:endParaRPr lang="en-IN" sz="1200" dirty="0"/>
            </a:p>
            <a:p>
              <a:pPr algn="ctr"/>
              <a:r>
                <a:rPr lang="en-IN" sz="1200" dirty="0"/>
                <a:t>BIDIR BUFF</a:t>
              </a:r>
              <a:endParaRPr lang="en-IN" sz="12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236071" y="2241749"/>
              <a:ext cx="1076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70336" y="2107525"/>
              <a:ext cx="1015021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SPKR, MIC, DBG AND AUX UART</a:t>
              </a:r>
              <a:endParaRPr lang="en-IN" sz="800" dirty="0"/>
            </a:p>
          </p:txBody>
        </p:sp>
        <p:cxnSp>
          <p:nvCxnSpPr>
            <p:cNvPr id="35" name="Straight Connector 34"/>
            <p:cNvCxnSpPr>
              <a:endCxn id="29" idx="1"/>
            </p:cNvCxnSpPr>
            <p:nvPr/>
          </p:nvCxnSpPr>
          <p:spPr>
            <a:xfrm>
              <a:off x="2665620" y="2241749"/>
              <a:ext cx="8655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/>
            <p:cNvSpPr/>
            <p:nvPr/>
          </p:nvSpPr>
          <p:spPr>
            <a:xfrm>
              <a:off x="3608012" y="3035848"/>
              <a:ext cx="670367" cy="3836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SIM CARD (PLACED ON HOLDER)</a:t>
              </a:r>
              <a:endParaRPr lang="en-IN" sz="700" dirty="0">
                <a:highlight>
                  <a:srgbClr val="FF0000"/>
                </a:highlight>
              </a:endParaRPr>
            </a:p>
          </p:txBody>
        </p:sp>
        <p:cxnSp>
          <p:nvCxnSpPr>
            <p:cNvPr id="40" name="Straight Connector 39"/>
            <p:cNvCxnSpPr>
              <a:endCxn id="39" idx="1"/>
            </p:cNvCxnSpPr>
            <p:nvPr/>
          </p:nvCxnSpPr>
          <p:spPr>
            <a:xfrm>
              <a:off x="2616424" y="3227664"/>
              <a:ext cx="9915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434521" y="3195470"/>
              <a:ext cx="96686" cy="79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146756" y="2202060"/>
              <a:ext cx="96686" cy="79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84243" y="3074790"/>
              <a:ext cx="655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SIM SIGNALS</a:t>
              </a:r>
              <a:endParaRPr lang="en-IN" sz="900" dirty="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3608012" y="4039878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GSM ANTENNA</a:t>
              </a:r>
              <a:endParaRPr lang="en-IN" sz="700" dirty="0">
                <a:highlight>
                  <a:srgbClr val="FF0000"/>
                </a:highlight>
              </a:endParaRPr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3608012" y="3628342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BLUETOOTH ANT</a:t>
              </a:r>
              <a:endParaRPr lang="en-IN" sz="700" dirty="0">
                <a:highlight>
                  <a:srgbClr val="FF0000"/>
                </a:highlight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652621" y="3771431"/>
              <a:ext cx="9584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49598" y="4174101"/>
              <a:ext cx="9584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/>
            <p:cNvSpPr/>
            <p:nvPr/>
          </p:nvSpPr>
          <p:spPr>
            <a:xfrm>
              <a:off x="5774510" y="4801389"/>
              <a:ext cx="864066" cy="469388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TYPE C USB CONN</a:t>
              </a:r>
              <a:endParaRPr lang="en-IN" sz="700" dirty="0">
                <a:highlight>
                  <a:srgbClr val="FF0000"/>
                </a:highligh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439" y="4641875"/>
              <a:ext cx="1712897" cy="712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3V3 – 5V</a:t>
              </a:r>
              <a:endParaRPr lang="en-IN" sz="1200" dirty="0"/>
            </a:p>
            <a:p>
              <a:pPr algn="ctr"/>
              <a:r>
                <a:rPr lang="en-IN" sz="1200" dirty="0"/>
                <a:t>BIDIR BUFF</a:t>
              </a:r>
              <a:endParaRPr lang="en-IN" sz="1200" dirty="0"/>
            </a:p>
          </p:txBody>
        </p:sp>
        <p:cxnSp>
          <p:nvCxnSpPr>
            <p:cNvPr id="62" name="Straight Connector 61"/>
            <p:cNvCxnSpPr>
              <a:endCxn id="61" idx="1"/>
            </p:cNvCxnSpPr>
            <p:nvPr/>
          </p:nvCxnSpPr>
          <p:spPr>
            <a:xfrm>
              <a:off x="2667549" y="4997936"/>
              <a:ext cx="989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720323" y="4847678"/>
              <a:ext cx="11288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MAIN   UART (AT COMM) </a:t>
              </a:r>
              <a:endParaRPr lang="en-IN" sz="9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370336" y="4899302"/>
              <a:ext cx="404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370336" y="5156477"/>
              <a:ext cx="404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377908" y="4757614"/>
              <a:ext cx="383438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DM, DP</a:t>
              </a:r>
              <a:endParaRPr lang="en-IN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77908" y="5013505"/>
              <a:ext cx="405880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USB 5V0</a:t>
              </a:r>
              <a:endParaRPr lang="en-IN" sz="8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4045" y="96520"/>
            <a:ext cx="8861425" cy="6551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5710" y="365125"/>
            <a:ext cx="9360535" cy="614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Presentation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Bhat</dc:creator>
  <cp:lastModifiedBy>nikhi</cp:lastModifiedBy>
  <cp:revision>33</cp:revision>
  <dcterms:created xsi:type="dcterms:W3CDTF">2023-09-23T15:23:00Z</dcterms:created>
  <dcterms:modified xsi:type="dcterms:W3CDTF">2023-12-26T09:21:52Z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C7B8E41AE0824E83A2A1118B1F30A049_12</vt:lpwstr>
  </property>
  <property fmtid="{D5CDD505-2E9C-101B-9397-08002B2CF9AE}" pid="3" name="KSOProductBuildVer">
    <vt:lpwstr>1033-12.2.0.13359</vt:lpwstr>
  </property>
</Properties>
</file>