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4E44-618D-495A-AD27-7C3DE184247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75B0-9E7D-44D2-BCA6-8D0BCAB2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6580712-2B5F-478C-9DF1-519250D3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31911"/>
              </p:ext>
            </p:extLst>
          </p:nvPr>
        </p:nvGraphicFramePr>
        <p:xfrm>
          <a:off x="1295400" y="25400"/>
          <a:ext cx="11506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610774105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1026319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124965058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260762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76538294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251030248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0768078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61606390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1200" dirty="0"/>
                        <a:t>Clerical &amp; Administration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Community and Personal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Labourers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Machinery Operators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 Workers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Technicians and Trade Workers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06857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AFE1024-2F3B-4A19-99F6-175FAE86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97297"/>
              </p:ext>
            </p:extLst>
          </p:nvPr>
        </p:nvGraphicFramePr>
        <p:xfrm>
          <a:off x="-1" y="513588"/>
          <a:ext cx="1295397" cy="906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7">
                  <a:extLst>
                    <a:ext uri="{9D8B030D-6E8A-4147-A177-3AD203B41FA5}">
                      <a16:colId xmlns:a16="http://schemas.microsoft.com/office/drawing/2014/main" val="1192059380"/>
                    </a:ext>
                  </a:extLst>
                </a:gridCol>
              </a:tblGrid>
              <a:tr h="1006912">
                <a:tc>
                  <a:txBody>
                    <a:bodyPr/>
                    <a:lstStyle/>
                    <a:p>
                      <a:r>
                        <a:rPr lang="en-US" sz="1200" dirty="0"/>
                        <a:t>Accommodation and food services</a:t>
                      </a:r>
                    </a:p>
                    <a:p>
                      <a:r>
                        <a:rPr lang="en-US" sz="1200" dirty="0"/>
                        <a:t>(000’ hours)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43862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55130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22019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2492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337996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6173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87778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02733"/>
                  </a:ext>
                </a:extLst>
              </a:tr>
              <a:tr h="10069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18465"/>
                  </a:ext>
                </a:extLst>
              </a:tr>
            </a:tbl>
          </a:graphicData>
        </a:graphic>
      </p:graphicFrame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45BF8B9F-526B-4397-A809-C1EC07CF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12" y="488188"/>
            <a:ext cx="11503175" cy="1049276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A36C23C4-526A-4B55-B4EB-F49A9F992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5" y="1537464"/>
            <a:ext cx="11503175" cy="1049276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39F31A71-9955-4CDF-912B-E0FCC1189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25" y="2612140"/>
            <a:ext cx="11503175" cy="1049276"/>
          </a:xfrm>
          <a:prstGeom prst="rect">
            <a:avLst/>
          </a:prstGeom>
        </p:spPr>
      </p:pic>
      <p:pic>
        <p:nvPicPr>
          <p:cNvPr id="36" name="Picture 3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67053C2-934D-4100-9CB9-FDFF882B4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12" y="3549908"/>
            <a:ext cx="11503175" cy="10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26</Words>
  <Application>Microsoft Office PowerPoint</Application>
  <PresentationFormat>A3 Paper (297x420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Chandra</dc:creator>
  <cp:lastModifiedBy>Nikhil Chandra</cp:lastModifiedBy>
  <cp:revision>5</cp:revision>
  <dcterms:created xsi:type="dcterms:W3CDTF">2021-02-14T06:14:40Z</dcterms:created>
  <dcterms:modified xsi:type="dcterms:W3CDTF">2021-02-14T14:20:23Z</dcterms:modified>
</cp:coreProperties>
</file>