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sto MT" panose="02040603050505030304" pitchFamily="18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</p:embeddedFont>
    <p:embeddedFont>
      <p:font typeface="Wingdings 2" panose="050201020105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04:19:23.0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382 126 24575,'0'18'0,"0"-12"0,-1 1 0,2-1 0,-1 0 0,1 1 0,0-1 0,0 0 0,4 11 0,-4-14 0,0 0 0,0 0 0,0 0 0,1 0 0,-1 0 0,1 0 0,0-1 0,-1 1 0,1-1 0,1 1 0,-1-1 0,0 0 0,0 0 0,1 0 0,0 0 0,-1 0 0,1 0 0,5 2 0,-2-3 0,-1 0 0,1 0 0,0 0 0,-1 0 0,1-1 0,0 0 0,0 0 0,-1-1 0,11-1 0,-17 2 0,-4 4 0,0 0 0,0 0 0,0-1 0,-1 1 0,1-1 0,-11 3 0,12-5 0,-1 0 0,1-1 0,-1 0 0,1 0 0,0 0 0,-1 0 0,1-1 0,-7-1 0,10 2 0,-1-1 0,0 0 0,0 0 0,0 0 0,1 0 0,-1 0 0,1 0 0,-1 0 0,1-1 0,-1 1 0,1 0 0,-1-1 0,1 1 0,0-1 0,0 0 0,0 1 0,0-1 0,0 0 0,0 0 0,0-2 0,-5-11 0,5 14 0,0 0 0,0-1 0,1 1 0,-1-1 0,1 1 0,-1 0 0,1-1 0,0 1 0,-1-1 0,1 0 0,0 1 0,0-1 0,0 1 0,0-1 0,0 1 0,1-1 0,-1 1 0,0-1 0,1 1 0,-1-1 0,1 1 0,-1 0 0,1-1 0,0 1 0,1-3 0,0-1 0,0-1 0,-1 1 0,0-1 0,0 1 0,0-1 0,-1 1 0,1-1 0,-1 0 0,-1 1 0,1-1 0,-3-10 0,2 15 0,1 1 0,-1-1 0,1 0 0,-1 1 0,1-1 0,-1 0 0,0 1 0,1-1 0,-1 1 0,0-1 0,0 1 0,0-1 0,1 1 0,-1 0 0,0-1 0,0 1 0,0 0 0,0 0 0,1 0 0,-1-1 0,0 1 0,0 0 0,0 0 0,0 0 0,0 1 0,0-1 0,0 0 0,1 0 0,-1 0 0,0 1 0,0-1 0,0 0 0,0 1 0,1-1 0,-1 0 0,0 1 0,0 0 0,-3 1 0,0 0 0,1 0 0,-1 0 0,1 0 0,0 0 0,-6 6 0,-1 7 0,-4 2 0,7-20 0,1-14 0,3-15 0,3 32 0,0 0 0,0 0 0,0 0 0,0 0 0,0 0 0,0 0 0,0 1 0,0-1 0,0 0 0,0 0 0,0 0 0,0 0 0,0 0 0,0 0 0,0 0 0,0 0 0,0 0 0,0 0 0,0 0 0,0 0 0,1 0 0,-1 0 0,0 0 0,0 0 0,0 0 0,0 0 0,0 0 0,0 0 0,0 0 0,0 0 0,0 0 0,0 0 0,0 0 0,0 0 0,0 0 0,0 0 0,0 0 0,0 0 0,1 0 0,-1 0 0,0 0 0,0 0 0,0 0 0,0 0 0,0 0 0,0-1 0,0 1 0,0 0 0,3 19 0,-2-28 0,0-1 0,-1 1 0,-2-19 0,-5 32 0,-8 3 0,16-4 0,11-2 0,-11-1 0,29 2 0,-18 3 0,-12-5 0,0 0 0,0 1 0,0-1 0,0 0 0,1 0 0,-1 1 0,0-1 0,0 0 0,0 1 0,0-1 0,0 0 0,0 1 0,0-1 0,0 0 0,0 1 0,0-1 0,-1 0 0,1 1 0,0-1 0,0 0 0,0 1 0,0-1 0,0 0 0,-1 1 0,1-1 0,0 0 0,0 0 0,0 1 0,-1-1 0,1 0 0,0 0 0,0 0 0,-1 1 0,1-1 0,-14 8 0,13-8 0,1 0 0,-1 1 0,0-1 0,1 0 0,-1 1 0,0-1 0,1 0 0,-1 1 0,1-1 0,-1 1 0,0-1 0,1 1 0,-1-1 0,1 1 0,0-1 0,-1 1 0,1-1 0,-1 1 0,1 0 0,0-1 0,0 1 0,-1 0 0,1-1 0,0 1 0,0 0 0,0-1 0,-1 1 0,1 0 0,0 0 0,0-1 0,0 1 0,0 0 0,1-1 0,-1 1 0,0 1 0,0 12 0,1-7 0,-1 0 0,0 0 0,0-1 0,-1 1 0,1 0 0,-2-1 0,1 1 0,-1-1 0,0 1 0,0-1 0,0 0 0,-1 1 0,-4 5 0,7-12 0,0 1 0,0-1 0,0 0 0,0 0 0,0 0 0,0 0 0,0 0 0,-1 0 0,1 0 0,0 0 0,0 0 0,0 1 0,0-1 0,0 0 0,0 0 0,0 0 0,0 0 0,0 0 0,-1 0 0,1 0 0,0 0 0,0 0 0,0 0 0,0 0 0,0 0 0,0 0 0,-1 0 0,1 0 0,0 0 0,0 0 0,0 0 0,0 0 0,0 0 0,0 0 0,0 0 0,-1 0 0,1 0 0,0 0 0,0 0 0,0 0 0,0 0 0,0 0 0,0 0 0,0 0 0,-1-1 0,1 1 0,0 0 0,0 0 0,0 0 0,0 0 0,0 0 0,0 0 0,0 0 0,0 0 0,0 0 0,0-1 0,0 1 0,-3-12 0,1-12 0,6-7 0,-3 16 0,-9 43 0,-2 10 0,8-32 0,9-29 0,16-63 0,-67 174 0,44-87 0,0-1 0,0 1 0,0-1 0,0 1 0,0-1 0,0 1 0,0-1 0,0 1 0,-1-1 0,1 1 0,0-1 0,0 0 0,0 1 0,-1-1 0,1 1 0,0-1 0,-1 0 0,1 1 0,0-1 0,-1 1 0,1-1 0,0 0 0,-1 0 0,1 1 0,-1-1 0,1 0 0,0 0 0,-1 1 0,0-1 0,1-16 0,0 13 0,0-1 0,1 0 0,0 1 0,-1-1 0,1 1 0,1 0 0,-1-1 0,1 1 0,2-6 0,-3 11 0,0-1 0,-1 1 0,0 0 0,1 0 0,-1 0 0,0 0 0,0 0 0,0 0 0,0-1 0,0 1 0,-1 0 0,0 2 0,-3 13 0,2-13 0,1-1 0,0 1 0,0 0 0,0 0 0,0 0 0,1 0 0,0 0 0,-1 4 0,2-8 0,-1 1 0,0-1 0,0 1 0,1-1 0,-1 0 0,0 1 0,1-1 0,-1 1 0,0-1 0,1 0 0,-1 1 0,1-1 0,-1 0 0,0 0 0,1 1 0,-1-1 0,1 0 0,-1 0 0,1 0 0,-1 0 0,1 1 0,-1-1 0,1 0 0,0 0 0,6 3 0,-13 7 0,3-6 0,0-1 0,0 0 0,-1 0 0,0 0 0,1 0 0,-1 0 0,0-1 0,0 1 0,0-1 0,-1 0 0,-6 2 0,9-4 0,0 1 0,-1-1 0,1 0 0,0 1 0,-1-1 0,1 0 0,0 0 0,0 0 0,-1-1 0,1 1 0,0 0 0,-1-1 0,1 0 0,0 1 0,0-1 0,0 0 0,0 0 0,0 0 0,0 0 0,0-1 0,0 1 0,0-1 0,1 1 0,-4-3 0,-14-18 0,7 9 0,1 1 0,0-1 0,1-1 0,-15-27 0,14 20 0,8 16 0,0-1 0,0 1 0,1-1 0,-1 0 0,1 0 0,0 0 0,1 0 0,0 0 0,0-1 0,0 1 0,0-9 0,1-4 0,0 8 0,0 0 0,1 0 0,3-18 0,-5 39 0,0 0 0,0 0 0,1 0 0,2 15 0,0 8 0,-2 74 0,0-106 0,0-1 0,-1 0 0,1 1 0,0-1 0,0 1 0,0-1 0,0 0 0,0 1 0,1-1 0,-1 0 0,0 1 0,0-1 0,0 0 0,0 1 0,0-1 0,0 0 0,0 1 0,1-1 0,-1 0 0,0 1 0,0-1 0,1 0 0,-1 0 0,0 1 0,0-1 0,1 0 0,-1 0 0,0 1 0,0-1 0,1 0 0,-1 0 0,0 0 0,1 0 0,-1 0 0,0 1 0,1-1 0,12-8 0,7-18 0,-17 18 0,0 1 0,0 0 0,0-1 0,-1 0 0,0 1 0,-1-1 0,0 0 0,0 0 0,0 0 0,-1 0 0,-1-10 0,1 26 0,0 0 0,-1 0 0,0 0 0,0 0 0,-3 8 0,-3 22 0,5-24 0,1-8 0,0 0 0,1 0 0,-1-1 0,1 1 0,1 0 0,-1 0 0,1 0 0,0 0 0,2 6 0,-3-12 0,0 1 0,0-1 0,0 0 0,0 0 0,0 0 0,0 1 0,0-1 0,0 0 0,1 0 0,-1 0 0,0 1 0,0-1 0,0 0 0,0 0 0,0 0 0,1 0 0,-1 1 0,0-1 0,0 0 0,0 0 0,1 0 0,-1 0 0,0 0 0,0 0 0,0 1 0,1-1 0,-1 0 0,0 0 0,0 0 0,1 0 0,-1 0 0,0 0 0,0 0 0,0 0 0,1 0 0,-1 0 0,0 0 0,0 0 0,1 0 0,-1-1 0,0 1 0,0 0 0,0 0 0,1 0 0,-1 0 0,0 0 0,9-13 0,3-17 0,-8 17 0,-1 0 0,0-1 0,0 1 0,-2-1 0,1 0 0,-2-21 0,0 34 0,0 1 0,0 0 0,0 0 0,0-1 0,0 1 0,0 0 0,0 0 0,0 0 0,0-1 0,0 1 0,0 0 0,0 0 0,0-1 0,0 1 0,0 0 0,-1 0 0,1 0 0,0-1 0,0 1 0,0 0 0,0 0 0,0 0 0,-1 0 0,1-1 0,0 1 0,0 0 0,0 0 0,0 0 0,-1 0 0,1 0 0,0-1 0,0 1 0,0 0 0,-1 0 0,1 0 0,0 0 0,0 0 0,-1 0 0,1 0 0,0 0 0,0 0 0,0 0 0,-1 0 0,1 0 0,0 0 0,-1 0 0,-11 10 0,-10 18 0,21-27 0,-26 47 0,30-60 0,0 0 0,-1 0 0,-1 0 0,1 0 0,-2-1 0,-1-15 0,1 28 0,0 0 0,0 0 0,0 0 0,0 0 0,0 0 0,0-1 0,0 1 0,0 0 0,0 0 0,0 0 0,0 0 0,0 0 0,0 0 0,0 0 0,0 0 0,0 0 0,0 0 0,-1 0 0,1 0 0,0 0 0,0 0 0,0 0 0,0-1 0,0 1 0,0 0 0,0 0 0,0 0 0,0 0 0,0 0 0,0 0 0,-1 0 0,1 0 0,0 0 0,0 0 0,0 0 0,0 0 0,0 0 0,0 0 0,0 0 0,0 0 0,0 0 0,-1 0 0,1 0 0,0 1 0,0-1 0,0 0 0,0 0 0,0 0 0,0 0 0,0 0 0,0 0 0,0 0 0,0 0 0,0 0 0,0 0 0,0 0 0,0 0 0,0 0 0,-1 0 0,1 1 0,0-1 0,0 0 0,0 0 0,0 0 0,0 0 0,0 0 0,-7 10 0,-6 13 0,11-18 0,1-8 0,3-13 0,5 1 0,-6 15 0,-1 0 0,1 0 0,-1 0 0,1 0 0,-1 0 0,0 0 0,1 0 0,-1 0 0,1 0 0,-1 0 0,1 1 0,-1-1 0,0 0 0,1 0 0,-1 0 0,1 0 0,-1 1 0,0-1 0,1 0 0,-1 0 0,0 1 0,1-1 0,-1 0 0,0 1 0,1-1 0,-1 0 0,0 1 0,0-1 0,1 0 0,-1 1 0,0-1 0,0 0 0,0 1 0,0-1 0,1 1 0,-1-1 0,0 1 0,2 3 0,21 32 0,-23-35 0,1 0 0,-1-1 0,1 1 0,-1-1 0,1 1 0,-1-1 0,1 1 0,-1-1 0,1 0 0,0 1 0,-1-1 0,1 0 0,0 1 0,-1-1 0,1 0 0,0 0 0,-1 0 0,1 1 0,1-1 0,-1-1 0,-1 1 0,1 0 0,-1-1 0,1 1 0,0-1 0,-1 1 0,1-1 0,-1 1 0,1-1 0,-1 1 0,0-1 0,1 0 0,-1 1 0,1-1 0,-1 0 0,0 1 0,0-1 0,1 0 0,-1 0 0,0 1 0,0-1 0,0 0 0,0-1 0,1 1 0,-1 0 0,0 1 0,0-1 0,1 0 0,-1 0 0,0 0 0,0 1 0,0-1 0,0 0 0,0 0 0,0 0 0,0 0 0,-1 1 0,1-1 0,0 0 0,0 0 0,0 0 0,-1 1 0,1-1 0,-1 0 0,0-1 0,1 2 0,-1 0 0,1 0 0,-1-1 0,0 1 0,1 0 0,-1 0 0,1 0 0,-1 0 0,0 0 0,1 0 0,-1 0 0,1 0 0,-1 0 0,0 0 0,1 0 0,-1 0 0,1 0 0,-1 1 0,1-1 0,-1 0 0,-1 1 0,-1 1 0,-1 0 0,0 1 0,1-1 0,-1 1 0,1-1 0,-6 7 0,7-6 0,0 1 0,0-1 0,0 1 0,0 0 0,1-1 0,-1 1 0,1 0 0,0 0 0,0 0 0,0 0 0,1 0 0,-1 0 0,1 0 0,0 1 0,0-1 0,0 0 0,2 4 0,-1 0 0,1 0 0,0 0 0,0 0 0,1 0 0,0 0 0,1-1 0,6 11 0,-8-16 0,1 0 0,0 0 0,-1 0 0,1 0 0,0-1 0,0 1 0,0-1 0,0 0 0,0 0 0,1 0 0,-1 0 0,0-1 0,0 1 0,5-1 0,12 2 0,-18-2 0,-8 0 0,4 0 0,-27-2 0,28 2 0,1 0 0,-1 0 0,0 0 0,1 0 0,-1 0 0,0-1 0,1 1 0,-1 0 0,0 0 0,1 0 0,-1-1 0,1 1 0,-1 0 0,0-1 0,1 1 0,-1 0 0,1-1 0,-1 1 0,1-1 0,-1 1 0,1-1 0,-1 1 0,1-1 0,0 1 0,-1-1 0,1 0 0,0 1 0,-1-1 0,1 0 0,0 1 0,0-1 0,-1 0 0,1 1 0,0-1 0,0 0 0,0 1 0,0-2 0,40 4 0,-22 0 0,41 0 0,-56-2 0,0 0 0,0-1 0,0 1 0,1-1 0,-1 1 0,0-1 0,0 0 0,0 0 0,0 0 0,0-1 0,-1 1 0,1-1 0,0 0 0,2-2 0,-3 2 0,-6 3 0,-13 9 0,-21 13 0,20-12 0,13-6 0,0-1 0,0-1 0,-1 1 0,0-1 0,0 0 0,0 0 0,0 0 0,0-1 0,-1 0 0,-7 1 0,14-2 0,0-1 0,0 0 0,-1 0 0,1 0 0,0 0 0,0 0 0,0 0 0,0 0 0,0 0 0,0 0 0,-1 0 0,1 0 0,0 0 0,0 0 0,0 0 0,0 0 0,0 0 0,-1 0 0,1 0 0,0 0 0,0-1 0,0 1 0,0 0 0,0 0 0,0 0 0,0 0 0,-1 0 0,1 0 0,0 0 0,0 0 0,0 0 0,0-1 0,0 1 0,0 0 0,0 0 0,0 0 0,0 0 0,0 0 0,0 0 0,0-1 0,-1 1 0,1 0 0,0 0 0,0 0 0,0 0 0,0 0 0,0 0 0,0-1 0,0 1 0,0 0 0,0 0 0,1 0 0,-1 0 0,0 0 0,0-1 0,8-7 0,11-6 0,7 0 0,-15 8 0,-1 0 0,1 0 0,-1-1 0,13-12 0,-23 19 0,0 0 0,0 0 0,0 0 0,0 0 0,0-1 0,0 1 0,1 0 0,-1 0 0,0 0 0,0 0 0,0 0 0,0 0 0,0 0 0,0-1 0,0 1 0,0 0 0,0 0 0,0 0 0,0 0 0,0 0 0,0 0 0,0 0 0,0-1 0,0 1 0,0 0 0,0 0 0,0 0 0,0 0 0,0 0 0,0 0 0,-1 0 0,1 0 0,0-1 0,0 1 0,0 0 0,0 0 0,0 0 0,0 0 0,0 0 0,0 0 0,0 0 0,0 0 0,-1 0 0,1 0 0,0 0 0,0 0 0,0 0 0,0-1 0,0 1 0,0 0 0,0 0 0,-1 0 0,1 0 0,0 0 0,0 0 0,0 0 0,0 0 0,0 0 0,-14-1 0,-13 2 0,-6 6 0,25-5 0,-1 0 0,1-1 0,-1 1 0,-14-1 0,53-34 0,-12 14 0,-19 13 0,-14 7 0,0 5 0,12-5 0,0 0 0,0 0 0,0 0 0,0 0 0,0 0 0,0 0 0,-1-1 0,1 0 0,0 1 0,-5-2 0,28-21 0,-12 15 0,1 0 0,0 0 0,0 1 0,1 0 0,14-6 0,-68 41 0,33-26 0,11-4 0,15-12 0,4-2 0,-21 13 0,-17 8 0,-3 3 0,9-3 0,1-2 0,-24 7 0,74-27 0,-33 13 0,0 0 0,0 1 0,0-1 0,0 1 0,0 0 0,1 0 0,-1 1 0,0 0 0,1 0 0,-1 0 0,11 0 0,-19 4 0,1-1 0,0 1 0,-1-1 0,1 0 0,-1 0 0,0 0 0,0-1 0,0 1 0,-4 1 0,-32 13-1365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04:19:30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377 128 24575,'-1'19'0,"1"-16"0,-1 0 0,1 0 0,-1 0 0,1 0 0,0 0 0,0 0 0,0 0 0,1 0 0,-1 0 0,1 0 0,-1 0 0,1 0 0,0 0 0,0 0 0,1 0 0,-1-1 0,1 1 0,-1 0 0,1-1 0,0 1 0,0-1 0,3 3 0,-6-4 0,0-1 0,1 0 0,-1 0 0,1 0 0,-1 0 0,0 0 0,1 0 0,-1 0 0,1 1 0,-1-1 0,1 0 0,-1 0 0,1 1 0,-1-1 0,1 0 0,-1 1 0,1-1 0,-1 1 0,1-1 0,0 0 0,-1 1 0,1-1 0,0 1 0,-1-1 0,1 1 0,0-1 0,0 1 0,-1-1 0,1 1 0,0-1 0,0 1 0,0 0 0,0-1 0,0 1 0,0-1 0,0 1 0,0 0 0,0-1 0,0 1 0,0 0 0,-1 13 0,0-9 0,1 1 0,-1 0 0,1 0 0,0-1 0,1 1 0,-1 0 0,1 0 0,0-1 0,1 1 0,-1-1 0,4 9 0,-19-68 0,12 48 0,-1 0 0,1 0 0,-1 0 0,0 1 0,-1-1 0,1 1 0,-1 0 0,0 0 0,-1 0 0,1 0 0,-1 1 0,0-1 0,0 1 0,0 1 0,-1-1 0,1 1 0,-1 0 0,-7-3 0,31 5 0,-15-4 0,-12-3 0,-112-44 0,158 52 0,-7 7 0,-24-6 0,-27-3 0,6 0 0,11 1 0,-1 0 0,0 0 0,1 0 0,-1 1 0,0 0 0,1 0 0,-1 0 0,-7 2 0,44 17 0,-23-15 0,0-1 0,0 0 0,0-1 0,1 0 0,-1-1 0,1 1 0,12-2 0,-54-21 0,-5 6 0,-10-6 0,48 18 0,10 1 0,12 1 0,-4 2 0,-12-1 0,-1 1 0,0-1 0,1 0 0,-1-1 0,9-1 0,-15 2 0,0 0 0,0 0 0,0 0 0,0 0 0,0 0 0,0 0 0,0 0 0,0 0 0,1 0 0,-1 0 0,0 0 0,0-1 0,0 1 0,0 0 0,0 0 0,0 0 0,0 0 0,0 0 0,0 0 0,0 0 0,0 0 0,0-1 0,0 1 0,0 0 0,0 0 0,0 0 0,0 0 0,0 0 0,0 0 0,0 0 0,0-1 0,0 1 0,0 0 0,0 0 0,0 0 0,0 0 0,0 0 0,0 0 0,0 0 0,0-1 0,0 1 0,0 0 0,0 0 0,0 0 0,0 0 0,0 0 0,-1 0 0,1 0 0,0 0 0,0 0 0,0 0 0,0 0 0,0 0 0,0-1 0,0 1 0,-10-8 0,-11-4 0,13 9 0,-1 0 0,0 0 0,1 1 0,-1 1 0,0 0 0,-14-1 0,12 2 0,1-1 0,0 0 0,-1-1 0,-16-5 0,-5-3 0,21 7 0,0-1 0,0 1 0,-14-9 0,30 13 0,0 0 0,0-1 0,0 0 0,0 0 0,9-1 0,1 0 0,2 2 0,-43 1 0,-3 1 0,29 0 0,9 3 0,10 2 0,-5-5 0,-10-2 0,0 0 0,1 0 0,-1 0 0,0 0 0,0 1 0,0-1 0,0 1 0,4 3 0,-34 7 0,18-9 0,1 0 0,-1 0 0,1 0 0,0 0 0,0 1 0,-10 7 0,16-10 0,-1 1 0,0-1 0,1 1 0,0 0 0,-1-1 0,1 1 0,0 0 0,0 0 0,0 0 0,0 0 0,0 0 0,0 0 0,1 0 0,-1 1 0,1-1 0,-1 0 0,1 0 0,0 0 0,0 1 0,0-1 0,0 0 0,0 0 0,0 0 0,2 4 0,4 17 0,1 1 0,1-1 0,19 36 0,-27-59 0,0 1 0,0-1 0,0 0 0,0 0 0,0 0 0,0 1 0,0-1 0,0 0 0,0 0 0,0 0 0,0 0 0,0 1 0,0-1 0,0 0 0,0 0 0,0 0 0,1 0 0,-1 0 0,0 1 0,0-1 0,0 0 0,0 0 0,0 0 0,0 0 0,1 0 0,-1 0 0,0 1 0,0-1 0,0 0 0,0 0 0,0 0 0,1 0 0,-1 0 0,0 0 0,0 0 0,0 0 0,1 0 0,-1 0 0,0 0 0,0 0 0,0 0 0,0 0 0,1 0 0,-1 0 0,0 0 0,0 0 0,0 0 0,0 0 0,1 0 0,-1 0 0,0 0 0,0-1 0,0 1 0,0 0 0,0 0 0,1 0 0,-1 0 0,0 0 0,0 0 0,0 0 0,0-1 0,0 1 0,1 0 0,-2 7 0,1-3 0,-5 59 0,5-63 0,-1 0 0,1 0 0,-1-1 0,1 1 0,-1 0 0,1-1 0,-1 1 0,1-1 0,-1 1 0,1 0 0,0-1 0,-1 1 0,1-1 0,0 1 0,-1-1 0,1 1 0,0-1 0,0 0 0,-1 1 0,1-1 0,0 1 0,0-1 0,0 1 0,0-1 0,0 0 0,0 0 0,-8-23 0,7 22 0,0 0 0,1 0 0,-1-1 0,1 1 0,0 0 0,-1-1 0,1 1 0,0 0 0,0-1 0,1 1 0,-1 0 0,0-1 0,1 1 0,1-4 0,-1 5 0,1 0 0,-1 0 0,1 0 0,-1 0 0,1 0 0,-1 0 0,1 1 0,0-1 0,-1 1 0,1-1 0,0 1 0,0-1 0,-1 1 0,1 0 0,0 0 0,0 0 0,-1 0 0,1 0 0,3 1 0,17 0 0,0-2 0,-1 0 0,1-1 0,0-1 0,0-1 0,25-8 0,-42 10 0,0 2 0,0-1 0,0 0 0,0 1 0,0 0 0,9 1 0,25-3 0,-36-3 0,-3 4 0,0 1 0,0 0 0,0-1 0,0 1 0,0 0 0,0 0 0,0-1 0,0 1 0,0 0 0,0-1 0,0 1 0,1 0 0,-1 0 0,0-1 0,0 1 0,0 0 0,0 0 0,0-1 0,1 1 0,-1 0 0,0 0 0,0-1 0,0 1 0,1 0 0,-1 0 0,0 0 0,0 0 0,1-1 0,-1 1 0,0 0 0,0 0 0,1 0 0,-1 0 0,0 0 0,0 0 0,1 0 0,-1 0 0,0 0 0,1 0 0,-1 0 0,1 0 0,10-1 0,0 1 0,0 1 0,0 0 0,0 0 0,0 2 0,0-1 0,14 6 0,-1-2 0,65 21 0,-51-17-1365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04:20:05.0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04:20:17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171 148 24575,'6'-24'0,"-6"23"0,1 0 0,0 0 0,-1-1 0,1 1 0,-1 0 0,1-1 0,-1 1 0,0 0 0,0-1 0,1 1 0,-1-1 0,0 1 0,0 0 0,0-1 0,-1 1 0,1 0 0,0-1 0,0 1 0,-1-1 0,1 1 0,-1 0 0,1 0 0,-1-1 0,0 1 0,1 0 0,-1 0 0,0 0 0,0 0 0,0 0 0,0 0 0,0 0 0,-2-2 0,1 1 0,1 1 0,-1-1 0,0 1 0,0-1 0,0 1 0,0-1 0,0 1 0,0 0 0,0 0 0,0 0 0,-1 0 0,1 1 0,0-1 0,-1 1 0,-3-1 0,31 5 0,-24-4 0,1 0 0,-1 1 0,0-1 0,1 0 0,-1 1 0,0-1 0,1 1 0,-1 0 0,0-1 0,0 1 0,1 0 0,-1 0 0,0-1 0,0 1 0,0 0 0,1 2 0,-2-3 0,0 1 0,0-1 0,-1 1 0,1-1 0,0 0 0,-1 1 0,1-1 0,0 0 0,-1 1 0,1-1 0,0 0 0,-1 1 0,1-1 0,-1 0 0,1 0 0,-1 0 0,1 1 0,-1-1 0,1 0 0,0 0 0,-1 0 0,1 0 0,-1 0 0,1 0 0,-1 0 0,1 0 0,-1 0 0,1 0 0,-1 0 0,0 0 0,-23 0 0,17 0 0,7 0 0,0 0 0,0 0 0,-1 0 0,1 0 0,0 0 0,0 0 0,0 0 0,-1 0 0,1 0 0,0 0 0,0 1 0,0-1 0,-1 0 0,1 0 0,0 0 0,0 0 0,0 0 0,0 0 0,-1 1 0,1-1 0,0 0 0,0 0 0,0 0 0,0 1 0,0-1 0,0 0 0,0 0 0,-1 0 0,1 1 0,0-1 0,0 0 0,0 0 0,0 0 0,0 1 0,0-1 0,0 0 0,0 0 0,0 0 0,0 1 0,0-1 0,0 0 0,1 0 0,-1 0 0,0 1 0,0-1 0,0 0 0,0 0 0,0 0 0,0 1 0,0-1 0,0 0 0,1 0 0,9 16 0,-3-4 0,-24-19 0,14 5 0,0-1 0,0 1 0,0-1 0,0 0 0,1 0 0,0 0 0,-1 0 0,1 0 0,0-1 0,0 1 0,-1-5 0,1 5 0,1-1 0,-1 0 0,0 1 0,0 0 0,0-1 0,-1 1 0,1 0 0,-1 0 0,0 0 0,0 1 0,0-1 0,-4-2 0,-8-6 0,11 9 0,1-1 0,-1 0 0,0 1 0,0-1 0,0 1 0,-6-2 0,9 4 0,1 0 0,0 0 0,-1 0 0,1 0 0,-1 0 0,1 0 0,-1 0 0,1 0 0,-1 0 0,1 0 0,-1 0 0,1 0 0,-1 0 0,1 0 0,-1 0 0,1 1 0,0-1 0,-1 0 0,1 0 0,-1 1 0,1-1 0,0 0 0,-1 0 0,1 1 0,-1 0 0,0 0 0,1 0 0,-1 1 0,1-1 0,-1 1 0,1-1 0,-1 0 0,1 1 0,0-1 0,0 1 0,0-1 0,0 1 0,0 2 0,0 1 0,0 0 0,0-1 0,1 1 0,-1 0 0,1 0 0,0 0 0,0 0 0,3 5 0,-2-8 0,-1 0 0,1 0 0,-1 0 0,1 0 0,0 0 0,0 0 0,0-1 0,0 1 0,0-1 0,0 1 0,0-1 0,1 0 0,-1 0 0,0 0 0,1 0 0,-1 0 0,3 0 0,15 6 0,0 1 0,27 16 0,-4-2 0,-22-13 0,-1 0 0,1-1 0,26 5 0,-30-6 0,-31-9 0,4-2 0,-3-1 0,0 1 0,1-2 0,0 0 0,0 0 0,-18-13 0,30 19 0,1 0 0,-1 0 0,0 0 0,0 0 0,0 0 0,0 0 0,0 0 0,1 0 0,-1 0 0,0 0 0,0 0 0,0 0 0,0 0 0,0 0 0,0-1 0,1 1 0,-1 0 0,0 0 0,0 0 0,0 0 0,0 0 0,0 0 0,0 0 0,0 0 0,0-1 0,1 1 0,-1 0 0,0 0 0,0 0 0,0 0 0,0 0 0,0-1 0,0 1 0,0 0 0,0 0 0,0 0 0,0 0 0,0 0 0,0-1 0,0 1 0,0 0 0,0 0 0,0 0 0,0 0 0,0 0 0,0-1 0,0 1 0,0 0 0,-1 0 0,1 0 0,0 0 0,0 0 0,0 0 0,0-1 0,0 1 0,21 3 0,-8-2 0,-14-3 0,0 1 0,0-1 0,-1 1 0,1-1 0,-1 1 0,1 0 0,-1 0 0,1-1 0,-1 1 0,-3-1 0,-14-13 0,21 14 0,0 1 0,0 0 0,-1 0 0,1 0 0,0 0 0,0 0 0,0 0 0,0 0 0,0 1 0,0-1 0,0 1 0,-1-1 0,3 2 0,94 57 0,-81-48 0,-6-3-195,0 2 0,-1-1 0,-1 1 0,1 1 0,-2 0 0,8 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04:20:34.1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39 24575,'148'-14'0,"210"-10"0,-289 24 0,0 3 0,0 2 0,82 18 0,25 18 0,211 36 0,-282-71 0,-73-6 0,1 2 0,41 8 0,-11-6-1365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04:20:35.8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24575,'119'21'0,"-39"-5"0,126 13 0,1-9 0,304-9 0,-366-22 0,43-1 0,-170 8-1365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04:20:37.5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24575,'71'0'0,"198"5"0,-218 0 0,0 1 0,0 3 0,61 19 0,-79-18 0,0 0 0,1-3 0,0 0 0,0-3 0,46 2 0,222 6 0,-9 1 0,22-13 0,-314-1-76,0 1 1,0 1-1,0-1 0,-1 0 0,1 0 0,0 0 0,0 0 0,0 0 1,0 1-1,-1-1 0,1 0 0,0 1 0,0-1 0,-1 1 1,1-1-1,0 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04:20:41.2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2046 116 24575,'0'-2'0,"0"0"0,0 1 0,0-1 0,0 0 0,0 0 0,-1 0 0,1 0 0,0 1 0,-1-1 0,0 0 0,1 0 0,-1 1 0,0-1 0,0 0 0,0 1 0,0-1 0,0 1 0,0-1 0,0 1 0,-1 0 0,1 0 0,0-1 0,-1 1 0,1 0 0,-1 0 0,1 0 0,-4-1 0,-14-11 0,13 9 0,-1 0 0,1 1 0,-1 0 0,0 1 0,0-1 0,0 1 0,0 0 0,-1 1 0,1 0 0,0 0 0,-1 0 0,1 1 0,-1 0 0,-7 2 0,-34-4 0,23 2 0,-1 0 0,1 1 0,0 2 0,-26 5 0,19-2 0,-61 2 0,-55-4 0,84 0 0,0-4 0,-123-14 0,116 0 0,29 5 0,-54-4 0,-80 15 0,6 1 0,131-11 0,33 6 0,-1 0 0,1 0 0,0 1 0,-12-1 0,-50 4 0,-108-3 0,163-1-114,-1 0 1,1 1-1,-1 1 0,0 1 0,0 0 1,1 0-1,-1 2 0,1 0 0,0 0 1,0 2-1,-20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19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832" y="2123449"/>
            <a:ext cx="11328041" cy="2194561"/>
          </a:xfrm>
        </p:spPr>
        <p:txBody>
          <a:bodyPr anchor="b">
            <a:normAutofit/>
          </a:bodyPr>
          <a:lstStyle>
            <a:lvl1pPr algn="ctr"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832" y="4318008"/>
            <a:ext cx="11328041" cy="125984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856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0" y="657369"/>
            <a:ext cx="12170159" cy="4580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7" y="5478306"/>
            <a:ext cx="12426391" cy="652166"/>
          </a:xfrm>
        </p:spPr>
        <p:txBody>
          <a:bodyPr anchor="b">
            <a:normAutofit/>
          </a:bodyPr>
          <a:lstStyle>
            <a:lvl1pPr algn="ctr"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3219" y="834012"/>
            <a:ext cx="11814415" cy="423080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548640" indent="0">
              <a:buNone/>
              <a:defRPr sz="2400"/>
            </a:lvl2pPr>
            <a:lvl3pPr marL="1097280" indent="0">
              <a:buNone/>
              <a:defRPr sz="24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4" y="6130474"/>
            <a:ext cx="12424514" cy="818966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873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4" y="730124"/>
            <a:ext cx="12424514" cy="4241213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54216"/>
            <a:ext cx="12424516" cy="1802191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664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9"/>
            <a:ext cx="10502759" cy="639299"/>
          </a:xfrm>
        </p:spPr>
        <p:txBody>
          <a:bodyPr anchor="t">
            <a:normAutofit/>
          </a:bodyPr>
          <a:lstStyle>
            <a:lvl1pPr marL="0" indent="0" algn="r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65224"/>
            <a:ext cx="12424516" cy="17873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8720" y="1061755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05659" y="351391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0453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3" y="2552331"/>
            <a:ext cx="12424516" cy="301420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41" y="5580667"/>
            <a:ext cx="12422639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57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54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6053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29722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59886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59886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439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5" y="2181858"/>
            <a:ext cx="4007966" cy="221742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60" y="2181858"/>
            <a:ext cx="4007966" cy="221742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61" y="2181858"/>
            <a:ext cx="4007966" cy="221742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53" y="731520"/>
            <a:ext cx="12424516" cy="1164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54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221722" y="2326702"/>
            <a:ext cx="3710842" cy="192354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54" y="5376442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34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54891" y="2326913"/>
            <a:ext cx="3710842" cy="192979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722" y="5376441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003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90837" y="2321318"/>
            <a:ext cx="3710842" cy="192875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59886" y="5376439"/>
            <a:ext cx="3961181" cy="1573002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554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3145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9682" y="731520"/>
            <a:ext cx="2741384" cy="621792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555" y="731520"/>
            <a:ext cx="9500246" cy="621792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334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01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46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9492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511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665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937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6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4372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99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2113281"/>
            <a:ext cx="11508660" cy="2194576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4307855"/>
            <a:ext cx="11508660" cy="180846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734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555" y="2078939"/>
            <a:ext cx="6072596" cy="48705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3471" y="2078940"/>
            <a:ext cx="6077598" cy="48705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853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4" y="2081408"/>
            <a:ext cx="6106886" cy="4978523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82" y="2081408"/>
            <a:ext cx="6106886" cy="4978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46" y="2202305"/>
            <a:ext cx="5851613" cy="653861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46" y="2856165"/>
            <a:ext cx="5851613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53960" y="2202305"/>
            <a:ext cx="5874396" cy="653860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53960" y="2856165"/>
            <a:ext cx="5874396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527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980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1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0"/>
            <a:ext cx="4448267" cy="2186302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760" y="731520"/>
            <a:ext cx="7694309" cy="621792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17822"/>
            <a:ext cx="4448267" cy="4031617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978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398" y="731520"/>
            <a:ext cx="4300999" cy="6245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907"/>
            <a:ext cx="7121939" cy="2195206"/>
          </a:xfrm>
        </p:spPr>
        <p:txBody>
          <a:bodyPr anchor="b">
            <a:noAutofit/>
          </a:bodyPr>
          <a:lstStyle>
            <a:lvl1pPr algn="ctr">
              <a:defRPr sz="3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31062" y="916443"/>
            <a:ext cx="3930901" cy="589538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27113"/>
            <a:ext cx="7121939" cy="4051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761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078940"/>
            <a:ext cx="12424514" cy="48705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3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55" y="7059931"/>
            <a:ext cx="80074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042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32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  <p:sldLayoutId id="2147483867" r:id="rId19"/>
    <p:sldLayoutId id="2147483868" r:id="rId20"/>
    <p:sldLayoutId id="2147483869" r:id="rId21"/>
    <p:sldLayoutId id="2147483870" r:id="rId22"/>
    <p:sldLayoutId id="2147483871" r:id="rId23"/>
    <p:sldLayoutId id="2147483872" r:id="rId24"/>
    <p:sldLayoutId id="2147483873" r:id="rId25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4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367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864000" indent="-3240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21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231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9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663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0088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4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882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346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727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5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4.xml"/><Relationship Id="rId19" Type="http://schemas.openxmlformats.org/officeDocument/2006/relationships/image" Target="../media/image18.png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Online Quiz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Maps and Lists to Manage Questions and Scores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947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Modules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57193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0E0EC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4840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User Management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28667" y="3257193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0E0EC"/>
          </a:solidFill>
          <a:ln/>
        </p:spPr>
      </p:sp>
      <p:sp>
        <p:nvSpPr>
          <p:cNvPr id="6" name="Text 4"/>
          <p:cNvSpPr/>
          <p:nvPr/>
        </p:nvSpPr>
        <p:spPr>
          <a:xfrm>
            <a:off x="7655481" y="34840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Quiz Management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4291965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0E0EC"/>
          </a:solidFill>
          <a:ln/>
        </p:spPr>
      </p:sp>
      <p:sp>
        <p:nvSpPr>
          <p:cNvPr id="8" name="Text 6"/>
          <p:cNvSpPr/>
          <p:nvPr/>
        </p:nvSpPr>
        <p:spPr>
          <a:xfrm>
            <a:off x="1020604" y="45187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Question Bank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28667" y="4291965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0E0EC"/>
          </a:solidFill>
          <a:ln/>
        </p:spPr>
      </p:sp>
      <p:sp>
        <p:nvSpPr>
          <p:cNvPr id="10" name="Text 8"/>
          <p:cNvSpPr/>
          <p:nvPr/>
        </p:nvSpPr>
        <p:spPr>
          <a:xfrm>
            <a:off x="7655481" y="45187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Scoring System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793790" y="5326737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0E0EC"/>
          </a:solidFill>
          <a:ln/>
        </p:spPr>
      </p:sp>
      <p:sp>
        <p:nvSpPr>
          <p:cNvPr id="12" name="Text 10"/>
          <p:cNvSpPr/>
          <p:nvPr/>
        </p:nvSpPr>
        <p:spPr>
          <a:xfrm>
            <a:off x="1020604" y="55535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Result Analysis</a:t>
            </a:r>
            <a:endParaRPr lang="en-US" sz="2200" dirty="0"/>
          </a:p>
        </p:txBody>
      </p:sp>
      <p:sp>
        <p:nvSpPr>
          <p:cNvPr id="13" name="Shape 11"/>
          <p:cNvSpPr/>
          <p:nvPr/>
        </p:nvSpPr>
        <p:spPr>
          <a:xfrm>
            <a:off x="7428667" y="5326737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0E0EC"/>
          </a:solidFill>
          <a:ln/>
        </p:spPr>
      </p:sp>
      <p:sp>
        <p:nvSpPr>
          <p:cNvPr id="14" name="Text 12"/>
          <p:cNvSpPr/>
          <p:nvPr/>
        </p:nvSpPr>
        <p:spPr>
          <a:xfrm>
            <a:off x="7655481" y="55535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Admin Panel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3600" y="1497052"/>
            <a:ext cx="65446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UML Diagrams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3061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0E0EC"/>
          </a:solidFill>
          <a:ln/>
        </p:spPr>
      </p:sp>
      <p:sp>
        <p:nvSpPr>
          <p:cNvPr id="4" name="Text 2"/>
          <p:cNvSpPr/>
          <p:nvPr/>
        </p:nvSpPr>
        <p:spPr>
          <a:xfrm>
            <a:off x="1417439" y="3930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Class Diagram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5216962" y="393061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0E0EC"/>
          </a:solidFill>
          <a:ln/>
        </p:spPr>
      </p:sp>
      <p:sp>
        <p:nvSpPr>
          <p:cNvPr id="6" name="Text 4"/>
          <p:cNvSpPr/>
          <p:nvPr/>
        </p:nvSpPr>
        <p:spPr>
          <a:xfrm>
            <a:off x="5840611" y="3930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 Case Diagram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7" name="Shape 5"/>
          <p:cNvSpPr/>
          <p:nvPr/>
        </p:nvSpPr>
        <p:spPr>
          <a:xfrm>
            <a:off x="9640133" y="393061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0E0EC"/>
          </a:solidFill>
          <a:ln/>
        </p:spPr>
      </p:sp>
      <p:sp>
        <p:nvSpPr>
          <p:cNvPr id="8" name="Text 6"/>
          <p:cNvSpPr/>
          <p:nvPr/>
        </p:nvSpPr>
        <p:spPr>
          <a:xfrm>
            <a:off x="10263783" y="3930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Interaction Diagram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9" name="Shape 7"/>
          <p:cNvSpPr/>
          <p:nvPr/>
        </p:nvSpPr>
        <p:spPr>
          <a:xfrm>
            <a:off x="793790" y="5064562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0E0EC"/>
          </a:solidFill>
          <a:ln/>
        </p:spPr>
      </p:sp>
      <p:sp>
        <p:nvSpPr>
          <p:cNvPr id="10" name="Text 8"/>
          <p:cNvSpPr/>
          <p:nvPr/>
        </p:nvSpPr>
        <p:spPr>
          <a:xfrm>
            <a:off x="1417439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State Chart Diagram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1" name="Shape 9"/>
          <p:cNvSpPr/>
          <p:nvPr/>
        </p:nvSpPr>
        <p:spPr>
          <a:xfrm>
            <a:off x="7428667" y="5064562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0E0EC"/>
          </a:solidFill>
          <a:ln/>
        </p:spPr>
      </p:sp>
      <p:sp>
        <p:nvSpPr>
          <p:cNvPr id="12" name="Text 10"/>
          <p:cNvSpPr/>
          <p:nvPr/>
        </p:nvSpPr>
        <p:spPr>
          <a:xfrm>
            <a:off x="8052316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tx2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Activity Diagram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889540" y="16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Class Diagram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222790" y="83360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AutoShape 2" descr="Quiz Application Class Diagram | Creately">
            <a:extLst>
              <a:ext uri="{FF2B5EF4-FFF2-40B4-BE49-F238E27FC236}">
                <a16:creationId xmlns:a16="http://schemas.microsoft.com/office/drawing/2014/main" id="{B15CDD2A-0771-7CD5-83E4-037C5F10D9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4CBB3-B0C7-DDB0-6DB3-D424C24C2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1109375"/>
            <a:ext cx="8170835" cy="682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5190" y="5513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 Case Diagram</a:t>
            </a:r>
            <a:endParaRPr lang="en-US" sz="44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E26BD-38D7-F70D-34FF-2A5B6101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800" y="147826"/>
            <a:ext cx="6899195" cy="78005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7565" y="6371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Interaction Diagram</a:t>
            </a:r>
            <a:endParaRPr lang="en-US" sz="4450" dirty="0"/>
          </a:p>
        </p:txBody>
      </p:sp>
      <p:pic>
        <p:nvPicPr>
          <p:cNvPr id="3074" name="Picture 2" descr="visual studio - UML: Draw sequence diagram - Stack Overflow">
            <a:extLst>
              <a:ext uri="{FF2B5EF4-FFF2-40B4-BE49-F238E27FC236}">
                <a16:creationId xmlns:a16="http://schemas.microsoft.com/office/drawing/2014/main" id="{580307EB-49C3-4530-212B-82B423CE2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773" y="1854212"/>
            <a:ext cx="9866854" cy="49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528CDF1-DFC0-A6B1-E5FC-4D7076B7B4C6}"/>
              </a:ext>
            </a:extLst>
          </p:cNvPr>
          <p:cNvSpPr/>
          <p:nvPr/>
        </p:nvSpPr>
        <p:spPr>
          <a:xfrm>
            <a:off x="587134" y="5171067"/>
            <a:ext cx="12988318" cy="22826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5D2C468-F5DD-D689-3209-04D22A5432C0}"/>
              </a:ext>
            </a:extLst>
          </p:cNvPr>
          <p:cNvSpPr/>
          <p:nvPr/>
        </p:nvSpPr>
        <p:spPr>
          <a:xfrm>
            <a:off x="487680" y="1386523"/>
            <a:ext cx="13087772" cy="34541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 0"/>
          <p:cNvSpPr/>
          <p:nvPr/>
        </p:nvSpPr>
        <p:spPr>
          <a:xfrm>
            <a:off x="727115" y="4847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State Chart Diagram</a:t>
            </a:r>
            <a:endParaRPr lang="en-US" sz="445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77C757-E463-A0ED-3A75-4401AE01B833}"/>
              </a:ext>
            </a:extLst>
          </p:cNvPr>
          <p:cNvSpPr/>
          <p:nvPr/>
        </p:nvSpPr>
        <p:spPr>
          <a:xfrm>
            <a:off x="1609296" y="1957894"/>
            <a:ext cx="400050" cy="390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114D7-73CB-941E-ABC2-52FB9EA503BA}"/>
              </a:ext>
            </a:extLst>
          </p:cNvPr>
          <p:cNvSpPr txBox="1"/>
          <p:nvPr/>
        </p:nvSpPr>
        <p:spPr>
          <a:xfrm>
            <a:off x="1017277" y="2940332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[Quiz created]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F56CB-29C6-2ABF-F027-D8F0D53DC0B9}"/>
              </a:ext>
            </a:extLst>
          </p:cNvPr>
          <p:cNvSpPr txBox="1"/>
          <p:nvPr/>
        </p:nvSpPr>
        <p:spPr>
          <a:xfrm>
            <a:off x="2855832" y="277183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[Quiz created]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6002B9-C40C-A154-8771-8C5EC444A86F}"/>
              </a:ext>
            </a:extLst>
          </p:cNvPr>
          <p:cNvSpPr/>
          <p:nvPr/>
        </p:nvSpPr>
        <p:spPr>
          <a:xfrm>
            <a:off x="1054948" y="4027230"/>
            <a:ext cx="1508746" cy="52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yet open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1A0830-F98F-F66B-BA9D-504746D78847}"/>
              </a:ext>
            </a:extLst>
          </p:cNvPr>
          <p:cNvSpPr/>
          <p:nvPr/>
        </p:nvSpPr>
        <p:spPr>
          <a:xfrm>
            <a:off x="4732057" y="4027230"/>
            <a:ext cx="1767840" cy="52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E62690-2720-58FE-FDEC-83CF5D2CCDB9}"/>
              </a:ext>
            </a:extLst>
          </p:cNvPr>
          <p:cNvSpPr/>
          <p:nvPr/>
        </p:nvSpPr>
        <p:spPr>
          <a:xfrm>
            <a:off x="8808720" y="4027230"/>
            <a:ext cx="1767840" cy="52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Closed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940370-A73D-A953-F96E-FD4BD1B733B5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1809321" y="2348419"/>
            <a:ext cx="0" cy="59191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79BF93-D498-AB26-D990-B5F97C3A68F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809321" y="3309664"/>
            <a:ext cx="0" cy="717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B373D1-D92F-EA93-ECCE-F2F804FCCE1C}"/>
              </a:ext>
            </a:extLst>
          </p:cNvPr>
          <p:cNvCxnSpPr>
            <a:cxnSpLocks/>
          </p:cNvCxnSpPr>
          <p:nvPr/>
        </p:nvCxnSpPr>
        <p:spPr>
          <a:xfrm>
            <a:off x="1923880" y="2076229"/>
            <a:ext cx="1307000" cy="695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97A537-542D-11CC-55B3-E0DE84CF2D7F}"/>
              </a:ext>
            </a:extLst>
          </p:cNvPr>
          <p:cNvCxnSpPr>
            <a:cxnSpLocks/>
          </p:cNvCxnSpPr>
          <p:nvPr/>
        </p:nvCxnSpPr>
        <p:spPr>
          <a:xfrm>
            <a:off x="3748006" y="3102260"/>
            <a:ext cx="1623866" cy="902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E89064-45CB-A347-8C32-9F63764E095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499897" y="4289168"/>
            <a:ext cx="23088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CF3A0B-C270-E6EC-2A81-74B25A391FF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563694" y="4289168"/>
            <a:ext cx="21683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3516B95-9200-15DB-EF79-DB18C77D4438}"/>
              </a:ext>
            </a:extLst>
          </p:cNvPr>
          <p:cNvSpPr/>
          <p:nvPr/>
        </p:nvSpPr>
        <p:spPr>
          <a:xfrm>
            <a:off x="1228326" y="6619237"/>
            <a:ext cx="418517" cy="3860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FD0824C-D8BE-4093-0AE2-AE6B9AD6475A}"/>
              </a:ext>
            </a:extLst>
          </p:cNvPr>
          <p:cNvSpPr/>
          <p:nvPr/>
        </p:nvSpPr>
        <p:spPr>
          <a:xfrm>
            <a:off x="3368451" y="6581145"/>
            <a:ext cx="2003421" cy="5238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Attempt in Progress</a:t>
            </a:r>
            <a:endParaRPr lang="en-IN" sz="13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FE29A2E-22E5-5D97-694A-E8D61BAED515}"/>
              </a:ext>
            </a:extLst>
          </p:cNvPr>
          <p:cNvSpPr/>
          <p:nvPr/>
        </p:nvSpPr>
        <p:spPr>
          <a:xfrm>
            <a:off x="7069007" y="6591311"/>
            <a:ext cx="2519680" cy="503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Immediately after the attempt</a:t>
            </a:r>
            <a:endParaRPr lang="en-IN" sz="14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D194346-2625-2A8C-2A4B-1F5C18406377}"/>
              </a:ext>
            </a:extLst>
          </p:cNvPr>
          <p:cNvSpPr/>
          <p:nvPr/>
        </p:nvSpPr>
        <p:spPr>
          <a:xfrm>
            <a:off x="11532634" y="6607148"/>
            <a:ext cx="1869440" cy="4876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Attempt finished</a:t>
            </a:r>
            <a:endParaRPr lang="en-IN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522224-2F42-B43D-9422-555CE7350B3B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>
            <a:off x="1646843" y="6812277"/>
            <a:ext cx="1721608" cy="30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35871C-A15B-E0E6-3A00-CB73F49232B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5371872" y="6843076"/>
            <a:ext cx="16971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746BDE-1B50-0650-3B63-B09D7739DAC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9588687" y="6843076"/>
            <a:ext cx="1943947" cy="7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3F9D5ED-545C-357B-2384-996832F450B2}"/>
              </a:ext>
            </a:extLst>
          </p:cNvPr>
          <p:cNvSpPr txBox="1"/>
          <p:nvPr/>
        </p:nvSpPr>
        <p:spPr>
          <a:xfrm>
            <a:off x="1651631" y="6198971"/>
            <a:ext cx="182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[attempt started]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520DB-0A7C-BFFC-71BA-3E2D212B3310}"/>
              </a:ext>
            </a:extLst>
          </p:cNvPr>
          <p:cNvSpPr txBox="1"/>
          <p:nvPr/>
        </p:nvSpPr>
        <p:spPr>
          <a:xfrm>
            <a:off x="5011673" y="6117105"/>
            <a:ext cx="29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[Submit all and finish]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7D5DC2-1C32-F749-D46C-CC9C7E16B333}"/>
              </a:ext>
            </a:extLst>
          </p:cNvPr>
          <p:cNvSpPr txBox="1"/>
          <p:nvPr/>
        </p:nvSpPr>
        <p:spPr>
          <a:xfrm>
            <a:off x="9524037" y="5935592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[2minutes after submit all and finish]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9C3486-B0FD-6842-C5B5-16092AD5BAC1}"/>
              </a:ext>
            </a:extLst>
          </p:cNvPr>
          <p:cNvSpPr txBox="1"/>
          <p:nvPr/>
        </p:nvSpPr>
        <p:spPr>
          <a:xfrm>
            <a:off x="641378" y="1503513"/>
            <a:ext cx="168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Quiz States</a:t>
            </a:r>
            <a:endParaRPr lang="en-IN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BDBE0B-862C-BF58-7385-B91F433A99E7}"/>
              </a:ext>
            </a:extLst>
          </p:cNvPr>
          <p:cNvSpPr txBox="1"/>
          <p:nvPr/>
        </p:nvSpPr>
        <p:spPr>
          <a:xfrm>
            <a:off x="641378" y="5352990"/>
            <a:ext cx="169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Attempt states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9310" y="86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Activity Diagram</a:t>
            </a:r>
            <a:endParaRPr lang="en-US" sz="44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051F88-286A-1B24-F9D1-A3D91E1F8D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-1007" r="-1130" b="-1"/>
          <a:stretch/>
        </p:blipFill>
        <p:spPr>
          <a:xfrm>
            <a:off x="3429001" y="733425"/>
            <a:ext cx="6376839" cy="71710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59ECBE9-5560-2CBB-5A19-E1FF063C1B5B}"/>
                  </a:ext>
                </a:extLst>
              </p14:cNvPr>
              <p14:cNvContentPartPr/>
              <p14:nvPr/>
            </p14:nvContentPartPr>
            <p14:xfrm>
              <a:off x="9490245" y="1751205"/>
              <a:ext cx="179640" cy="123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59ECBE9-5560-2CBB-5A19-E1FF063C1B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81605" y="1742565"/>
                <a:ext cx="1972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10E962B-65A4-0346-03CC-85DFCD3D839D}"/>
                  </a:ext>
                </a:extLst>
              </p14:cNvPr>
              <p14:cNvContentPartPr/>
              <p14:nvPr/>
            </p14:nvContentPartPr>
            <p14:xfrm>
              <a:off x="9484485" y="1769565"/>
              <a:ext cx="215640" cy="123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10E962B-65A4-0346-03CC-85DFCD3D83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5845" y="1760925"/>
                <a:ext cx="2332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BFC5460-E26E-D075-C3C4-26AB35547061}"/>
                  </a:ext>
                </a:extLst>
              </p14:cNvPr>
              <p14:cNvContentPartPr/>
              <p14:nvPr/>
            </p14:nvContentPartPr>
            <p14:xfrm>
              <a:off x="9764925" y="1887645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BFC5460-E26E-D075-C3C4-26AB355470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55925" y="18790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14B6D9-7C8F-3AEB-AE32-88224A93235E}"/>
                  </a:ext>
                </a:extLst>
              </p14:cNvPr>
              <p14:cNvContentPartPr/>
              <p14:nvPr/>
            </p14:nvContentPartPr>
            <p14:xfrm>
              <a:off x="9631005" y="1798365"/>
              <a:ext cx="146160" cy="100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14B6D9-7C8F-3AEB-AE32-88224A9323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22365" y="1789725"/>
                <a:ext cx="16380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5559AEB2-CC49-5115-33A9-9050E5823EB5}"/>
              </a:ext>
            </a:extLst>
          </p:cNvPr>
          <p:cNvGrpSpPr/>
          <p:nvPr/>
        </p:nvGrpSpPr>
        <p:grpSpPr>
          <a:xfrm>
            <a:off x="7798965" y="1815645"/>
            <a:ext cx="1688400" cy="66960"/>
            <a:chOff x="7798965" y="1815645"/>
            <a:chExt cx="1688400" cy="6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D6D49C-F83B-0724-FEA2-8A1AEA4095F7}"/>
                    </a:ext>
                  </a:extLst>
                </p14:cNvPr>
                <p14:cNvContentPartPr/>
                <p14:nvPr/>
              </p14:nvContentPartPr>
              <p14:xfrm>
                <a:off x="7798965" y="1820685"/>
                <a:ext cx="624600" cy="61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D6D49C-F83B-0724-FEA2-8A1AEA4095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35965" y="1758045"/>
                  <a:ext cx="750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7D7408-CBF8-95D6-12AC-EC4F4B8A48D4}"/>
                    </a:ext>
                  </a:extLst>
                </p14:cNvPr>
                <p14:cNvContentPartPr/>
                <p14:nvPr/>
              </p14:nvContentPartPr>
              <p14:xfrm>
                <a:off x="8290365" y="1838325"/>
                <a:ext cx="531360" cy="34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7D7408-CBF8-95D6-12AC-EC4F4B8A48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27725" y="1775325"/>
                  <a:ext cx="6570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8DCDFE2-3B92-2325-A81C-30BB1CD619CF}"/>
                    </a:ext>
                  </a:extLst>
                </p14:cNvPr>
                <p14:cNvContentPartPr/>
                <p14:nvPr/>
              </p14:nvContentPartPr>
              <p14:xfrm>
                <a:off x="8505645" y="1836165"/>
                <a:ext cx="640800" cy="4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8DCDFE2-3B92-2325-A81C-30BB1CD619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43005" y="1773525"/>
                  <a:ext cx="766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8FF7F7-3F5D-56E2-3249-183341B70099}"/>
                    </a:ext>
                  </a:extLst>
                </p14:cNvPr>
                <p14:cNvContentPartPr/>
                <p14:nvPr/>
              </p14:nvContentPartPr>
              <p14:xfrm>
                <a:off x="8750445" y="1815645"/>
                <a:ext cx="736920" cy="42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8FF7F7-3F5D-56E2-3249-183341B700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87445" y="1752645"/>
                  <a:ext cx="862560" cy="167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69</TotalTime>
  <Words>104</Words>
  <Application>Microsoft Office PowerPoint</Application>
  <PresentationFormat>Custom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Calisto MT</vt:lpstr>
      <vt:lpstr>Playfair Display Bold</vt:lpstr>
      <vt:lpstr>Open Sans</vt:lpstr>
      <vt:lpstr>Wingdings 2</vt:lpstr>
      <vt:lpstr>Arial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nikhil chandra</cp:lastModifiedBy>
  <cp:revision>2</cp:revision>
  <dcterms:created xsi:type="dcterms:W3CDTF">2025-02-03T02:58:24Z</dcterms:created>
  <dcterms:modified xsi:type="dcterms:W3CDTF">2025-02-03T04:21:50Z</dcterms:modified>
</cp:coreProperties>
</file>