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Baskerville Old Face" panose="02020602080505020303" pitchFamily="18" charset="0"/>
      <p:regular r:id="rId8"/>
    </p:embeddedFont>
    <p:embeddedFont>
      <p:font typeface="Fraunces Extra Bold" panose="020B0604020202020204" charset="0"/>
      <p:regular r:id="rId9"/>
    </p:embeddedFont>
    <p:embeddedFont>
      <p:font typeface="Nobile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8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48:46.9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0 582 24575,'456'0'0,"-443"0"0,1-2 0,0 0 0,0 0 0,-1-1 0,0-1 0,1 0 0,14-7 0,86-49 0,-99 51 0,24-15 0,62-54 0,-67 50 0,1 2 0,39-23 0,-8 7 0,-53 33 0,-1 0 0,2 0 0,-1 2 0,1-1 0,0 2 0,1 0 0,0 0 0,0 2 0,26-6 0,3 8 0,0 1 0,0 2 0,0 3 0,-1 1 0,82 21 0,707 100 0,-617-121 0,-187 4 0,-24-2 0,-17-1 0,-19 0 0,0-3 0,0 0 0,1-2 0,-34-4 0,4 2 0,-14 1 0,-224-6 0,223 1 0,-142-29 0,142 18 0,1-4 0,-101-41 0,163 56 0,0 1 0,-1 0 0,1 1 0,-1 1 0,1 0 0,-28 1 0,-1-2 0,41 4 0,-1-1 0,1 0 0,-1 0 0,1 0 0,-1-1 0,1 1 0,-1 0 0,1-1 0,-1 1 0,1-1 0,-1 1 0,1-1 0,-1 1 0,1-1 0,0 0 0,-1 0 0,1 0 0,0 0 0,0 0 0,0 0 0,0 0 0,0 0 0,0 0 0,0-1 0,0 1 0,0 0 0,-1-3 0,3 3 0,-1-1 0,0 1 0,1-1 0,0 1 0,-1-1 0,1 1 0,0-1 0,-1 1 0,1 0 0,0-1 0,0 1 0,0 0 0,0 0 0,1 0 0,-1 0 0,0 0 0,0 0 0,1 0 0,-1 0 0,0 0 0,1 0 0,-1 1 0,1-1 0,-1 1 0,1-1 0,-1 1 0,1-1 0,1 1 0,85-27 0,112-18 0,97-1 0,38 22 0,4 25 0,-111 2 0,-26 6 0,220 38 0,-152-12 0,-200-29 0,113-5 0,-196 1 0,0 1 0,0 0 0,0 0 0,1 2 0,-17 7 0,-73 37 0,94-45 0,-56 32 0,35-19 0,-49 22 0,-46 16 0,86-36 0,-2-1 0,0-2 0,0-2 0,-67 14 0,59-18 0,0 2 0,-86 34 0,116-40 0,-1 0 0,0-1 0,0-2 0,-37 4 0,-80-6 0,82-3 0,28 0 44,-1 0-1,-33-10 0,-19-1-1538,52 10-5331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55:58.4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215 150 24575,'-46'-1'0,"-54"3"0,97-2 0,0 1 0,0-1 0,0 1 0,0 0 0,0 0 0,0 0 0,0 0 0,0 1 0,1-1 0,-1 1 0,0 0 0,1 0 0,-1-1 0,1 2 0,0-1 0,0 0 0,0 0 0,0 1 0,0-1 0,0 1 0,0 0 0,1-1 0,0 1 0,-1 0 0,1 0 0,0 0 0,0 0 0,1 0 0,-2 6 0,0 6 0,1 0 0,0 0 0,1 0 0,4 28 0,-3-34 0,1-1 0,0 1 0,1-1 0,0 0 0,0 1 0,1-1 0,0-1 0,6 10 0,48 60 0,-21-28 0,62 107 0,-89-145 0,-7-8 0,0 0 0,0 1 0,-1-1 0,1 1 0,-1 0 0,3 5 0,-5-9 0,0 1 0,1 0 0,-1 0 0,0 0 0,0 0 0,0 0 0,0 0 0,0 0 0,0 0 0,0 0 0,0 0 0,0 0 0,-1 0 0,1 0 0,0 0 0,-1-1 0,1 1 0,0 0 0,-1 0 0,1 0 0,-1 0 0,1-1 0,-1 1 0,0 0 0,1 0 0,-1-1 0,0 1 0,1 0 0,-1-1 0,0 1 0,0-1 0,0 1 0,0-1 0,-1 1 0,-8 4 0,-1 0 0,1 0 0,-1-1 0,0-1 0,-1 1 0,1-2 0,-1 0 0,1 0 0,-18 0 0,529-4 0,-473 1 0,49-10 0,-6 1 0,4 2 0,67-5 0,-123 13 0,8 1 0,0-1 0,-1-2 0,1 0 0,0-2 0,31-9 0,-24 4 0,1 2 0,42-4 0,-36 6 0,47-13 0,-65 14 0,0 0 0,0 1 0,44 1 0,-2 0 0,-5-8 0,-43 6 0,1 1 0,18 0 0,342 2 0,-182 2 0,-185 0 0,-1-1 0,1 2 0,0-1 0,-1 2 0,1-1 0,-1 1 0,10 5 0,63 34 0,-10-4 0,-58-32 0,0 0 0,1-1 0,0-1 0,24 4 0,8 0 0,-24-4 0,1 0 0,31 0 0,-16-2 0,-1 1 0,1 3 0,66 17 0,-72-15 0,0-1 0,1-1 0,-1-2 0,37 0 0,502-5 0,-557 0 0,1 0 0,-1-1 0,1-1 0,-1-1 0,30-10 0,73-39 0,-75 33 0,61-44 0,-102 63 0,1-1 0,-1 1 0,0-1 0,1 0 0,-1 0 0,0 0 0,0 0 0,0 0 0,-1 0 0,1 0 0,-1 0 0,1-1 0,-1 1 0,1-1 0,-1 1 0,1-4 0,8-45 0,-6 19 0,58-183 0,-41 156 0,-4 0 0,-2-1 0,9-72 0,-24 129 0,1 1 0,-1-1 0,0 0 0,0 0 0,0 0 0,0 0 0,-1 0 0,1 0 0,-2-4 0,1 7 0,1-1 0,-1 1 0,1-1 0,-1 0 0,0 1 0,1-1 0,-1 1 0,0 0 0,1-1 0,-1 1 0,0 0 0,1-1 0,-1 1 0,0 0 0,0 0 0,0 0 0,1-1 0,-1 1 0,0 0 0,0 0 0,0 0 0,1 0 0,-1 0 0,0 1 0,0-1 0,0 0 0,1 0 0,-1 0 0,0 1 0,1-1 0,-1 0 0,0 1 0,0-1 0,1 1 0,-1-1 0,0 1 0,0 0 0,-19 9 0,7-2 0,-1-1 0,0 0 0,0-1 0,-1-1 0,0 0 0,0-1 0,0-1 0,0 0 0,-20 0 0,18-1 0,0 0 0,1 1 0,-1 0 0,-21 8 0,21-5 0,0-2 0,0 0 0,0-1 0,-21 1 0,-82-5 0,-57 2 0,137 5 0,-1 1 0,1 3 0,-41 15 0,-29 7 0,98-29 0,0 1 0,-21 11 0,25-11 0,0 0 0,-1 0 0,0-1 0,0 0 0,0-1 0,-16 3 0,-8-1 0,-49 13 0,-25 3 0,95-18 0,1-2 0,-1 0 0,0 0 0,0-1 0,0 0 0,0-1 0,-12-4 0,-46-9 0,48 11 0,0-1 0,-33-12 0,30 9 0,-1 1 0,0 1 0,0 1 0,-1 2 0,1 0 0,-28 2 0,-19-3 0,71 4 0,1 0 0,-1 0 0,0-1 0,1 1 0,-1 0 0,0-1 0,1 1 0,-1-1 0,1 0 0,-1 1 0,1-1 0,-1 0 0,1 0 0,0 0 0,-1 0 0,1 0 0,-3-3 0,4 3 0,0 1 0,0-1 0,0 0 0,-1 1 0,1-1 0,0 0 0,0 0 0,0 0 0,0 1 0,0-1 0,0 0 0,0 0 0,1 1 0,-1-1 0,0 0 0,0 0 0,1 1 0,-1-1 0,0 0 0,1 1 0,-1-1 0,0 0 0,1 1 0,-1-1 0,1 1 0,-1-1 0,1 1 0,-1-1 0,1 1 0,0-1 0,-1 1 0,1-1 0,0 1 0,-1 0 0,1-1 0,0 1 0,-1 0 0,1 0 0,1-1 0,25-12 0,1 2 0,1 0 0,-1 2 0,1 1 0,1 2 0,52-6 0,-57 8 0,44-11 0,-49 9 0,1 1 0,0 1 0,32-2 0,-34 6 0,-1-1 0,1-1 0,-1-1 0,27-6 0,-95 3 0,16 8 0,-44 7 0,-29 3 0,-110 0 0,-213-2 0,267-12 0,99 1 0,-79-11 0,72 1 0,31 4 0,0 1 0,-1 2 0,0 2 0,-43 3 0,75 1 0,-1 0 0,1 0 0,0 1 0,0 1 0,-9 4 0,8-4 0,1 0 0,0-1 0,-1 0 0,-14 3 0,-8-4 0,-61-2 0,57-2 0,-36 4 0,55 0 0,0 1 0,0 1 0,-20 8 0,23-7 0,-1 0 0,1-2 0,-1 1 0,-29 1 0,-1-5 0,34-1 0,0 0 0,0 1 0,0 0 0,0 1 0,0 0 0,0 1 0,0 0 0,0 1 0,0 0 0,1 1 0,-13 6 0,8-2 0,10-6 0,0 0 0,0 1 0,0 0 0,1-1 0,-1 2 0,1-1 0,0 0 0,0 1 0,0 0 0,0 0 0,1 0 0,0 0 0,-1 0 0,2 1 0,-1 0 0,0-1 0,-2 9 0,-23 62 0,18-52 0,-12 47 0,13-45 0,0 0 0,-2 0 0,0-1 0,-2 0 0,-21 30 0,16-25 0,18-29 0,0 0 0,0 0 0,0 0 0,-1 0 0,1 0 0,0 1 0,0-1 0,0 0 0,0 0 0,0 0 0,0 0 0,0 0 0,-1 1 0,1-1 0,0 0 0,0 0 0,0 0 0,0 0 0,0 0 0,-1 0 0,1 0 0,0 0 0,0 0 0,0 0 0,0 0 0,-1 0 0,1 0 0,0 0 0,0 0 0,0 0 0,-1 0 0,1 0 0,0 0 0,0 0 0,0 0 0,0 0 0,-1 0 0,1 0 0,0 0 0,0 0 0,0 0 0,0 0 0,-1-1 0,-5-8 0,-4-18 0,9 24 0,-48-167 0,46 154 0,0-1 0,-2-23 0,4 24 0,-1 0 0,-6-26 0,4 33 0,0 0 0,-1 1 0,0 0 0,0 0 0,-1 0 0,0 1 0,-1 0 0,1 0 0,-1 0 0,-14-9 0,-9-11 0,26 24 0,0 0 0,0 0 0,0 0 0,-1 0 0,1 1 0,-1 0 0,0 0 0,-8-3 0,8 4 0,0 0 0,0-1 0,0 0 0,0 0 0,1-1 0,-1 0 0,1 1 0,0-1 0,-5-5 0,-9-15 0,19 13 0,15 10 0,10 10 0,-1 0 0,-1 1 0,26 16 0,-14-8 0,16 9 0,-27-13 0,0-2 0,1 0 0,38 11 0,1-3 0,-41-12 0,1-1 0,0-2 0,0 0 0,1-1 0,46 2 0,-40-8 0,0 3 0,52 8 0,-32-4 0,1-1 0,103-6 0,-57-1 0,-65 4 0,0 1 0,55 14 0,-54-10 0,0-1 0,47 2 0,-61-6 0,0 0 0,1 2 0,33 10 0,-33-8 0,0-1 0,44 5 0,-35-7 0,0 1 0,33 10 0,-37-8 0,0 0 0,1-2 0,35 2 0,988-8 0,-1014 1 0,43-9 0,-44 5 0,47-1 0,-50 7 0,-4 0 0,0-2 0,0 0 0,51-10 0,45-12 0,53-4 0,-153 24 0,0-3 0,-22 5 0,0-1 0,1 2 0,-1-1 0,0 0 0,1 1 0,-1-1 0,0 1 0,7 0 0,-44 34 0,24-24 0,-11 9 0,0 1 0,2 1 0,-27 38 0,37-46 0,-1-1 0,0 0 0,-1 0 0,-1-1 0,0-1 0,0 1 0,-23 13 0,-105 50 0,82-45 0,-24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49:21.3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3424 409 24575,'-926'40'0,"798"-20"0,65-9 0,-93 4 0,-103-18 0,208 0 0,1-3 0,0-2 0,-53-15 0,69 11 0,1-2 0,0-1 0,-50-32 0,37 21 0,-37-26 0,61 36 0,-1 1 0,-1 1 0,-1 1 0,0 1 0,-31-11 0,35 20 0,0 0 0,0 1 0,0 1 0,-1 1 0,-32 5 0,45-5 0,-131 17 0,127-15 0,1 1 0,-1 0 0,1 1 0,-23 10 0,21-8 0,-1 0 0,1-1 0,-17 3 0,6-3 0,1 1 0,0 1 0,0 1 0,0 1 0,1 1 0,0 2 0,-25 16 0,42-25 0,0 0 0,0 0 0,-1-1 0,1 0 0,-1 0 0,1 0 0,-1-1 0,0 0 0,-13 0 0,-3 0 0,-36-6 0,57 5 0,1 0 0,0 0 0,-1 0 0,1 0 0,0 0 0,-1-1 0,1 1 0,0-1 0,0 1 0,-1-1 0,1 1 0,0-1 0,0 0 0,0 0 0,0 1 0,-1-1 0,0-1 0,2 1 0,0 1 0,0-1 0,-1 0 0,1 1 0,0-1 0,0 0 0,0 1 0,0-1 0,-1 0 0,1 1 0,0-1 0,0 0 0,0 0 0,1 1 0,-1-1 0,0 0 0,0 1 0,0-1 0,0 0 0,1 1 0,-1-1 0,0 1 0,1-2 0,1-1 0,0 0 0,1 0 0,-1 0 0,1 0 0,0 1 0,-1-1 0,1 1 0,0 0 0,1 0 0,5-4 0,31-11 0,1 1 0,1 3 0,0 1 0,1 1 0,0 3 0,49-3 0,267 3 0,-267 9 0,167 8 0,37 0 0,-244-11 0,0-2 0,0-2 0,92-24 0,0-15 0,-107 37 0,63-4 0,-26 4 0,-16 2 0,90 4 0,19 0 0,433-11 0,-384 15 0,-155-1 0,-26 1 0,-1-2 0,1-1 0,-1-2 0,0-1 0,38-10 0,-17-4 0,-23 7 0,-1 2 0,2 0 0,-1 2 0,1 2 0,53-3 0,15 8 0,65 2 0,-164-2 0,1 1 0,-1-1 0,0 1 0,0-1 0,0 1 0,1 0 0,-1 0 0,0 0 0,0 0 0,0 0 0,0 0 0,-1 0 0,1 1 0,0-1 0,0 1 0,-1 0 0,1-1 0,-1 1 0,0 0 0,1 0 0,-1 0 0,0 0 0,2 4 0,1 4 0,-1 0 0,0 1 0,3 20 0,1 1 0,74 204 0,-76-223 0,-1 1 0,0 0 0,-1 0 0,0 0 0,-1 1 0,-1-1 0,0 0 0,-2 18 0,2 54 0,-3 65 0,1-145 0,0-1 0,-1 0 0,1 0 0,-1 0 0,0 0 0,0 0 0,0 0 0,-1-1 0,1 1 0,-1-1 0,-1 1 0,1-1 0,-7 7 0,-5 3 0,-1-1 0,-22 15 0,12-9 0,17-13 0,0-1 0,0 0 0,-1 0 0,1-1 0,-1-1 0,0 1 0,0-1 0,-13 1 0,-87 9 0,83-11 0,-29 1 0,23-2 0,-35 7 0,13-2 0,0-2 0,-90-6 0,45 0 0,-234-11 0,177-5 0,110 14 0,1 2 0,-58 3 0,57 1 0,1-1 0,-60-9 0,21-4 0,-150-3 0,-252 15 0,471 1 0,0 1 0,-20 4 0,-29 2 0,-330-9 0,-69 2 0,353 7 0,-47 1 0,44-3 0,-176 29 0,267-32 0,-25 3 0,1-2 0,-2-3 0,-66-6 0,114 5 0,-1 0 0,0 0 0,1-1 0,-1 1 0,0-1 0,1 1 0,-1-1 0,1 0 0,-1 0 0,1 0 0,-1 0 0,1 0 0,-1 0 0,1 0 0,0 0 0,0 0 0,0 0 0,-1-1 0,1 1 0,1-1 0,-1 1 0,0-1 0,0 1 0,0-1 0,1 1 0,-1-1 0,1 0 0,-1 1 0,1-1 0,0 0 0,-1 1 0,1-1 0,0 0 0,0 1 0,0-1 0,1-2 0,0-9 0,1 1 0,0 0 0,7-24 0,-6 25 0,13-48 0,-4 0 0,-2-1 0,-2 0 0,-1-79 0,-7 131 0,0 0 0,0 1 0,0-1 0,1 1 0,1-1 0,2-9 0,-3 15 0,0-1 0,0 1 0,1 0 0,-1 0 0,1-1 0,-1 1 0,1 0 0,0 1 0,0-1 0,0 0 0,0 0 0,0 1 0,0-1 0,0 1 0,1 0 0,-1 0 0,0 0 0,1 0 0,-1 0 0,1 0 0,-1 1 0,4-1 0,37-8 0,-8 2 0,1-1 0,-1-2 0,52-21 0,-34 4 0,45-20 0,-89 43 0,1 1 0,0 0 0,0 1 0,0 0 0,0 0 0,0 1 0,0 1 0,11 0 0,-18 0 0,1 0 0,-1 1 0,0 0 0,0 0 0,-1 0 0,1 0 0,0 0 0,0 0 0,0 1 0,-1-1 0,1 1 0,-1 0 0,1 0 0,-1 0 0,0 0 0,1 0 0,-1 0 0,0 1 0,-1-1 0,1 1 0,0-1 0,-1 1 0,1 0 0,-1 0 0,0 0 0,0-1 0,0 1 0,0 4 0,2 5 0,-2-1 0,1 0 0,-1 1 0,-1-1 0,0 0 0,-3 16 0,1-18 0,0 0 0,-1 0 0,-1 0 0,1-1 0,-1 1 0,-10 14 0,-9 20 0,10-14 0,-2-2 0,-22 34 0,17-28 0,19-32 0,0 0 0,1-1 0,-1 1 0,0 0 0,1 0 0,-1 0 0,1 0 0,0 0 0,-1 0 0,1 0 0,0 0 0,0 0 0,-1 0 0,1 0 0,0 0 0,0 0 0,0 0 0,0 0 0,0 1 0,1-1 0,-1-1 0,1 0 0,-1 1 0,1-1 0,-1 0 0,1 1 0,-1-1 0,1 0 0,-1 0 0,1 0 0,0 1 0,-1-1 0,1 0 0,-1 0 0,1 0 0,0 0 0,-1 0 0,1 0 0,-1 0 0,1 0 0,-1 0 0,1-1 0,0 1 0,0 0 0,48-19 0,-36 13 0,2 2 0,0 0 0,32-4 0,-39 7 0,1 1 0,0-1 0,-1-1 0,1 0 0,-1 0 0,0-1 0,0 0 0,0 0 0,0-1 0,0 0 0,0 0 0,-1-1 0,13-11 0,78-76 0,-85 81 0,1 1 0,1 0 0,0 0 0,0 2 0,27-12 0,-26 17 0,0 0 0,0 0 0,0 1 0,0 1 0,0 1 0,0 1 0,16 1 0,21 1 0,-24-1 0,0 2 0,0 0 0,0 2 0,47 17 0,35 7 0,-3-5 0,-57-12 0,1-2 0,0-3 0,71 3 0,-97-11 0,6 2 0,0-2 0,0-2 0,0-1 0,0-1 0,37-10 0,-39 3 0,50-26 0,-49 22 0,43-15 0,-60 26 0,1 1 0,25-2 0,2 0 0,139-15 0,159-37 0,-241 42 0,-63 11 0,-1-1 0,1-2 0,-2-1 0,37-14 0,-46 13 0,42-9 0,10-3 0,-36 6 0,33-11 0,94-22 0,-148 44 0,-1 0 0,0-2 0,0 0 0,0-2 0,-1 0 0,0-1 0,0 0 0,-1-2 0,18-14 0,-34 25 0,-1 0 0,0 0 0,0 0 0,1-1 0,-1 1 0,0 0 0,1 0 0,-1 0 0,0 0 0,0-1 0,0 1 0,1 0 0,-1 0 0,0-1 0,0 1 0,0 0 0,1 0 0,-1-1 0,0 1 0,0 0 0,0 0 0,0-1 0,0 1 0,1 0 0,-1-1 0,0 1 0,0 0 0,0-1 0,0 1 0,0 0 0,0-1 0,0 1 0,0 0 0,0 0 0,-1-1 0,-11 1 0,-17 8 0,-97 46 0,-39 16 0,91-46 0,-121 23 0,142-36 0,29-5 0,1-1 0,-1-1 0,-37 1 0,-31 3 0,1 0 0,70-6 0,0 2 0,0 0 0,0 1 0,1 1 0,-1 1 0,-36 18 0,-18 5 0,-177 52 0,251-82 0,0 0 0,-1 1 0,1-1 0,0 0 0,-1 1 0,1 0 0,0-1 0,0 1 0,0 0 0,0 0 0,0-1 0,0 1 0,-2 2 0,3-3 0,0 1 0,0-1 0,0 0 0,0 1 0,0-1 0,0 0 0,0 0 0,1 1 0,-1-1 0,0 0 0,0 0 0,0 1 0,0-1 0,0 0 0,1 0 0,-1 1 0,0-1 0,0 0 0,0 0 0,1 1 0,-1-1 0,0 0 0,0 0 0,1 0 0,-1 0 0,0 0 0,0 1 0,1-1 0,-1 0 0,0 0 0,1 0 0,-1 0 0,0 0 0,0 0 0,1 0 0,3 1 0,0 0 0,0 0 0,0-1 0,0 0 0,0 0 0,0 0 0,0 0 0,4-1 0,269-83 0,-252 75 0,65-27 0,-61 23 0,0 1 0,1 2 0,54-12 0,-66 18 0,-1 0 0,29-12 0,-33 10 0,0 2 0,0 0 0,1 0 0,0 1 0,19-2 0,-11 4 0,-6-1 0,0 1 0,0 1 0,0 1 0,-1 0 0,25 5 0,-39-6 0,-1 0 0,1 0 0,-1 0 0,0 0 0,1 1 0,-1-1 0,0 0 0,1 0 0,-1 0 0,1 0 0,-1 1 0,0-1 0,1 0 0,-1 0 0,0 1 0,0-1 0,1 0 0,-1 0 0,0 1 0,0-1 0,1 0 0,-1 1 0,0-1 0,0 1 0,0-1 0,1 0 0,-1 1 0,0-1 0,0 0 0,0 1 0,0-1 0,0 1 0,0-1 0,0 0 0,0 1 0,-10 13 0,-25 10 0,33-23 0,-125 76 0,-146 85 0,269-160 0,1 0 0,-1 1 0,1-1 0,0 1 0,0 0 0,0 0 0,1 0 0,-1 0 0,1 0 0,0 0 0,-3 6 0,5-9 0,0 1 0,0-1 0,0 1 0,0-1 0,0 1 0,1-1 0,-1 1 0,0-1 0,0 1 0,1-1 0,-1 0 0,0 1 0,1-1 0,-1 1 0,0-1 0,1 0 0,-1 1 0,0-1 0,1 0 0,-1 0 0,1 1 0,-1-1 0,1 0 0,-1 0 0,1 0 0,-1 0 0,1 1 0,-1-1 0,1 0 0,-1 0 0,1 0 0,-1 0 0,1 0 0,-1 0 0,1 0 0,23 1 0,-20-1 0,15 0 0,62 2 0,-1-4 0,149-22 0,-192 18 0,1 2 0,66 2 0,-65 2 0,0-1 0,56-9 0,-50 5 0,1 1 0,0 2 0,48 4 0,-4 0 0,-63-3 0,-18 1 0,0-1 0,0 1 0,1 1 0,-1-1 0,15 4 0,-17 2 0,-14-2 0,-18-1 0,-228 21 0,-112 5 0,118-31 0,-122 4 0,234 14 0,87-8 0,-66 2 0,69-7 0,1 1 0,-57 15 0,55-10 0,-87 7 0,33-15 0,-97 7 0,53-3 0,21-3 0,105 1 0,1 0 0,-25 8 0,26-6 0,0-1 0,0-1 0,-20 2 0,-70-5 0,78-1 0,0 0 0,1 2 0,-1 1 0,0 1 0,1 2 0,-31 8 0,47-10 85,0 0 0,0-1-1,-23 1 1,22-3-653,0 2 0,-24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52:56.3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24575,'1'2'0,"0"1"0,1-1 0,-1 1 0,0-1 0,1 1 0,-1-1 0,1 0 0,0 0 0,0 0 0,0 0 0,0 0 0,0 0 0,0-1 0,3 3 0,0-1 0,30 26 0,-12-12 0,30 32 0,-35-30 0,6 7 0,1 0 0,50 38 0,-69-60 0,1-1 0,0 1 0,0-1 0,1-1 0,-1 1 0,0-1 0,1 0 0,0-1 0,15 2 0,7-2 0,38-4 0,-25 1 0,313 0 0,-343 3 0,1 1 0,-1 0 0,1 0 0,-1 2 0,0-1 0,0 2 0,19 9 0,17 5 0,-30-14 0,35 6 0,5 2 0,-31-7 0,0-2 0,1 0 0,34 0 0,-29-3 0,56 10 0,-12 0 0,0-3 0,1-4 0,97-6 0,-40 0 0,1793 2 0,-1900-2 110,-1-1 0,39-9 0,33-3-1805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53:08.2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4485 484 24575,'-1'-40'0,"-14"-71"0,8 67 0,-2-50 0,9 86 0,0 0 0,-1 1 0,0-1 0,0 1 0,-1-1 0,0 1 0,0-1 0,-1 1 0,-5-11 0,6 14 0,-1 1 0,1 0 0,-1-1 0,0 1 0,0 0 0,0 1 0,-1-1 0,1 0 0,-1 1 0,1 0 0,-1 0 0,0 0 0,0 0 0,0 1 0,0-1 0,0 1 0,0 0 0,-8-1 0,-27-2 0,0 2 0,0 2 0,-40 4 0,-20 1 0,-966-4 0,526-2 0,514-1 0,0 0 0,-43-11 0,41 8 0,0 0 0,-29-1 0,-51 7 0,-42-2 0,70-14 0,59 10 0,0 1 0,-24-2 0,-323 3 0,188 5 0,-528-2 0,697 0 0,1 0 0,0 0 0,-1 1 0,1 1 0,0-1 0,0 2 0,0-1 0,0 1 0,0 0 0,0 1 0,1 0 0,0 1 0,0 0 0,0 0 0,0 0 0,1 1 0,0 0 0,0 1 0,0-1 0,1 1 0,0 1 0,1-1 0,-10 16 0,8-9 0,5-9 0,0-1 0,-1 1 0,1-1 0,-1 1 0,0-1 0,0 0 0,0-1 0,0 1 0,-1 0 0,0-1 0,0 0 0,0 0 0,-7 5 0,11-8 0,-1 0 0,1 1 0,-1-1 0,1 0 0,-1 0 0,1 1 0,-1-1 0,0 0 0,1 0 0,-1 0 0,1 0 0,-1 0 0,0 0 0,1 1 0,-1-2 0,1 1 0,-1 0 0,0 0 0,1 0 0,-1 0 0,1 0 0,-1 0 0,1-1 0,-1 1 0,0 0 0,1 0 0,-1-1 0,1 1 0,-1 0 0,1-1 0,-1 1 0,1-1 0,0 1 0,-1-1 0,1 1 0,-1 0 0,1-1 0,0 0 0,-1 1 0,1-1 0,0 1 0,0-1 0,0 1 0,-1-1 0,1 1 0,0-1 0,0 0 0,0 1 0,0-1 0,0 0 0,0 1 0,0-1 0,0 1 0,0-1 0,0 0 0,0 1 0,1-1 0,-1 1 0,0-1 0,1 0 0,-1-3 0,1 0 0,0 1 0,0-1 0,0 0 0,0 1 0,1-1 0,0 1 0,3-6 0,-2 6 0,0 0 0,1 1 0,-1 0 0,0 0 0,1 0 0,0 0 0,7-2 0,-8 3 0,0 0 0,0-1 0,0 1 0,0 0 0,-1-1 0,1 0 0,0 1 0,-1-1 0,1 0 0,3-5 0,-6 7 0,1 0 0,-1-1 0,0 1 0,0 0 0,0 0 0,0-1 0,0 1 0,1 0 0,-1-1 0,0 1 0,0 0 0,0-1 0,0 1 0,0 0 0,0-1 0,0 1 0,0 0 0,0-1 0,0 1 0,0 0 0,0 0 0,-1-1 0,1 1 0,0 0 0,0-1 0,0 1 0,0 0 0,0-1 0,-1 1 0,1 0 0,0 0 0,0-1 0,0 1 0,-1 0 0,1 0 0,0 0 0,-1-1 0,-16-6 0,-18 2 0,35 5 0,-26-3 0,0 2 0,-51 3 0,69-1 0,1 0 0,-1 0 0,1 1 0,-1 0 0,1 1 0,0 0 0,0 0 0,0 0 0,1 1 0,-1 0 0,1 0 0,0 1 0,0-1 0,0 1 0,-5 6 0,-6 8 0,10-12 0,0 0 0,1 0 0,0 1 0,1 0 0,-10 16 0,14-21 0,0-1 0,0 1 0,1-1 0,-1 1 0,1 0 0,0-1 0,-1 1 0,1 0 0,0-1 0,0 1 0,1 0 0,-1-1 0,1 1 0,-1 0 0,1-1 0,0 1 0,0-1 0,0 1 0,0-1 0,0 0 0,1 1 0,-1-1 0,1 0 0,-1 0 0,1 0 0,3 3 0,1 1 0,1 0 0,0-1 0,0 0 0,1 0 0,-1 0 0,1-1 0,0 0 0,0-1 0,1 0 0,-1 0 0,1-1 0,-1 0 0,1 0 0,12 0 0,17 1 0,1-2 0,41-5 0,-16 1 0,-41 3 0,0 1 0,0 2 0,-1 0 0,28 8 0,-25-6 0,46 2 0,-48-5 0,1 0 0,31 9 0,-23-4 0,-1-2 0,1 0 0,34-1 0,99-5 0,-58-1 0,857 2 0,-932 1 0,-1 2 0,38 9 0,-34-6 0,56 4 0,457-9 0,-261-2 0,-251 3 0,0 1 0,43 11 0,-5-1 0,-30-5 0,46 15 0,-59-13 0,0-2 0,0-2 0,64 6 0,-3-12 0,-54-2 0,-1 2 0,1 1 0,-1 2 0,0 2 0,64 16 0,-63-10 0,1-2 0,0-2 0,44 2 0,-77-8-72,0 0 1,0 0-1,0 0 0,0 1 0,0-1 0,0 1 0,0 1 0,0-1 1,-1 1-1,1 0 0,-1 1 0,0-1 0,0 1 0,0 0 0,0 0 1,-1 0-1,1 1 0,5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45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84290" y="1283970"/>
            <a:ext cx="6122566" cy="1258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0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Online Quiz System</a:t>
            </a:r>
            <a:endParaRPr lang="en-US" sz="5000" dirty="0"/>
          </a:p>
        </p:txBody>
      </p:sp>
      <p:sp>
        <p:nvSpPr>
          <p:cNvPr id="4" name="Text 1"/>
          <p:cNvSpPr/>
          <p:nvPr/>
        </p:nvSpPr>
        <p:spPr>
          <a:xfrm>
            <a:off x="4968895" y="47271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Team Members:</a:t>
            </a:r>
            <a:endParaRPr lang="en-US" sz="1750" b="1" dirty="0"/>
          </a:p>
        </p:txBody>
      </p:sp>
      <p:sp>
        <p:nvSpPr>
          <p:cNvPr id="5" name="Text 2"/>
          <p:cNvSpPr/>
          <p:nvPr/>
        </p:nvSpPr>
        <p:spPr>
          <a:xfrm>
            <a:off x="4023126" y="522661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 Nikhil Chandra -  2310030366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023126" y="568691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 Charan Reddy -  2310030322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023125" y="61154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 Sai Dheeraj      -  2310030353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023124" y="66414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 Sai Krishna      -  2310030291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95936" y="8280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Introduction to the Online Quiz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5693BE-98B3-5A38-387E-8E2BEBBA1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/>
          <a:stretch/>
        </p:blipFill>
        <p:spPr bwMode="auto">
          <a:xfrm>
            <a:off x="0" y="0"/>
            <a:ext cx="5509549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FF4E0-B926-3552-1EE3-1047AB7B6D23}"/>
              </a:ext>
            </a:extLst>
          </p:cNvPr>
          <p:cNvSpPr txBox="1"/>
          <p:nvPr/>
        </p:nvSpPr>
        <p:spPr>
          <a:xfrm>
            <a:off x="6280190" y="2835798"/>
            <a:ext cx="76721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The Online Quiz System is a user-friendly application designed to create and manage quizzes.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It utilizes Java Collections such as List and Map for efficient storage and retrieval of questions and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The system provides a seamless experience for both admins (adding questions) and users (taking the quiz).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It evaluates answers in real-time and generates a final score, making it ideal for educational and training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Key focus areas:</a:t>
            </a:r>
          </a:p>
          <a:p>
            <a:r>
              <a:rPr lang="en-US" sz="2200" dirty="0">
                <a:latin typeface="Baskerville Old Face" panose="02020602080505020303" pitchFamily="18" charset="0"/>
              </a:rPr>
              <a:t>	Object-Oriented Design</a:t>
            </a:r>
          </a:p>
          <a:p>
            <a:r>
              <a:rPr lang="en-US" sz="2200" dirty="0">
                <a:latin typeface="Baskerville Old Face" panose="02020602080505020303" pitchFamily="18" charset="0"/>
              </a:rPr>
              <a:t>	Clean and maintainable code</a:t>
            </a:r>
          </a:p>
          <a:p>
            <a:r>
              <a:rPr lang="en-US" sz="2200" dirty="0">
                <a:latin typeface="Baskerville Old Face" panose="02020602080505020303" pitchFamily="18" charset="0"/>
              </a:rPr>
              <a:t>	Practical use of design patterns</a:t>
            </a:r>
            <a:endParaRPr lang="en-IN" sz="2200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BBB8B1-92CA-7B10-43A9-47B384081877}"/>
                  </a:ext>
                </a:extLst>
              </p14:cNvPr>
              <p14:cNvContentPartPr/>
              <p14:nvPr/>
            </p14:nvContentPartPr>
            <p14:xfrm>
              <a:off x="13044595" y="7834548"/>
              <a:ext cx="1387080" cy="20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BBB8B1-92CA-7B10-43A9-47B3840818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8475" y="7828428"/>
                <a:ext cx="1399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EA041A-496C-03CD-C216-67C187D7F20F}"/>
                  </a:ext>
                </a:extLst>
              </p14:cNvPr>
              <p14:cNvContentPartPr/>
              <p14:nvPr/>
            </p14:nvContentPartPr>
            <p14:xfrm>
              <a:off x="12906840" y="7802220"/>
              <a:ext cx="1595520" cy="306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EA041A-496C-03CD-C216-67C187D7F2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3840" y="7739220"/>
                <a:ext cx="1721160" cy="43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35580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Interactive and User-Friendly Interface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25384"/>
            <a:ext cx="284559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system features a simple and intuitive interface, making it accessible to users with varying levels of technical expertise.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2735580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Robust Question Management using Maps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025384"/>
            <a:ext cx="284559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Advanced data structures, including maps, are employed to effectively manage questions, ensuring efficient organization and retrieval.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2735580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Efficient Scoring and Leaderboard Tracking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025384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system automatically calculates scores and tracks user progress, allowing for competitive leaderboard functionality.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2735580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Real-Time Performance Analytics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025384"/>
            <a:ext cx="284559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Comprehensive real-time analytics provide insights into user performance, enabling informed decision-making and improvement strategies.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BE3817-C476-AF45-6B5B-DDB7CA95738E}"/>
                  </a:ext>
                </a:extLst>
              </p14:cNvPr>
              <p14:cNvContentPartPr/>
              <p14:nvPr/>
            </p14:nvContentPartPr>
            <p14:xfrm>
              <a:off x="12897960" y="7740960"/>
              <a:ext cx="1641600" cy="356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BE3817-C476-AF45-6B5B-DDB7CA957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4960" y="7678320"/>
                <a:ext cx="1767240" cy="48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Hardware and Software Requirements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Web Server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56473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powerful web server capable of hosting the online quiz platform.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robust database for storing and managing user data, questions, scores, and other system information.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696783"/>
            <a:ext cx="3063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Application Software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software development kit (SDK) and necessary frameworks to build and deploy the interactive quiz platform.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AC440B8-C74D-C9CA-94C8-75E31B1A83D2}"/>
                  </a:ext>
                </a:extLst>
              </p14:cNvPr>
              <p14:cNvContentPartPr/>
              <p14:nvPr/>
            </p14:nvContentPartPr>
            <p14:xfrm>
              <a:off x="12917155" y="7997988"/>
              <a:ext cx="1494000" cy="15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AC440B8-C74D-C9CA-94C8-75E31B1A83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54155" y="7935348"/>
                <a:ext cx="16196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3131F0-2395-6F32-7BF3-860FA6A73D33}"/>
                  </a:ext>
                </a:extLst>
              </p14:cNvPr>
              <p14:cNvContentPartPr/>
              <p14:nvPr/>
            </p14:nvContentPartPr>
            <p14:xfrm>
              <a:off x="12876835" y="7869828"/>
              <a:ext cx="1614960" cy="23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3131F0-2395-6F32-7BF3-860FA6A73D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3835" y="7807188"/>
                <a:ext cx="1740600" cy="35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308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Other Technical Components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98859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782383"/>
            <a:ext cx="34309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Network Infrastructure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27280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secure network infrastructure with sufficient bandwidth to support the online quiz system's operations.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300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Nobile</vt:lpstr>
      <vt:lpstr>Arial</vt:lpstr>
      <vt:lpstr>Fraunces Extra Bold</vt:lpstr>
      <vt:lpstr>Baskerville Old Face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 chandra</cp:lastModifiedBy>
  <cp:revision>2</cp:revision>
  <dcterms:created xsi:type="dcterms:W3CDTF">2025-01-07T16:28:10Z</dcterms:created>
  <dcterms:modified xsi:type="dcterms:W3CDTF">2025-01-07T16:56:49Z</dcterms:modified>
</cp:coreProperties>
</file>