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7792e9e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7792e9e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a67fe3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0a67fe3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a67fe3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0a67fe3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a67fe3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a67fe3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7792e9e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7792e9e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ikhilchowdary-yamani/serviceorientedcomputinglabcse418l/tree/main/Lab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39363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 Lab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336300"/>
            <a:ext cx="76881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8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Apache Axis to create a web calculator service and a client to consume the service.</a:t>
            </a:r>
            <a:endParaRPr b="1" sz="1748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48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Github link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454825" y="4210800"/>
            <a:ext cx="1962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Yamani Nikhil Chowdary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AP20110010067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problem statement is to create a web service using Apache axis and develop a web calculator.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•Steps: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1.Install Eclipse IDE, Tomcat Version 9 and Apache Axis2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2.Open Eclipse, and set the environment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3.Create the server and then write the java code for calculator</a:t>
            </a:r>
            <a:endParaRPr sz="1517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2700" rtl="0" algn="l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SzPts val="1018"/>
              <a:buNone/>
            </a:pPr>
            <a:r>
              <a:rPr lang="en" sz="1517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4.Run the sever, use it from client side</a:t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53300"/>
            <a:ext cx="7688701" cy="3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850" y="1296150"/>
            <a:ext cx="7708299" cy="37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50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 Output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95000"/>
              </a:lnSpc>
              <a:spcBef>
                <a:spcPts val="500"/>
              </a:spcBef>
              <a:spcAft>
                <a:spcPts val="600"/>
              </a:spcAft>
              <a:buSzPts val="1018"/>
              <a:buNone/>
            </a:pPr>
            <a:r>
              <a:t/>
            </a:r>
            <a:endParaRPr sz="1102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0" y="1307600"/>
            <a:ext cx="7844951" cy="36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In the end, the complete contents of the XML file are showcased within an HTML page.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550" y="2078875"/>
            <a:ext cx="3774300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