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57792e9e1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57792e9e1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57792e9e1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57792e9e1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57792e9e1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57792e9e1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57792e9e1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57792e9e1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nikhilchowdary-yamani/serviceorientedcomputinglabcse418l/tree/main/assignment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3936300" cy="796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 1 Lab</a:t>
            </a:r>
            <a:endParaRPr/>
          </a:p>
        </p:txBody>
      </p:sp>
      <p:sp>
        <p:nvSpPr>
          <p:cNvPr id="87" name="Google Shape;87;p13"/>
          <p:cNvSpPr txBox="1"/>
          <p:nvPr>
            <p:ph idx="1" type="subTitle"/>
          </p:nvPr>
        </p:nvSpPr>
        <p:spPr>
          <a:xfrm>
            <a:off x="729625" y="2336300"/>
            <a:ext cx="7688100" cy="1817400"/>
          </a:xfrm>
          <a:prstGeom prst="rect">
            <a:avLst/>
          </a:prstGeom>
        </p:spPr>
        <p:txBody>
          <a:bodyPr anchorCtr="0" anchor="t" bIns="91425" lIns="91425" spcFirstLastPara="1" rIns="91425" wrap="square" tIns="91425">
            <a:normAutofit fontScale="32500"/>
          </a:bodyPr>
          <a:lstStyle/>
          <a:p>
            <a:pPr indent="0" lvl="0" marL="0" marR="0" rtl="0" algn="l">
              <a:lnSpc>
                <a:spcPct val="100000"/>
              </a:lnSpc>
              <a:spcBef>
                <a:spcPts val="0"/>
              </a:spcBef>
              <a:spcAft>
                <a:spcPts val="0"/>
              </a:spcAft>
              <a:buNone/>
            </a:pPr>
            <a:r>
              <a:rPr b="1" lang="en" sz="4200">
                <a:solidFill>
                  <a:schemeClr val="dk2"/>
                </a:solidFill>
                <a:latin typeface="Raleway"/>
                <a:ea typeface="Raleway"/>
                <a:cs typeface="Raleway"/>
                <a:sym typeface="Raleway"/>
              </a:rPr>
              <a:t>Develop a basic HTML page for your targeted application (say healthcare, e-commerce, ticket booking/any other - don't focus much on graphics, take a few text and number inputs), save the data in XML format and then write a Java code for parsing the XML file to display the entered data in HTML table.</a:t>
            </a:r>
            <a:endParaRPr b="1" sz="4200">
              <a:solidFill>
                <a:schemeClr val="dk2"/>
              </a:solidFill>
              <a:latin typeface="Raleway"/>
              <a:ea typeface="Raleway"/>
              <a:cs typeface="Raleway"/>
              <a:sym typeface="Raleway"/>
            </a:endParaRPr>
          </a:p>
          <a:p>
            <a:pPr indent="0" lvl="0" marL="0" marR="0" rtl="0" algn="l">
              <a:lnSpc>
                <a:spcPct val="100000"/>
              </a:lnSpc>
              <a:spcBef>
                <a:spcPts val="0"/>
              </a:spcBef>
              <a:spcAft>
                <a:spcPts val="0"/>
              </a:spcAft>
              <a:buNone/>
            </a:pPr>
            <a:r>
              <a:rPr b="1" lang="en" sz="4200">
                <a:solidFill>
                  <a:schemeClr val="dk2"/>
                </a:solidFill>
                <a:latin typeface="Raleway"/>
                <a:ea typeface="Raleway"/>
                <a:cs typeface="Raleway"/>
                <a:sym typeface="Raleway"/>
              </a:rPr>
              <a:t>Target application: - health care application</a:t>
            </a:r>
            <a:endParaRPr b="1" sz="4200">
              <a:solidFill>
                <a:schemeClr val="dk2"/>
              </a:solidFill>
              <a:latin typeface="Raleway"/>
              <a:ea typeface="Raleway"/>
              <a:cs typeface="Raleway"/>
              <a:sym typeface="Raleway"/>
            </a:endParaRPr>
          </a:p>
          <a:p>
            <a:pPr indent="0" lvl="0" marL="0" marR="0" rtl="0" algn="l">
              <a:lnSpc>
                <a:spcPct val="100000"/>
              </a:lnSpc>
              <a:spcBef>
                <a:spcPts val="0"/>
              </a:spcBef>
              <a:spcAft>
                <a:spcPts val="0"/>
              </a:spcAft>
              <a:buNone/>
            </a:pPr>
            <a:r>
              <a:t/>
            </a:r>
            <a:endParaRPr b="1" sz="4200">
              <a:solidFill>
                <a:schemeClr val="dk2"/>
              </a:solidFill>
              <a:latin typeface="Raleway"/>
              <a:ea typeface="Raleway"/>
              <a:cs typeface="Raleway"/>
              <a:sym typeface="Raleway"/>
            </a:endParaRPr>
          </a:p>
          <a:p>
            <a:pPr indent="0" lvl="0" marL="0" marR="0" rtl="0" algn="l">
              <a:lnSpc>
                <a:spcPct val="100000"/>
              </a:lnSpc>
              <a:spcBef>
                <a:spcPts val="0"/>
              </a:spcBef>
              <a:spcAft>
                <a:spcPts val="0"/>
              </a:spcAft>
              <a:buNone/>
            </a:pPr>
            <a:r>
              <a:rPr b="1" lang="en" sz="4200" u="sng">
                <a:solidFill>
                  <a:schemeClr val="hlink"/>
                </a:solidFill>
                <a:latin typeface="Raleway"/>
                <a:ea typeface="Raleway"/>
                <a:cs typeface="Raleway"/>
                <a:sym typeface="Raleway"/>
                <a:hlinkClick r:id="rId3"/>
              </a:rPr>
              <a:t>Github link</a:t>
            </a:r>
            <a:endParaRPr b="1" sz="4200">
              <a:solidFill>
                <a:schemeClr val="dk2"/>
              </a:solidFill>
              <a:latin typeface="Raleway"/>
              <a:ea typeface="Raleway"/>
              <a:cs typeface="Raleway"/>
              <a:sym typeface="Raleway"/>
            </a:endParaRPr>
          </a:p>
        </p:txBody>
      </p:sp>
      <p:sp>
        <p:nvSpPr>
          <p:cNvPr id="88" name="Google Shape;88;p13"/>
          <p:cNvSpPr txBox="1"/>
          <p:nvPr/>
        </p:nvSpPr>
        <p:spPr>
          <a:xfrm>
            <a:off x="6454825" y="4210800"/>
            <a:ext cx="19629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Raleway"/>
                <a:ea typeface="Raleway"/>
                <a:cs typeface="Raleway"/>
                <a:sym typeface="Raleway"/>
              </a:rPr>
              <a:t>Yamani Nikhil Chowdary</a:t>
            </a:r>
            <a:endParaRPr b="1" sz="1200">
              <a:solidFill>
                <a:schemeClr val="dk2"/>
              </a:solidFill>
              <a:latin typeface="Raleway"/>
              <a:ea typeface="Raleway"/>
              <a:cs typeface="Raleway"/>
              <a:sym typeface="Raleway"/>
            </a:endParaRPr>
          </a:p>
          <a:p>
            <a:pPr indent="0" lvl="0" marL="0" rtl="0" algn="l">
              <a:spcBef>
                <a:spcPts val="0"/>
              </a:spcBef>
              <a:spcAft>
                <a:spcPts val="0"/>
              </a:spcAft>
              <a:buNone/>
            </a:pPr>
            <a:r>
              <a:rPr b="1" lang="en" sz="1200">
                <a:solidFill>
                  <a:schemeClr val="dk2"/>
                </a:solidFill>
                <a:latin typeface="Raleway"/>
                <a:ea typeface="Raleway"/>
                <a:cs typeface="Raleway"/>
                <a:sym typeface="Raleway"/>
              </a:rPr>
              <a:t>AP20110010067</a:t>
            </a:r>
            <a:endParaRPr sz="12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a:t>
            </a:r>
            <a:endParaRPr/>
          </a:p>
        </p:txBody>
      </p:sp>
      <p:sp>
        <p:nvSpPr>
          <p:cNvPr id="94" name="Google Shape;94;p14"/>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b="1" lang="en" sz="1400">
                <a:solidFill>
                  <a:srgbClr val="404040"/>
                </a:solidFill>
                <a:latin typeface="Raleway"/>
                <a:ea typeface="Raleway"/>
                <a:cs typeface="Raleway"/>
                <a:sym typeface="Raleway"/>
              </a:rPr>
              <a:t>Construct an HTML page tailored to a particular application. In this instance, I've generated a page dedicated to the "Healthcare Application."</a:t>
            </a:r>
            <a:endParaRPr b="1" sz="1400">
              <a:solidFill>
                <a:srgbClr val="404040"/>
              </a:solidFill>
              <a:latin typeface="Raleway"/>
              <a:ea typeface="Raleway"/>
              <a:cs typeface="Raleway"/>
              <a:sym typeface="Raleway"/>
            </a:endParaRPr>
          </a:p>
        </p:txBody>
      </p:sp>
      <p:sp>
        <p:nvSpPr>
          <p:cNvPr id="95" name="Google Shape;95;p14"/>
          <p:cNvSpPr txBox="1"/>
          <p:nvPr>
            <p:ph idx="2" type="body"/>
          </p:nvPr>
        </p:nvSpPr>
        <p:spPr>
          <a:xfrm>
            <a:off x="4643604" y="2078875"/>
            <a:ext cx="37743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t/>
            </a:r>
            <a:endParaRPr/>
          </a:p>
        </p:txBody>
      </p:sp>
      <p:pic>
        <p:nvPicPr>
          <p:cNvPr id="96" name="Google Shape;96;p14"/>
          <p:cNvPicPr preferRelativeResize="0"/>
          <p:nvPr/>
        </p:nvPicPr>
        <p:blipFill>
          <a:blip r:embed="rId3">
            <a:alphaModFix/>
          </a:blip>
          <a:stretch>
            <a:fillRect/>
          </a:stretch>
        </p:blipFill>
        <p:spPr>
          <a:xfrm>
            <a:off x="4406650" y="1594775"/>
            <a:ext cx="4173449" cy="2238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a:t>
            </a:r>
            <a:endParaRPr/>
          </a:p>
        </p:txBody>
      </p:sp>
      <p:sp>
        <p:nvSpPr>
          <p:cNvPr id="102" name="Google Shape;102;p1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latin typeface="Raleway"/>
                <a:ea typeface="Raleway"/>
                <a:cs typeface="Raleway"/>
                <a:sym typeface="Raleway"/>
              </a:rPr>
              <a:t>A server has been established to store all the inputted information within an XML file. Upon the client entering data into the "Healthcare Application" page, all of this data is subsequently stored within the XML file.</a:t>
            </a:r>
            <a:endParaRPr b="1">
              <a:latin typeface="Raleway"/>
              <a:ea typeface="Raleway"/>
              <a:cs typeface="Raleway"/>
              <a:sym typeface="Raleway"/>
            </a:endParaRPr>
          </a:p>
        </p:txBody>
      </p:sp>
      <p:sp>
        <p:nvSpPr>
          <p:cNvPr id="103" name="Google Shape;103;p1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15"/>
          <p:cNvPicPr preferRelativeResize="0"/>
          <p:nvPr/>
        </p:nvPicPr>
        <p:blipFill>
          <a:blip r:embed="rId3">
            <a:alphaModFix/>
          </a:blip>
          <a:stretch>
            <a:fillRect/>
          </a:stretch>
        </p:blipFill>
        <p:spPr>
          <a:xfrm>
            <a:off x="4643600" y="2157800"/>
            <a:ext cx="3774299" cy="210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a:t>
            </a:r>
            <a:endParaRPr/>
          </a:p>
        </p:txBody>
      </p:sp>
      <p:sp>
        <p:nvSpPr>
          <p:cNvPr id="110" name="Google Shape;110;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latin typeface="Raleway"/>
                <a:ea typeface="Raleway"/>
                <a:cs typeface="Raleway"/>
                <a:sym typeface="Raleway"/>
              </a:rPr>
              <a:t>A Java program designed to extract data from an XML file and then present the XML file's contents within an HTML page.</a:t>
            </a:r>
            <a:endParaRPr b="1">
              <a:latin typeface="Raleway"/>
              <a:ea typeface="Raleway"/>
              <a:cs typeface="Raleway"/>
              <a:sym typeface="Raleway"/>
            </a:endParaRPr>
          </a:p>
        </p:txBody>
      </p:sp>
      <p:pic>
        <p:nvPicPr>
          <p:cNvPr id="111" name="Google Shape;111;p16"/>
          <p:cNvPicPr preferRelativeResize="0"/>
          <p:nvPr/>
        </p:nvPicPr>
        <p:blipFill>
          <a:blip r:embed="rId3">
            <a:alphaModFix/>
          </a:blip>
          <a:stretch>
            <a:fillRect/>
          </a:stretch>
        </p:blipFill>
        <p:spPr>
          <a:xfrm>
            <a:off x="700388" y="2942525"/>
            <a:ext cx="7743225" cy="101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a:t>
            </a:r>
            <a:endParaRPr/>
          </a:p>
        </p:txBody>
      </p:sp>
      <p:sp>
        <p:nvSpPr>
          <p:cNvPr id="117" name="Google Shape;117;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latin typeface="Raleway"/>
                <a:ea typeface="Raleway"/>
                <a:cs typeface="Raleway"/>
                <a:sym typeface="Raleway"/>
              </a:rPr>
              <a:t>In the end, the complete contents of the XML file are showcased within an HTML page.</a:t>
            </a:r>
            <a:endParaRPr b="1">
              <a:latin typeface="Raleway"/>
              <a:ea typeface="Raleway"/>
              <a:cs typeface="Raleway"/>
              <a:sym typeface="Raleway"/>
            </a:endParaRPr>
          </a:p>
        </p:txBody>
      </p:sp>
      <p:sp>
        <p:nvSpPr>
          <p:cNvPr id="118" name="Google Shape;118;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7"/>
          <p:cNvPicPr preferRelativeResize="0"/>
          <p:nvPr/>
        </p:nvPicPr>
        <p:blipFill>
          <a:blip r:embed="rId3">
            <a:alphaModFix/>
          </a:blip>
          <a:stretch>
            <a:fillRect/>
          </a:stretch>
        </p:blipFill>
        <p:spPr>
          <a:xfrm>
            <a:off x="4643550" y="2078875"/>
            <a:ext cx="3774300" cy="2261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