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86C9-0A4D-F1A4-B109-29DF4D15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46A1-EEB0-7BAB-7C8A-C470C690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0B29-E80C-03BC-170A-E5477B53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C5D6-FAED-D078-17F1-EEB24133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3761-70E1-70CC-3678-FA8BC2AB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34D5-C10A-A451-FEFB-67B63762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40AC-A76F-F65C-D00F-A52F9A21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E259-C063-E87D-3727-81B322A7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0173-CA9D-045B-C882-88CE4E0D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55CA-7DD8-2BF8-834B-866413EB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7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DF6FA-0C16-AB58-AE4E-DC8B38554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1F25A-D005-06B5-C105-C22249C1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6FF4-A82B-73C9-EBC4-47577153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DB8A-10F4-9CBD-7C69-2A7ED4D4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6DF7-43EC-5705-84F7-5C9C87C6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9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14E-7B75-3BB2-B583-C84FA01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5794-0D2A-18A0-D7A0-61B6A215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5C73-9C51-3252-375A-AC42369F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C03B-1F1F-8F7F-62E4-81365EFE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9C88-CF02-B5BE-6DF2-D127D50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7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340D-316D-4999-6520-15732363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B21D-3CA7-DBF1-E74E-5BC77F1C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3594-2197-24C5-B1AD-AC14FE1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C9D2-727B-04C5-B800-B1EE1F9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ADC1-1121-69F7-BFE0-05D0170C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81D9-C07F-DA6A-92B1-924B34C8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86FB-4AF4-BAE3-F84F-78F4C7099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88B7-D36A-EE08-BC31-456006BE9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1CBC-5BD0-1150-FECD-D23F35B7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78F5-2602-A014-D821-D5B3949F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867B-2AC8-8A3F-7B57-C1D2172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4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07C4-794C-7720-2E7C-0D23830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24E13-FCD1-DE10-D401-F682FE51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E433-EA73-1DAA-614C-4FA2A5BA2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C868D-E969-FD26-FA0D-EECCEB62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30CFA-2246-EFAA-FFFB-8E31B943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AD1CC-B9A0-7314-C87B-E8BD46A8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3A2C6-E9DC-4283-AC91-119E571E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45AB0-358A-AF66-5C9E-A29D9250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E7B4-BA5E-7F4F-CAFB-F57E419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BCAC6-502D-CB86-0C0E-17A640D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763A8-FD44-63D9-F027-190C47DD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8978A-0E29-A282-8546-6EA2F53E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10F07-E0C2-222B-5EA4-1B25B92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6E4E4-E998-D447-A943-AD3B9648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92280-700D-8184-987D-428F7093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6AC-277C-1019-8338-0C032D11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1A7A-17FC-0CEA-628E-BBDF5E54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C882-AB9B-4C8C-9CE7-3FD1730F3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3B5F-B770-90A6-9AF3-1482E58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E829-86E5-EA7A-E8D7-B67E07C5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1229-201F-048E-4892-AEB590C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4083-5F4B-758C-B21F-A5F4B3C1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4A3AF-65A3-2E65-9F36-C2A3FF5E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0838-9641-1F51-AFC9-DACB372E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601A-E44A-82C9-A318-568B5052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5CDF-9B40-372C-C78F-0CCD7C5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41D2-4272-EAC4-1F82-79CEF9F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7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D4ECD-2AF4-DFD1-C4D4-F530C07B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C3E6-9FE1-1D36-1DFE-02B1CEEE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186F-0D83-E75B-2E32-8D02E7181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8803-2D2D-4819-9E9D-99F72D715FC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70BA-68B9-C175-175F-0EFCB0307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A068-BEE0-27E8-5893-028DDE6DF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3CFD-0165-469A-9746-1005A40EC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21E5FE-E185-54B6-F17F-6BD49C15EACE}"/>
              </a:ext>
            </a:extLst>
          </p:cNvPr>
          <p:cNvSpPr txBox="1"/>
          <p:nvPr/>
        </p:nvSpPr>
        <p:spPr>
          <a:xfrm>
            <a:off x="145414" y="418125"/>
            <a:ext cx="18008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C685-5DA2-C5A1-BD9D-E0EC4CA0A0EF}"/>
              </a:ext>
            </a:extLst>
          </p:cNvPr>
          <p:cNvSpPr txBox="1"/>
          <p:nvPr/>
        </p:nvSpPr>
        <p:spPr>
          <a:xfrm>
            <a:off x="3857637" y="418125"/>
            <a:ext cx="20150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 Interface(UI)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449B7-11CE-A032-49D5-1C451D357BDF}"/>
              </a:ext>
            </a:extLst>
          </p:cNvPr>
          <p:cNvSpPr txBox="1"/>
          <p:nvPr/>
        </p:nvSpPr>
        <p:spPr>
          <a:xfrm>
            <a:off x="7053387" y="237831"/>
            <a:ext cx="219576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 processing component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52E0B0-AACF-4027-06D3-37F977C895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5818" y="787457"/>
            <a:ext cx="0" cy="5667185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6F4695-ED72-E09E-A4E0-7D5490892129}"/>
              </a:ext>
            </a:extLst>
          </p:cNvPr>
          <p:cNvCxnSpPr>
            <a:cxnSpLocks/>
          </p:cNvCxnSpPr>
          <p:nvPr/>
        </p:nvCxnSpPr>
        <p:spPr>
          <a:xfrm>
            <a:off x="8151270" y="879823"/>
            <a:ext cx="0" cy="579101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580F5E-E36C-36FA-0AF4-BE14DC10172F}"/>
              </a:ext>
            </a:extLst>
          </p:cNvPr>
          <p:cNvCxnSpPr>
            <a:cxnSpLocks/>
          </p:cNvCxnSpPr>
          <p:nvPr/>
        </p:nvCxnSpPr>
        <p:spPr>
          <a:xfrm>
            <a:off x="4865148" y="787457"/>
            <a:ext cx="0" cy="579101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B9934F-6B8A-0391-3E3F-0CED1E5385C8}"/>
              </a:ext>
            </a:extLst>
          </p:cNvPr>
          <p:cNvCxnSpPr/>
          <p:nvPr/>
        </p:nvCxnSpPr>
        <p:spPr>
          <a:xfrm>
            <a:off x="1045818" y="1225417"/>
            <a:ext cx="3819330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9554FF-DC91-16D9-1487-72F49BB739F6}"/>
              </a:ext>
            </a:extLst>
          </p:cNvPr>
          <p:cNvCxnSpPr>
            <a:cxnSpLocks/>
          </p:cNvCxnSpPr>
          <p:nvPr/>
        </p:nvCxnSpPr>
        <p:spPr>
          <a:xfrm>
            <a:off x="4865148" y="1644517"/>
            <a:ext cx="3286125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D93929-6B76-F908-1BEC-7252555553F3}"/>
              </a:ext>
            </a:extLst>
          </p:cNvPr>
          <p:cNvSpPr txBox="1"/>
          <p:nvPr/>
        </p:nvSpPr>
        <p:spPr>
          <a:xfrm>
            <a:off x="1146711" y="957874"/>
            <a:ext cx="379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an image for prediction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46892-2282-17FE-F521-448C027296AF}"/>
              </a:ext>
            </a:extLst>
          </p:cNvPr>
          <p:cNvSpPr txBox="1"/>
          <p:nvPr/>
        </p:nvSpPr>
        <p:spPr>
          <a:xfrm>
            <a:off x="4934358" y="1147995"/>
            <a:ext cx="318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uploaded image is processed using the Image Processing Component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AED7F5-6CDB-A1D8-CD35-1E8FAB5BD59B}"/>
              </a:ext>
            </a:extLst>
          </p:cNvPr>
          <p:cNvCxnSpPr>
            <a:cxnSpLocks/>
          </p:cNvCxnSpPr>
          <p:nvPr/>
        </p:nvCxnSpPr>
        <p:spPr>
          <a:xfrm flipH="1">
            <a:off x="1045815" y="4963199"/>
            <a:ext cx="3819330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99BFF5-8622-B0AA-7CFD-1871CC93A571}"/>
              </a:ext>
            </a:extLst>
          </p:cNvPr>
          <p:cNvSpPr txBox="1"/>
          <p:nvPr/>
        </p:nvSpPr>
        <p:spPr>
          <a:xfrm>
            <a:off x="1527756" y="4544099"/>
            <a:ext cx="3031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 are rendered on UI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898ACF-73AF-EF8B-B371-79A7978F3477}"/>
              </a:ext>
            </a:extLst>
          </p:cNvPr>
          <p:cNvSpPr txBox="1"/>
          <p:nvPr/>
        </p:nvSpPr>
        <p:spPr>
          <a:xfrm>
            <a:off x="5721622" y="4237640"/>
            <a:ext cx="245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 is send to UI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AD4A98-C6F7-81EB-4B90-F95AA3F1169B}"/>
              </a:ext>
            </a:extLst>
          </p:cNvPr>
          <p:cNvCxnSpPr>
            <a:cxnSpLocks/>
          </p:cNvCxnSpPr>
          <p:nvPr/>
        </p:nvCxnSpPr>
        <p:spPr>
          <a:xfrm flipH="1">
            <a:off x="4865145" y="4550134"/>
            <a:ext cx="3286125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5A98C7-BC17-AC63-161A-C819BD8BB07A}"/>
              </a:ext>
            </a:extLst>
          </p:cNvPr>
          <p:cNvSpPr txBox="1"/>
          <p:nvPr/>
        </p:nvSpPr>
        <p:spPr>
          <a:xfrm>
            <a:off x="9972313" y="424483"/>
            <a:ext cx="21957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</a:t>
            </a:r>
            <a:endParaRPr lang="en-IN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108B15-3F17-33B5-1755-CC9A2790B20D}"/>
              </a:ext>
            </a:extLst>
          </p:cNvPr>
          <p:cNvCxnSpPr>
            <a:cxnSpLocks/>
          </p:cNvCxnSpPr>
          <p:nvPr/>
        </p:nvCxnSpPr>
        <p:spPr>
          <a:xfrm>
            <a:off x="11171374" y="793815"/>
            <a:ext cx="0" cy="571176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B187BD-4664-196B-8E3F-88D90F665CB8}"/>
              </a:ext>
            </a:extLst>
          </p:cNvPr>
          <p:cNvCxnSpPr>
            <a:cxnSpLocks/>
          </p:cNvCxnSpPr>
          <p:nvPr/>
        </p:nvCxnSpPr>
        <p:spPr>
          <a:xfrm>
            <a:off x="8151270" y="1481094"/>
            <a:ext cx="3020104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C1C78B-0AA2-EAAE-838E-A6CDCDDB9435}"/>
              </a:ext>
            </a:extLst>
          </p:cNvPr>
          <p:cNvSpPr txBox="1"/>
          <p:nvPr/>
        </p:nvSpPr>
        <p:spPr>
          <a:xfrm>
            <a:off x="8220482" y="1455588"/>
            <a:ext cx="2690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preprocessed image is fed into the pre-loaded Neural Network Model (ResNet-18).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3B1614-CED6-BFFC-2E87-2C030DD9BC3D}"/>
              </a:ext>
            </a:extLst>
          </p:cNvPr>
          <p:cNvCxnSpPr>
            <a:cxnSpLocks/>
          </p:cNvCxnSpPr>
          <p:nvPr/>
        </p:nvCxnSpPr>
        <p:spPr>
          <a:xfrm flipH="1">
            <a:off x="8151270" y="3026812"/>
            <a:ext cx="3020104" cy="1138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171E28-BFE5-BB32-6938-F57A837A8D8C}"/>
              </a:ext>
            </a:extLst>
          </p:cNvPr>
          <p:cNvSpPr txBox="1"/>
          <p:nvPr/>
        </p:nvSpPr>
        <p:spPr>
          <a:xfrm>
            <a:off x="8194614" y="3072377"/>
            <a:ext cx="28755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breed identifier is mapped to a breed name using the Breed Information Database.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5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21E5FE-E185-54B6-F17F-6BD49C15EACE}"/>
              </a:ext>
            </a:extLst>
          </p:cNvPr>
          <p:cNvSpPr txBox="1"/>
          <p:nvPr/>
        </p:nvSpPr>
        <p:spPr>
          <a:xfrm>
            <a:off x="0" y="405618"/>
            <a:ext cx="18008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C685-5DA2-C5A1-BD9D-E0EC4CA0A0EF}"/>
              </a:ext>
            </a:extLst>
          </p:cNvPr>
          <p:cNvSpPr txBox="1"/>
          <p:nvPr/>
        </p:nvSpPr>
        <p:spPr>
          <a:xfrm>
            <a:off x="3712223" y="405618"/>
            <a:ext cx="20150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 Interface(UI)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449B7-11CE-A032-49D5-1C451D357BDF}"/>
              </a:ext>
            </a:extLst>
          </p:cNvPr>
          <p:cNvSpPr txBox="1"/>
          <p:nvPr/>
        </p:nvSpPr>
        <p:spPr>
          <a:xfrm>
            <a:off x="7105455" y="405618"/>
            <a:ext cx="18008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Flask Application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52E0B0-AACF-4027-06D3-37F977C895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0404" y="774950"/>
            <a:ext cx="0" cy="5667185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6F4695-ED72-E09E-A4E0-7D5490892129}"/>
              </a:ext>
            </a:extLst>
          </p:cNvPr>
          <p:cNvCxnSpPr>
            <a:cxnSpLocks/>
          </p:cNvCxnSpPr>
          <p:nvPr/>
        </p:nvCxnSpPr>
        <p:spPr>
          <a:xfrm>
            <a:off x="8005859" y="774950"/>
            <a:ext cx="0" cy="579101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580F5E-E36C-36FA-0AF4-BE14DC10172F}"/>
              </a:ext>
            </a:extLst>
          </p:cNvPr>
          <p:cNvCxnSpPr>
            <a:cxnSpLocks/>
          </p:cNvCxnSpPr>
          <p:nvPr/>
        </p:nvCxnSpPr>
        <p:spPr>
          <a:xfrm>
            <a:off x="4719734" y="774950"/>
            <a:ext cx="0" cy="579101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B9934F-6B8A-0391-3E3F-0CED1E5385C8}"/>
              </a:ext>
            </a:extLst>
          </p:cNvPr>
          <p:cNvCxnSpPr/>
          <p:nvPr/>
        </p:nvCxnSpPr>
        <p:spPr>
          <a:xfrm>
            <a:off x="900404" y="1212910"/>
            <a:ext cx="3819330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9554FF-DC91-16D9-1487-72F49BB739F6}"/>
              </a:ext>
            </a:extLst>
          </p:cNvPr>
          <p:cNvCxnSpPr>
            <a:cxnSpLocks/>
          </p:cNvCxnSpPr>
          <p:nvPr/>
        </p:nvCxnSpPr>
        <p:spPr>
          <a:xfrm>
            <a:off x="4719734" y="1632010"/>
            <a:ext cx="3286125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D93929-6B76-F908-1BEC-7252555553F3}"/>
              </a:ext>
            </a:extLst>
          </p:cNvPr>
          <p:cNvSpPr txBox="1"/>
          <p:nvPr/>
        </p:nvSpPr>
        <p:spPr>
          <a:xfrm>
            <a:off x="1001297" y="945367"/>
            <a:ext cx="379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  <a:p>
            <a:pPr algn="ctr"/>
            <a:r>
              <a:rPr lang="en-US" sz="1400" dirty="0"/>
              <a:t>For the Breed Education by clicking the button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46892-2282-17FE-F521-448C027296AF}"/>
              </a:ext>
            </a:extLst>
          </p:cNvPr>
          <p:cNvSpPr txBox="1"/>
          <p:nvPr/>
        </p:nvSpPr>
        <p:spPr>
          <a:xfrm>
            <a:off x="4705346" y="898702"/>
            <a:ext cx="3177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öhne Mono"/>
              </a:rPr>
              <a:t>The UI sends a request to the Flask Application to access Breed Education content</a:t>
            </a:r>
            <a:endParaRPr lang="en-IN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158C9-66F5-626B-5895-B07377EB3F6E}"/>
              </a:ext>
            </a:extLst>
          </p:cNvPr>
          <p:cNvCxnSpPr>
            <a:cxnSpLocks/>
          </p:cNvCxnSpPr>
          <p:nvPr/>
        </p:nvCxnSpPr>
        <p:spPr>
          <a:xfrm flipH="1">
            <a:off x="900404" y="4025006"/>
            <a:ext cx="3819330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783591B-593C-6366-4361-F6E9910FB835}"/>
              </a:ext>
            </a:extLst>
          </p:cNvPr>
          <p:cNvSpPr txBox="1"/>
          <p:nvPr/>
        </p:nvSpPr>
        <p:spPr>
          <a:xfrm>
            <a:off x="1263809" y="3621533"/>
            <a:ext cx="2161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Dog Breed image displayed</a:t>
            </a:r>
            <a:endParaRPr lang="en-IN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AD4A98-C6F7-81EB-4B90-F95AA3F1169B}"/>
              </a:ext>
            </a:extLst>
          </p:cNvPr>
          <p:cNvCxnSpPr>
            <a:cxnSpLocks/>
          </p:cNvCxnSpPr>
          <p:nvPr/>
        </p:nvCxnSpPr>
        <p:spPr>
          <a:xfrm flipH="1">
            <a:off x="4719731" y="3062510"/>
            <a:ext cx="3286125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3BFF2D-E582-C580-4416-487ADACD160A}"/>
              </a:ext>
            </a:extLst>
          </p:cNvPr>
          <p:cNvSpPr txBox="1"/>
          <p:nvPr/>
        </p:nvSpPr>
        <p:spPr>
          <a:xfrm>
            <a:off x="4860273" y="3058592"/>
            <a:ext cx="3022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The processed breed information is encapsulated to web page template and sent to 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42607-3AB5-7F40-4F78-047B897E7440}"/>
              </a:ext>
            </a:extLst>
          </p:cNvPr>
          <p:cNvSpPr txBox="1"/>
          <p:nvPr/>
        </p:nvSpPr>
        <p:spPr>
          <a:xfrm>
            <a:off x="10216715" y="405051"/>
            <a:ext cx="18008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  <a:endParaRPr lang="en-IN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7837FF-9707-89BB-C1FE-E0E771E89D5F}"/>
              </a:ext>
            </a:extLst>
          </p:cNvPr>
          <p:cNvCxnSpPr>
            <a:cxnSpLocks/>
          </p:cNvCxnSpPr>
          <p:nvPr/>
        </p:nvCxnSpPr>
        <p:spPr>
          <a:xfrm>
            <a:off x="11117119" y="774383"/>
            <a:ext cx="0" cy="579101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3E130A-1620-4304-5356-42BB6B61CA61}"/>
              </a:ext>
            </a:extLst>
          </p:cNvPr>
          <p:cNvCxnSpPr>
            <a:cxnSpLocks/>
          </p:cNvCxnSpPr>
          <p:nvPr/>
        </p:nvCxnSpPr>
        <p:spPr>
          <a:xfrm>
            <a:off x="8005856" y="1507599"/>
            <a:ext cx="3111263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B521A7-5CFB-79A9-6C03-9A56299A1852}"/>
              </a:ext>
            </a:extLst>
          </p:cNvPr>
          <p:cNvSpPr txBox="1"/>
          <p:nvPr/>
        </p:nvSpPr>
        <p:spPr>
          <a:xfrm>
            <a:off x="8018821" y="1508137"/>
            <a:ext cx="3031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Flask Application queries the Breed Information Database and selects the right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87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Söhne Mono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KY</dc:creator>
  <cp:lastModifiedBy>PRASAD KY</cp:lastModifiedBy>
  <cp:revision>8</cp:revision>
  <dcterms:created xsi:type="dcterms:W3CDTF">2023-04-16T19:07:08Z</dcterms:created>
  <dcterms:modified xsi:type="dcterms:W3CDTF">2023-11-30T19:52:50Z</dcterms:modified>
</cp:coreProperties>
</file>