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523C-D748-4A41-AA93-2D17FCFC8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63156-5B00-433B-AC0E-3C04FAEAE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91E6-1052-45EC-AC3C-F0A48409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86-30F1-432E-95B2-77C00BC6278B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3B80A-FB81-4CCE-BDD9-54D7DDFA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4298A-4192-4FA0-84DA-A9280FA9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A0DE-C52A-4C58-9615-736EC07C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66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79CF-EAE1-44EB-A07E-B72F14AA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4AE40-FC34-4962-81FB-E71B64D3E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C8417-DB70-480A-8555-A8015DE9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86-30F1-432E-95B2-77C00BC6278B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F730-5257-40FD-8452-5A31874C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B7774-31E8-4881-A216-FEB52F87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A0DE-C52A-4C58-9615-736EC07C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23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90D33-A5DB-4D3D-83C2-A679843B7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6D6AB-F93C-414F-BCC0-A7D31AF74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9973F-0E1B-4D59-A21F-2CC5C84D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86-30F1-432E-95B2-77C00BC6278B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D8903-B2B0-4561-B7DF-3E814F9A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CA44-0835-43F4-8209-A9E1E82C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A0DE-C52A-4C58-9615-736EC07C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47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5B40-57D3-4EA8-9EB6-4B699D5E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E500D-832C-44FB-AF0B-F7277EF0C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1615E-DF48-4BF9-BFC8-FF93D17B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86-30F1-432E-95B2-77C00BC6278B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D4575-B33C-46BA-88EC-AC500EBA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0CED-E781-4916-AFCB-B05423EA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A0DE-C52A-4C58-9615-736EC07C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35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1FEF-C440-4AAD-B229-7BB4E714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9DAAA-044E-4AB2-96FD-ADB9788E1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380A7-BFD8-4A84-8BAD-8679D1B5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86-30F1-432E-95B2-77C00BC6278B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E32B3-9AAD-466E-AF33-DC849824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F84C-93F1-43A6-AF14-055BE37F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A0DE-C52A-4C58-9615-736EC07C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1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AAB4-5F40-49B1-91C8-A8C5D897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3656-BBC8-48BD-AB2D-9800BC375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CBA6E-0DDC-4EA7-8511-EF388A3F6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6E47B-8B2E-4B00-9612-2B1D9E74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86-30F1-432E-95B2-77C00BC6278B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9D3F4-AACD-4538-8FCD-F41AAA19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9B967-2EB6-46A6-9921-C014E7F9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A0DE-C52A-4C58-9615-736EC07C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15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D23D-CB57-4288-A84F-28F9BB52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7881F-CC4F-49B2-820A-4BD4F7B2C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69CA-3B31-49FA-9588-042E8663E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17BD3-0AAC-45D6-BAE0-47665A4F3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40263-32C4-4C1C-9F61-AF36553A3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7C01F-268B-4F4F-B6F8-EBB7F1B2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86-30F1-432E-95B2-77C00BC6278B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41B08-4559-42AE-B991-8C932E10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A33DE-7283-4B1A-BD5D-1FE4D5D0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A0DE-C52A-4C58-9615-736EC07C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74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8E83-2B5D-4784-BC73-E04C330D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46D9A-5A68-4F11-8677-67997974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86-30F1-432E-95B2-77C00BC6278B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BD7D4-893E-419B-AF82-D3E8BFEC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9F68E-1B75-444A-9D96-A3DD274C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A0DE-C52A-4C58-9615-736EC07C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93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3D8BF-20EC-40E0-BAD2-4B8ECB02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86-30F1-432E-95B2-77C00BC6278B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5B56F-A4E8-4B86-9599-19839A75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322B4-5997-451C-ACDC-E3D5DDE6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A0DE-C52A-4C58-9615-736EC07C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99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AF64-7655-41B7-9542-1770A8E1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2339-2EC8-487A-832C-2D538411C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0A9C0-932F-426A-9AD8-B13964DC0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1AD37-902C-421C-A86D-E2E775DA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86-30F1-432E-95B2-77C00BC6278B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296AA-9D84-4F77-9347-952B82ED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0F776-0034-4709-B66D-02A84986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A0DE-C52A-4C58-9615-736EC07C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17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0140-304E-4485-A413-FF5C659D4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C0A71-CB9E-4F54-A908-32B896527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2EB98-850B-4CE4-9122-ECC47A64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0DEE6-42B5-4F86-AB30-89CDC390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86-30F1-432E-95B2-77C00BC6278B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24441-B97F-4959-A099-1CC12816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ADF28-04FB-458C-A319-14D8ADF7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A0DE-C52A-4C58-9615-736EC07C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4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74473-805E-448D-842C-3AA85D35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97759-FF41-4EAA-8837-305694261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A2B7-63AF-4D2B-A19C-50CF61A16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30D86-30F1-432E-95B2-77C00BC6278B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365F-E250-480B-B68A-242139B5E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6EA6E-FEDA-48A2-9565-6D957007B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2A0DE-C52A-4C58-9615-736EC07C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52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2B2A-7E92-473B-A314-4686A4BDC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Theme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5F66D-2D28-4218-9E8C-3A4DCB02A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Problem Statement 3 -Unilever Data Science POC Use Case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7C3DE-A489-4E8F-B389-ECBBC123BB92}"/>
              </a:ext>
            </a:extLst>
          </p:cNvPr>
          <p:cNvSpPr txBox="1"/>
          <p:nvPr/>
        </p:nvSpPr>
        <p:spPr>
          <a:xfrm>
            <a:off x="8824404" y="5033639"/>
            <a:ext cx="2456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Team Members:</a:t>
            </a:r>
          </a:p>
          <a:p>
            <a:r>
              <a:rPr lang="en-IN" dirty="0"/>
              <a:t>	Harshit Trivedi</a:t>
            </a:r>
          </a:p>
          <a:p>
            <a:r>
              <a:rPr lang="en-IN" dirty="0"/>
              <a:t>	Nikhil </a:t>
            </a:r>
            <a:r>
              <a:rPr lang="en-IN" dirty="0" err="1"/>
              <a:t>Darade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09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CF18-DABF-45D8-A813-8D0E961A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9AA5-5953-40D1-9B21-D9F3BC68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Definition:</a:t>
            </a:r>
          </a:p>
          <a:p>
            <a:pPr lvl="1"/>
            <a:r>
              <a:rPr lang="en-IN" dirty="0"/>
              <a:t> One of our brands is going through some major changes in business execution plans and will like to know.  </a:t>
            </a:r>
          </a:p>
          <a:p>
            <a:pPr lvl="1"/>
            <a:r>
              <a:rPr lang="en-IN" dirty="0" err="1"/>
              <a:t>i</a:t>
            </a:r>
            <a:r>
              <a:rPr lang="en-IN" dirty="0"/>
              <a:t>. What are the major drivers for sales(EQ)?  ii. Knowing the drivers, how accurately we can predict future sales for next 6 periods? 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Problem Solving: </a:t>
            </a:r>
          </a:p>
          <a:p>
            <a:pPr lvl="1"/>
            <a:r>
              <a:rPr lang="en-IN" dirty="0" err="1"/>
              <a:t>i</a:t>
            </a:r>
            <a:r>
              <a:rPr lang="en-IN" dirty="0"/>
              <a:t>. One Bayesian method </a:t>
            </a:r>
          </a:p>
          <a:p>
            <a:pPr lvl="1"/>
            <a:r>
              <a:rPr lang="en-IN" dirty="0"/>
              <a:t>ii. One general ML/ forecasting approach</a:t>
            </a:r>
          </a:p>
        </p:txBody>
      </p:sp>
    </p:spTree>
    <p:extLst>
      <p:ext uri="{BB962C8B-B14F-4D97-AF65-F5344CB8AC3E}">
        <p14:creationId xmlns:p14="http://schemas.microsoft.com/office/powerpoint/2010/main" val="349530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37D4-38DE-4CD7-8D9B-F7B93292E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4895"/>
            <a:ext cx="10515600" cy="4351338"/>
          </a:xfrm>
        </p:spPr>
        <p:txBody>
          <a:bodyPr/>
          <a:lstStyle/>
          <a:p>
            <a:r>
              <a:rPr lang="en-IN" b="1" dirty="0"/>
              <a:t>Observations:</a:t>
            </a:r>
          </a:p>
          <a:p>
            <a:r>
              <a:rPr lang="en-IN" b="1" i="1" dirty="0"/>
              <a:t>Using Linear Regression and Decision Tree Regressor</a:t>
            </a:r>
          </a:p>
          <a:p>
            <a:r>
              <a:rPr lang="en-IN" dirty="0"/>
              <a:t>What are the major drivers for sales(EQ)?</a:t>
            </a:r>
          </a:p>
          <a:p>
            <a:pPr lvl="1"/>
            <a:r>
              <a:rPr lang="en-IN" dirty="0"/>
              <a:t>Inflation,</a:t>
            </a:r>
          </a:p>
          <a:p>
            <a:pPr lvl="1"/>
            <a:r>
              <a:rPr lang="en-IN" dirty="0" err="1"/>
              <a:t>pct_PromoMarketDollars_Subcategory</a:t>
            </a:r>
            <a:endParaRPr lang="en-IN" dirty="0"/>
          </a:p>
          <a:p>
            <a:pPr lvl="1"/>
            <a:r>
              <a:rPr lang="en-IN" dirty="0" err="1"/>
              <a:t>pct_PromoMarketDollars_Category</a:t>
            </a:r>
            <a:endParaRPr lang="en-IN" dirty="0"/>
          </a:p>
          <a:p>
            <a:pPr lvl="1"/>
            <a:r>
              <a:rPr lang="en-IN" dirty="0" err="1"/>
              <a:t>Median_Rainfall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31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8CAB24-74DF-4B35-BA1D-BB887CB58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812" y="333838"/>
            <a:ext cx="8010525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57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4770-2F0F-427F-B8CA-5CBA0692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7712-BB56-4EE9-A441-F1E3C9B49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InComplete</a:t>
            </a:r>
            <a:r>
              <a:rPr lang="en-IN"/>
              <a:t> … </a:t>
            </a:r>
          </a:p>
        </p:txBody>
      </p:sp>
    </p:spTree>
    <p:extLst>
      <p:ext uri="{BB962C8B-B14F-4D97-AF65-F5344CB8AC3E}">
        <p14:creationId xmlns:p14="http://schemas.microsoft.com/office/powerpoint/2010/main" val="174708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Theme 1</vt:lpstr>
      <vt:lpstr>Problem Statement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1</dc:title>
  <dc:creator>Nikhil_Darade</dc:creator>
  <cp:lastModifiedBy>Nikhil_Darade</cp:lastModifiedBy>
  <cp:revision>3</cp:revision>
  <dcterms:created xsi:type="dcterms:W3CDTF">2020-03-31T18:35:41Z</dcterms:created>
  <dcterms:modified xsi:type="dcterms:W3CDTF">2020-03-31T18:42:25Z</dcterms:modified>
</cp:coreProperties>
</file>