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in d" initials="sd" lastIdx="1" clrIdx="0">
    <p:extLst>
      <p:ext uri="{19B8F6BF-5375-455C-9EA6-DF929625EA0E}">
        <p15:presenceInfo xmlns:p15="http://schemas.microsoft.com/office/powerpoint/2012/main" userId="71b91505830c26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456D-E6A9-4E99-8780-FB3E2B2D5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D8CC5-F03B-484C-8CF6-59BCF48C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7A8F4-7950-4EEE-AD04-8636E0B2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ED5A-FAB9-4AF8-B2C0-EC0E00095455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92CD-9168-4CAB-A0FB-315EFBB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8D60-25C4-423E-AE91-BCC47BA4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84E-581D-4BA1-AA0D-0FA580BB4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80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CF4E-DEE0-4199-B5FC-813D30FD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76B18-2B5F-42B2-9877-13853CEC9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AA5A-38B8-4057-8979-2C320F82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ED5A-FAB9-4AF8-B2C0-EC0E00095455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9D3D5-05A5-47FC-984D-C0AB9B34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FADE1-260B-49DE-9A7A-B935A90F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84E-581D-4BA1-AA0D-0FA580BB4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57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414CB-D418-45B3-BD6B-E9DB054E2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25217-E7F1-45CC-9D95-E6B2B8B58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7CD6-F81F-495A-84C3-32087790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ED5A-FAB9-4AF8-B2C0-EC0E00095455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B0FC6-D8C1-4231-B540-A97DC958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ECECA-E6EA-419F-89E8-692C54F3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84E-581D-4BA1-AA0D-0FA580BB4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60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D085-34F1-4AF7-BCDE-ECA3EDE8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8C14-DC95-4FE0-8F0C-1520CD41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65186-FC53-4C23-837A-ACD147A7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ED5A-FAB9-4AF8-B2C0-EC0E00095455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EA7E9-0FF8-4AB4-A210-DD7326B4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6427-BC9B-467B-9167-02E94B43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84E-581D-4BA1-AA0D-0FA580BB4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61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C1C7-4CC6-4170-AB29-7508BFBC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CEB1A-9FEF-4149-BEF1-141C4BD9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AFE33-771F-46B8-8521-094CB357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ED5A-FAB9-4AF8-B2C0-EC0E00095455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7E59-38C2-4EBE-A7EB-DAF463C3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6049-28BB-459C-8579-365B0078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84E-581D-4BA1-AA0D-0FA580BB4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0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2243-966F-49FA-8571-5396B8C3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4DAE-F8B4-40BF-8351-C2DF02D3C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EF371-3182-46F3-A493-42D23E24C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660C9-60CD-402F-887B-15F6A04D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ED5A-FAB9-4AF8-B2C0-EC0E00095455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680E-0FEE-4131-8B72-775B16BC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BA4C6-2E07-429F-9955-20354817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84E-581D-4BA1-AA0D-0FA580BB4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61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5CEC-427E-4830-8897-9FB8ADBA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41175-8F45-4C9E-82C7-2644E8CC1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CE17D-F6F3-4F0A-8481-56D344A8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0CDC6-4964-4E02-B4AF-8256EE4AB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178DB-AF85-405A-83D8-490EBE4B2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121E0-ED57-4A42-BF91-B60AB713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ED5A-FAB9-4AF8-B2C0-EC0E00095455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A7D57-D85E-4060-8523-4E70340F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F55A7-9AD5-4126-9A2E-BA207713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84E-581D-4BA1-AA0D-0FA580BB4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7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2AAC-FE9A-445A-A92A-965F45DB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F47D7-B986-4064-9DB4-FE1D0571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ED5A-FAB9-4AF8-B2C0-EC0E00095455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CCE50-53B8-45D7-A3E8-D4ABC2FE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FE89A-35B4-4899-85CA-71B9C0E2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84E-581D-4BA1-AA0D-0FA580BB4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28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D8EED-2569-4569-AF52-F07AEA4D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ED5A-FAB9-4AF8-B2C0-EC0E00095455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8038C-D27A-4DDC-ACF0-C1949C8F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ED681-FAF1-4822-9A98-26C644F7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84E-581D-4BA1-AA0D-0FA580BB4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03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CF66-7BFE-49FC-B9AC-DB628C01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CDD-6054-4B2D-AB83-B6AB65FE3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6F830-060E-40DB-84E0-4A179B01D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0D6BA-D693-4850-B9AA-48A1C5EF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ED5A-FAB9-4AF8-B2C0-EC0E00095455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FD79E-1D50-42A3-B60E-5006335C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20D30-4121-4CC8-A9DF-FBE400BE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84E-581D-4BA1-AA0D-0FA580BB4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9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C0E1-10EA-4D5E-AB4D-3CD65F9D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5B034-3D62-4C6D-9596-7FF5F977F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A3D17-E3A6-40A9-BCA9-939EEB16F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F07E4-74DE-4B80-895A-6BF495C5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ED5A-FAB9-4AF8-B2C0-EC0E00095455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CFD59-7209-4E36-9B53-55BB8A7F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25C6E-7E01-4522-9873-392343C6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84E-581D-4BA1-AA0D-0FA580BB4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7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A5BF7-DD15-4763-8093-F6715FFA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465B0-0708-414F-BAD3-6530A80F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893E7-C152-4A43-9343-73385745A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ED5A-FAB9-4AF8-B2C0-EC0E00095455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5DABB-4012-492B-8731-DA69401D9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3FAE0-C454-4174-A668-1D9162BBE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5584E-581D-4BA1-AA0D-0FA580BB4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884F-9183-4C95-87D0-944A6A01B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61" y="136192"/>
            <a:ext cx="7634068" cy="60491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EDA MINI Project Highlights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1A4E0-E5C5-41ED-90FF-534E114D7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569" y="2690275"/>
            <a:ext cx="5752862" cy="4031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D54A59-F815-4F25-A1D6-9DCA6CD82690}"/>
              </a:ext>
            </a:extLst>
          </p:cNvPr>
          <p:cNvSpPr txBox="1"/>
          <p:nvPr/>
        </p:nvSpPr>
        <p:spPr>
          <a:xfrm>
            <a:off x="1073425" y="1683026"/>
            <a:ext cx="1011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Distribution  plot of Overall rating for all players shows that Data is close to Bell-shaped curve and data seems normally distributed.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48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FF3802-C2FF-4D81-AF5F-29A8BFDBEB52}"/>
              </a:ext>
            </a:extLst>
          </p:cNvPr>
          <p:cNvSpPr txBox="1"/>
          <p:nvPr/>
        </p:nvSpPr>
        <p:spPr>
          <a:xfrm>
            <a:off x="1046922" y="808383"/>
            <a:ext cx="10098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There is a good correlation between the Overall Rating of a player and his Value. Correlation was found out to be </a:t>
            </a:r>
            <a:r>
              <a:rPr lang="en-IN" sz="2800" u="sng" dirty="0">
                <a:solidFill>
                  <a:srgbClr val="FF0000"/>
                </a:solidFill>
              </a:rPr>
              <a:t>0.68 </a:t>
            </a:r>
            <a:r>
              <a:rPr lang="en-IN" sz="2800" dirty="0"/>
              <a:t>which indicates quite a good correlation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AC5E4-1DFB-4099-931C-3387C89625CB}"/>
              </a:ext>
            </a:extLst>
          </p:cNvPr>
          <p:cNvSpPr txBox="1"/>
          <p:nvPr/>
        </p:nvSpPr>
        <p:spPr>
          <a:xfrm>
            <a:off x="1046921" y="3085119"/>
            <a:ext cx="10098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Facts about top 20 players ranked by Overall score and whose contract expires in 2020.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/>
              <a:t>Their Average Wage is : </a:t>
            </a:r>
            <a:r>
              <a:rPr lang="en-IN" sz="2800" u="sng" dirty="0">
                <a:solidFill>
                  <a:srgbClr val="FF0000"/>
                </a:solidFill>
              </a:rPr>
              <a:t>220100.0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/>
              <a:t>Average age of these players is: </a:t>
            </a:r>
            <a:r>
              <a:rPr lang="en-IN" sz="2800" u="sng" dirty="0">
                <a:solidFill>
                  <a:srgbClr val="FF0000"/>
                </a:solidFill>
              </a:rPr>
              <a:t>30.45</a:t>
            </a:r>
          </a:p>
        </p:txBody>
      </p:sp>
    </p:spTree>
    <p:extLst>
      <p:ext uri="{BB962C8B-B14F-4D97-AF65-F5344CB8AC3E}">
        <p14:creationId xmlns:p14="http://schemas.microsoft.com/office/powerpoint/2010/main" val="251156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A77835-4FCE-4160-8E21-74EBD979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90" y="1762539"/>
            <a:ext cx="9415020" cy="3071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CA166-5D33-4194-9B85-32841F6BE668}"/>
              </a:ext>
            </a:extLst>
          </p:cNvPr>
          <p:cNvSpPr txBox="1"/>
          <p:nvPr/>
        </p:nvSpPr>
        <p:spPr>
          <a:xfrm>
            <a:off x="4174435" y="4834507"/>
            <a:ext cx="3843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Snippet of top five from the top 20 players details</a:t>
            </a:r>
          </a:p>
        </p:txBody>
      </p:sp>
    </p:spTree>
    <p:extLst>
      <p:ext uri="{BB962C8B-B14F-4D97-AF65-F5344CB8AC3E}">
        <p14:creationId xmlns:p14="http://schemas.microsoft.com/office/powerpoint/2010/main" val="208009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1518E-1287-462E-8F6C-E3F1FB41BBEC}"/>
              </a:ext>
            </a:extLst>
          </p:cNvPr>
          <p:cNvSpPr txBox="1"/>
          <p:nvPr/>
        </p:nvSpPr>
        <p:spPr>
          <a:xfrm>
            <a:off x="1113183" y="821635"/>
            <a:ext cx="98993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err="1"/>
              <a:t>Fifa</a:t>
            </a:r>
            <a:r>
              <a:rPr lang="en-IN" sz="2800" dirty="0"/>
              <a:t> dataset consist of players playing in </a:t>
            </a:r>
            <a:r>
              <a:rPr lang="en-IN" sz="2800" dirty="0">
                <a:solidFill>
                  <a:srgbClr val="FF0000"/>
                </a:solidFill>
              </a:rPr>
              <a:t>27</a:t>
            </a:r>
            <a:r>
              <a:rPr lang="en-IN" sz="2800" dirty="0"/>
              <a:t> unique positions like ST, GK, CB, CM etc</a:t>
            </a:r>
            <a:br>
              <a:rPr lang="en-IN" sz="2800" dirty="0"/>
            </a:b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Among the top five players in all position, players playing for ST position has highest average salary of </a:t>
            </a:r>
            <a:r>
              <a:rPr lang="en-IN" sz="2800" dirty="0">
                <a:solidFill>
                  <a:srgbClr val="FF0000"/>
                </a:solidFill>
              </a:rPr>
              <a:t>294000</a:t>
            </a:r>
            <a:br>
              <a:rPr lang="en-IN" sz="2800" dirty="0">
                <a:solidFill>
                  <a:srgbClr val="FF0000"/>
                </a:solidFill>
              </a:rPr>
            </a:br>
            <a:endParaRPr lang="en-IN" sz="28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Among the top five players in all position, players playing for LWB position has least average salary of </a:t>
            </a:r>
            <a:r>
              <a:rPr lang="en-IN" sz="2800" dirty="0">
                <a:solidFill>
                  <a:srgbClr val="FF0000"/>
                </a:solidFill>
              </a:rPr>
              <a:t>34200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Top five playing in a unique positions have no duplicate names.</a:t>
            </a:r>
          </a:p>
        </p:txBody>
      </p:sp>
    </p:spTree>
    <p:extLst>
      <p:ext uri="{BB962C8B-B14F-4D97-AF65-F5344CB8AC3E}">
        <p14:creationId xmlns:p14="http://schemas.microsoft.com/office/powerpoint/2010/main" val="270622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9E47910-F905-409B-BF19-1A92BE307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6" y="1325216"/>
            <a:ext cx="9184918" cy="523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FEE48-1DC5-4ACB-89E7-2C7491E97715}"/>
              </a:ext>
            </a:extLst>
          </p:cNvPr>
          <p:cNvSpPr txBox="1"/>
          <p:nvPr/>
        </p:nvSpPr>
        <p:spPr>
          <a:xfrm>
            <a:off x="1192696" y="740441"/>
            <a:ext cx="9806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en-IN" sz="1600" dirty="0"/>
              <a:t>Pair plots for the following variables:  Overall, Value, Wage, International Reputation, Height, Weight, Release Clause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9897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EDA MINI Project Highlights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MINI Project Highlights</dc:title>
  <dc:creator>sachin d</dc:creator>
  <cp:lastModifiedBy>sachin d</cp:lastModifiedBy>
  <cp:revision>19</cp:revision>
  <dcterms:created xsi:type="dcterms:W3CDTF">2019-07-13T09:20:21Z</dcterms:created>
  <dcterms:modified xsi:type="dcterms:W3CDTF">2019-07-13T10:11:44Z</dcterms:modified>
</cp:coreProperties>
</file>