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20" r:id="rId3"/>
    <p:sldId id="321" r:id="rId4"/>
    <p:sldId id="322" r:id="rId5"/>
    <p:sldId id="31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ble Xavier" initials="NX" lastIdx="3" clrIdx="0">
    <p:extLst>
      <p:ext uri="{19B8F6BF-5375-455C-9EA6-DF929625EA0E}">
        <p15:presenceInfo xmlns:p15="http://schemas.microsoft.com/office/powerpoint/2012/main" userId="Noble Xavi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4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02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7719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893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01097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237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50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6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4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5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1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4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8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2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95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6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6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8736-A896-4A1B-A191-A697015CE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4260" y="1824958"/>
            <a:ext cx="7219954" cy="182880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dirty="0" smtClean="0">
                <a:solidFill>
                  <a:srgbClr val="FF0000"/>
                </a:solidFill>
              </a:rPr>
              <a:t>Data Types </a:t>
            </a:r>
            <a:r>
              <a:rPr lang="en-IN" sz="6000" dirty="0">
                <a:solidFill>
                  <a:srgbClr val="FF0000"/>
                </a:solidFill>
              </a:rPr>
              <a:t>In </a:t>
            </a:r>
            <a:r>
              <a:rPr lang="en-IN" dirty="0" smtClean="0">
                <a:solidFill>
                  <a:srgbClr val="FF0000"/>
                </a:solidFill>
              </a:rPr>
              <a:t/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>	</a:t>
            </a:r>
            <a:r>
              <a:rPr lang="en-IN" sz="6000" dirty="0" smtClean="0">
                <a:solidFill>
                  <a:srgbClr val="FF0000"/>
                </a:solidFill>
              </a:rPr>
              <a:t>Python</a:t>
            </a:r>
            <a:endParaRPr lang="en-IN" sz="6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83DD5-B36A-4CFD-8FA0-6307B1F1A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8070" y="2986818"/>
            <a:ext cx="5112333" cy="1333881"/>
          </a:xfrm>
        </p:spPr>
        <p:txBody>
          <a:bodyPr>
            <a:noAutofit/>
          </a:bodyPr>
          <a:lstStyle/>
          <a:p>
            <a:pPr algn="ctr"/>
            <a:r>
              <a:rPr lang="en-IN" sz="4400" dirty="0" smtClean="0">
                <a:solidFill>
                  <a:srgbClr val="FABB57"/>
                </a:solidFill>
              </a:rPr>
              <a:t>			</a:t>
            </a:r>
            <a:r>
              <a:rPr lang="en-IN" sz="4400" dirty="0">
                <a:solidFill>
                  <a:srgbClr val="FABB57"/>
                </a:solidFill>
              </a:rPr>
              <a:t> 	</a:t>
            </a:r>
            <a:r>
              <a:rPr lang="en-IN" sz="4400" dirty="0" smtClean="0">
                <a:solidFill>
                  <a:srgbClr val="FABB57"/>
                </a:solidFill>
              </a:rPr>
              <a:t>					</a:t>
            </a:r>
            <a:r>
              <a:rPr lang="en-IN" sz="4400" dirty="0" smtClean="0">
                <a:solidFill>
                  <a:schemeClr val="tx1"/>
                </a:solidFill>
              </a:rPr>
              <a:t>Nikhil </a:t>
            </a:r>
            <a:r>
              <a:rPr lang="en-IN" sz="4400" dirty="0" err="1" smtClean="0">
                <a:solidFill>
                  <a:schemeClr val="tx1"/>
                </a:solidFill>
              </a:rPr>
              <a:t>Darokar</a:t>
            </a:r>
            <a:r>
              <a:rPr lang="en-IN" sz="4400" dirty="0" smtClean="0">
                <a:solidFill>
                  <a:schemeClr val="tx1"/>
                </a:solidFill>
              </a:rPr>
              <a:t> </a:t>
            </a:r>
            <a:endParaRPr lang="en-IN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4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27A4B5C-7CE1-4B85-BC67-2B8017B1C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360" y="962896"/>
            <a:ext cx="8596668" cy="48629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596668" cy="1149927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Data Types In </a:t>
            </a:r>
            <a:r>
              <a:rPr lang="en-IN" dirty="0" smtClean="0">
                <a:solidFill>
                  <a:schemeClr val="tx1"/>
                </a:solidFill>
              </a:rPr>
              <a:t>Python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B38F06-40BC-4EA6-9AA3-115754C42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038" y="193964"/>
            <a:ext cx="8825344" cy="537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7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E06D0D-99D4-4BFC-90C8-442B73BE8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219" y="0"/>
            <a:ext cx="109450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0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024" y="937492"/>
            <a:ext cx="2703175" cy="655781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887296" y="2147457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smtClean="0"/>
              <a:t>Nikhil </a:t>
            </a:r>
            <a:r>
              <a:rPr lang="en-IN" dirty="0" err="1" smtClean="0"/>
              <a:t>Darokar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66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5502</TotalTime>
  <Words>11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Data Types In   Python</vt:lpstr>
      <vt:lpstr>Data Types In Python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Presentation </dc:title>
  <dc:creator>Noble Xavier</dc:creator>
  <cp:lastModifiedBy>Windows User</cp:lastModifiedBy>
  <cp:revision>233</cp:revision>
  <dcterms:created xsi:type="dcterms:W3CDTF">2019-10-28T09:09:03Z</dcterms:created>
  <dcterms:modified xsi:type="dcterms:W3CDTF">2021-04-21T21:20:59Z</dcterms:modified>
</cp:coreProperties>
</file>