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21" r:id="rId3"/>
    <p:sldId id="322" r:id="rId4"/>
    <p:sldId id="323" r:id="rId5"/>
    <p:sldId id="324" r:id="rId6"/>
    <p:sldId id="325" r:id="rId7"/>
    <p:sldId id="3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71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1097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37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50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5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6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242" y="1437030"/>
            <a:ext cx="7219954" cy="1828801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rgbClr val="FF0000"/>
                </a:solidFill>
              </a:rPr>
              <a:t>Series In Pandas </a:t>
            </a:r>
            <a:endParaRPr lang="en-IN" sz="6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8070" y="2598891"/>
            <a:ext cx="5112333" cy="1333881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FABB57"/>
                </a:solidFill>
              </a:rPr>
              <a:t>			</a:t>
            </a:r>
            <a:r>
              <a:rPr lang="en-IN" sz="4400" dirty="0">
                <a:solidFill>
                  <a:srgbClr val="FABB57"/>
                </a:solidFill>
              </a:rPr>
              <a:t> 	</a:t>
            </a:r>
            <a:r>
              <a:rPr lang="en-IN" sz="4400" dirty="0" smtClean="0">
                <a:solidFill>
                  <a:srgbClr val="FABB57"/>
                </a:solidFill>
              </a:rPr>
              <a:t>					</a:t>
            </a:r>
            <a:r>
              <a:rPr lang="en-IN" sz="4400" dirty="0" smtClean="0">
                <a:solidFill>
                  <a:schemeClr val="tx1"/>
                </a:solidFill>
              </a:rPr>
              <a:t>Nikhil </a:t>
            </a:r>
            <a:r>
              <a:rPr lang="en-IN" sz="4400" dirty="0" err="1" smtClean="0">
                <a:solidFill>
                  <a:schemeClr val="tx1"/>
                </a:solidFill>
              </a:rPr>
              <a:t>Darokar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3737D-A3E8-464F-BA83-A2E50E2E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548882"/>
            <a:ext cx="9185564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A193AF-6A3A-4B29-A792-6EEBDB41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4" y="807893"/>
            <a:ext cx="9079490" cy="44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8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4AE7B-2CC1-49C1-ACBF-C71AB336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648566"/>
            <a:ext cx="8825346" cy="49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2A893-F0A0-47BA-B527-1C1AE338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458933"/>
            <a:ext cx="8742219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3B9625-9CA0-4FE1-8E90-B4E024D4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138546"/>
            <a:ext cx="8492836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24" y="937492"/>
            <a:ext cx="2703175" cy="655781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887296" y="2147457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Nikhil </a:t>
            </a:r>
            <a:r>
              <a:rPr lang="en-IN" dirty="0" err="1" smtClean="0"/>
              <a:t>Darokar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5312</TotalTime>
  <Words>7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Series In Pandas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Windows User</cp:lastModifiedBy>
  <cp:revision>234</cp:revision>
  <dcterms:created xsi:type="dcterms:W3CDTF">2019-10-28T09:09:03Z</dcterms:created>
  <dcterms:modified xsi:type="dcterms:W3CDTF">2021-06-21T20:22:29Z</dcterms:modified>
</cp:coreProperties>
</file>