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320" r:id="rId3"/>
    <p:sldId id="321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24" autoAdjust="0"/>
  </p:normalViewPr>
  <p:slideViewPr>
    <p:cSldViewPr snapToGrid="0">
      <p:cViewPr varScale="1">
        <p:scale>
          <a:sx n="57" d="100"/>
          <a:sy n="57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D5B5-FCD5-4B21-AED7-2D191999AA2B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03453-9EE7-4B3A-9994-0DCDCB1FC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7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71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1097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37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5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6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586" y="1589430"/>
            <a:ext cx="721995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Assignment </a:t>
            </a:r>
            <a:r>
              <a:rPr lang="en-US" sz="6000" dirty="0" smtClean="0">
                <a:solidFill>
                  <a:srgbClr val="FF0000"/>
                </a:solidFill>
              </a:rPr>
              <a:t>operators In</a:t>
            </a:r>
            <a:r>
              <a:rPr lang="en-IN" sz="6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6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en-IN" sz="6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397" y="2886758"/>
            <a:ext cx="5112333" cy="1333881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FABB57"/>
                </a:solidFill>
              </a:rPr>
              <a:t>			</a:t>
            </a:r>
            <a:r>
              <a:rPr lang="en-IN" sz="4400" dirty="0">
                <a:solidFill>
                  <a:srgbClr val="FABB57"/>
                </a:solidFill>
              </a:rPr>
              <a:t> 	</a:t>
            </a:r>
            <a:r>
              <a:rPr lang="en-IN" sz="4400" dirty="0" smtClean="0">
                <a:solidFill>
                  <a:srgbClr val="FABB57"/>
                </a:solidFill>
              </a:rPr>
              <a:t>					</a:t>
            </a:r>
            <a:r>
              <a:rPr lang="en-IN" sz="4400" dirty="0" smtClean="0">
                <a:solidFill>
                  <a:schemeClr val="tx1"/>
                </a:solidFill>
              </a:rPr>
              <a:t>Nikhil </a:t>
            </a:r>
            <a:r>
              <a:rPr lang="en-IN" sz="4400" dirty="0" err="1" smtClean="0">
                <a:solidFill>
                  <a:schemeClr val="tx1"/>
                </a:solidFill>
              </a:rPr>
              <a:t>Darokar</a:t>
            </a:r>
            <a:r>
              <a:rPr lang="en-IN" sz="4400" dirty="0" smtClean="0">
                <a:solidFill>
                  <a:schemeClr val="tx1"/>
                </a:solidFill>
              </a:rPr>
              <a:t> 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963"/>
            <a:ext cx="8596668" cy="1149927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</a:t>
            </a:r>
            <a:r>
              <a:rPr lang="en-IN" dirty="0">
                <a:solidFill>
                  <a:schemeClr val="tx1"/>
                </a:solidFill>
              </a:rPr>
              <a:t>are Assignment </a:t>
            </a:r>
            <a:r>
              <a:rPr lang="en-IN" dirty="0" smtClean="0">
                <a:solidFill>
                  <a:schemeClr val="tx1"/>
                </a:solidFill>
              </a:rPr>
              <a:t>operators </a:t>
            </a:r>
            <a:r>
              <a:rPr lang="en-IN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68" y="911321"/>
            <a:ext cx="9448800" cy="5624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 smtClean="0"/>
              <a:t>Assignemnt</a:t>
            </a:r>
            <a:r>
              <a:rPr lang="en-IN" sz="2000" dirty="0" smtClean="0"/>
              <a:t> Operators </a:t>
            </a:r>
            <a:r>
              <a:rPr lang="en-IN" sz="2000" dirty="0" smtClean="0"/>
              <a:t>: </a:t>
            </a:r>
            <a:r>
              <a:rPr lang="en-IN" sz="2000" dirty="0" smtClean="0"/>
              <a:t>The simple assignment operators are used to assign values or elements to variable.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There are </a:t>
            </a:r>
            <a:r>
              <a:rPr lang="en-IN" sz="2000" dirty="0" smtClean="0"/>
              <a:t>complex assignment operators is also there in python.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8790"/>
              </p:ext>
            </p:extLst>
          </p:nvPr>
        </p:nvGraphicFramePr>
        <p:xfrm>
          <a:off x="0" y="2380720"/>
          <a:ext cx="12192000" cy="5178048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20105159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91186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8383663"/>
                    </a:ext>
                  </a:extLst>
                </a:gridCol>
              </a:tblGrid>
              <a:tr h="559660"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</a:rPr>
                        <a:t>Operator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</a:rPr>
                        <a:t>Example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 smtClean="0">
                          <a:effectLst/>
                        </a:rPr>
                        <a:t>What</a:t>
                      </a:r>
                      <a:r>
                        <a:rPr lang="en-IN" sz="2800" b="0" baseline="0" dirty="0" smtClean="0">
                          <a:effectLst/>
                        </a:rPr>
                        <a:t> will be O/P</a:t>
                      </a:r>
                      <a:endParaRPr lang="en-IN" sz="2800" b="0" dirty="0">
                        <a:effectLst/>
                      </a:endParaRP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02000"/>
                  </a:ext>
                </a:extLst>
              </a:tr>
              <a:tr h="559660"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=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x 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x 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5961"/>
                  </a:ext>
                </a:extLst>
              </a:tr>
              <a:tr h="559660"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+=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x +=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x = x + 5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05732"/>
                  </a:ext>
                </a:extLst>
              </a:tr>
              <a:tr h="55966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-=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x -=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x = x - 5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21144"/>
                  </a:ext>
                </a:extLst>
              </a:tr>
              <a:tr h="55966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*=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x *=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x = x *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74759"/>
                  </a:ext>
                </a:extLst>
              </a:tr>
              <a:tr h="55966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/=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x /=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x = x /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62749"/>
                  </a:ext>
                </a:extLst>
              </a:tr>
              <a:tr h="55966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%=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x %=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x = x %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1733"/>
                  </a:ext>
                </a:extLst>
              </a:tr>
              <a:tr h="559660">
                <a:tc>
                  <a:txBody>
                    <a:bodyPr/>
                    <a:lstStyle/>
                    <a:p>
                      <a:r>
                        <a:rPr lang="en-IN" sz="2800">
                          <a:effectLst/>
                        </a:rPr>
                        <a:t>//=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x //=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effectLst/>
                        </a:rPr>
                        <a:t>x = x // 5</a:t>
                      </a:r>
                    </a:p>
                  </a:txBody>
                  <a:tcPr marL="220536" marR="220536" marT="110268" marB="1102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7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859600"/>
              </p:ext>
            </p:extLst>
          </p:nvPr>
        </p:nvGraphicFramePr>
        <p:xfrm>
          <a:off x="-1" y="0"/>
          <a:ext cx="11819469" cy="6858000"/>
        </p:xfrm>
        <a:graphic>
          <a:graphicData uri="http://schemas.openxmlformats.org/drawingml/2006/table">
            <a:tbl>
              <a:tblPr/>
              <a:tblGrid>
                <a:gridCol w="3939823">
                  <a:extLst>
                    <a:ext uri="{9D8B030D-6E8A-4147-A177-3AD203B41FA5}">
                      <a16:colId xmlns:a16="http://schemas.microsoft.com/office/drawing/2014/main" val="266269636"/>
                    </a:ext>
                  </a:extLst>
                </a:gridCol>
                <a:gridCol w="3939823">
                  <a:extLst>
                    <a:ext uri="{9D8B030D-6E8A-4147-A177-3AD203B41FA5}">
                      <a16:colId xmlns:a16="http://schemas.microsoft.com/office/drawing/2014/main" val="3668703842"/>
                    </a:ext>
                  </a:extLst>
                </a:gridCol>
                <a:gridCol w="3939823">
                  <a:extLst>
                    <a:ext uri="{9D8B030D-6E8A-4147-A177-3AD203B41FA5}">
                      <a16:colId xmlns:a16="http://schemas.microsoft.com/office/drawing/2014/main" val="274300504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IN" sz="3600" dirty="0">
                          <a:effectLst/>
                        </a:rPr>
                        <a:t>**=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**=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effectLst/>
                        </a:rPr>
                        <a:t>x = x **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5674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3600" dirty="0">
                          <a:effectLst/>
                        </a:rPr>
                        <a:t>&amp;=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&amp;=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= x &amp;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7827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|=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effectLst/>
                        </a:rPr>
                        <a:t>x |=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= x |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4660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^=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effectLst/>
                        </a:rPr>
                        <a:t>x ^=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= x ^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8537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&gt;&gt;=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&gt;&gt;=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= x &gt;&gt;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0349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&lt;&lt;=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>
                          <a:effectLst/>
                        </a:rPr>
                        <a:t>x &lt;&lt;=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effectLst/>
                        </a:rPr>
                        <a:t>x = x &lt;&lt; 5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34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2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24" y="937492"/>
            <a:ext cx="2703175" cy="65578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887296" y="2147457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Nikhil </a:t>
            </a:r>
            <a:r>
              <a:rPr lang="en-IN" dirty="0" err="1" smtClean="0"/>
              <a:t>Darokar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6950</TotalTime>
  <Words>162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Assignment operators In Python</vt:lpstr>
      <vt:lpstr>What are Assignment operators 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Windows User</cp:lastModifiedBy>
  <cp:revision>264</cp:revision>
  <dcterms:created xsi:type="dcterms:W3CDTF">2019-10-28T09:09:03Z</dcterms:created>
  <dcterms:modified xsi:type="dcterms:W3CDTF">2021-04-28T12:23:14Z</dcterms:modified>
</cp:coreProperties>
</file>