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1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8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78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749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3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9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6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4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2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718A-2183-41CD-AD73-B12E8C069EA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B2789F-CA8B-41F4-AF0E-1A2C33E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5E2-80BA-5F4D-75E4-115C008AE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Snowflake  Steps :- Create Account,Classice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2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EEB-7C34-F57D-1A7C-D154AD1F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1"/>
            <a:ext cx="10515600" cy="1325563"/>
          </a:xfrm>
        </p:spPr>
        <p:txBody>
          <a:bodyPr/>
          <a:lstStyle/>
          <a:p>
            <a:r>
              <a:rPr lang="en-US" dirty="0"/>
              <a:t>Step2 :- Profile Page Open. Select a Default 			Experience.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D6DD-E3EC-B7FA-2372-12082F56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457324"/>
            <a:ext cx="12011025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C3C-455D-3BDF-1292-7728D423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888"/>
            <a:ext cx="8596668" cy="1320800"/>
          </a:xfrm>
        </p:spPr>
        <p:txBody>
          <a:bodyPr/>
          <a:lstStyle/>
          <a:p>
            <a:r>
              <a:rPr lang="en-US" dirty="0"/>
              <a:t>Step 3:- And Select a “</a:t>
            </a:r>
            <a:r>
              <a:rPr lang="en-US" b="1" dirty="0"/>
              <a:t>Classic UI” </a:t>
            </a:r>
            <a:r>
              <a:rPr lang="en-US" dirty="0"/>
              <a:t>and “</a:t>
            </a:r>
            <a:r>
              <a:rPr lang="en-US" b="1" dirty="0"/>
              <a:t>Save”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3E55C-97FF-6AF4-5DC4-867F5363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690688"/>
            <a:ext cx="11820525" cy="49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4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9A4D-BB1C-2992-6EE4-ED9E23DD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982"/>
            <a:ext cx="10515600" cy="1325563"/>
          </a:xfrm>
        </p:spPr>
        <p:txBody>
          <a:bodyPr/>
          <a:lstStyle/>
          <a:p>
            <a:r>
              <a:rPr lang="en-US" dirty="0"/>
              <a:t>Step 4:- Then Select Admin and go in 				Account.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619E4-4338-72D2-832F-FC02875C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41545"/>
            <a:ext cx="11877676" cy="51659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F3CB60-0873-8CF3-2E60-E92FF7F16FC4}"/>
              </a:ext>
            </a:extLst>
          </p:cNvPr>
          <p:cNvCxnSpPr>
            <a:cxnSpLocks/>
          </p:cNvCxnSpPr>
          <p:nvPr/>
        </p:nvCxnSpPr>
        <p:spPr>
          <a:xfrm flipH="1" flipV="1">
            <a:off x="2314575" y="2962275"/>
            <a:ext cx="12573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FEC5A3-3EC2-8EEA-9262-62327C617D9D}"/>
              </a:ext>
            </a:extLst>
          </p:cNvPr>
          <p:cNvSpPr txBox="1"/>
          <p:nvPr/>
        </p:nvSpPr>
        <p:spPr>
          <a:xfrm>
            <a:off x="3581400" y="3676650"/>
            <a:ext cx="45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that it copy and open a new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05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52E6-1173-D211-A97B-474E82CF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59" y="180975"/>
            <a:ext cx="8596668" cy="1320800"/>
          </a:xfrm>
        </p:spPr>
        <p:txBody>
          <a:bodyPr/>
          <a:lstStyle/>
          <a:p>
            <a:r>
              <a:rPr lang="en-US" dirty="0"/>
              <a:t>Step5 :-Past the URL and login a snowflake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848EB-CB64-D49D-84B3-3AAA750F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352549"/>
            <a:ext cx="11706226" cy="51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3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049A-1CD7-1F0B-047E-8749AC4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1325563"/>
          </a:xfrm>
        </p:spPr>
        <p:txBody>
          <a:bodyPr/>
          <a:lstStyle/>
          <a:p>
            <a:r>
              <a:rPr lang="en-US" dirty="0"/>
              <a:t>Now you can use a Classica console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F5FC0-2CF9-A957-F4F6-7C0C2E7A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24000"/>
            <a:ext cx="11715750" cy="51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285D-C445-5666-B755-3C5502F6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259387">
            <a:off x="3876675" y="2003425"/>
            <a:ext cx="3409950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39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52B0-8B8C-44BA-DDAA-B0432F5A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1:-  create a free account.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5AAF1-A426-FA3F-7FEA-9A421F8C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90688"/>
            <a:ext cx="11849100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6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B47-C5FC-A1CB-0522-26F61FF3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08" y="123825"/>
            <a:ext cx="10095441" cy="16383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 : fill the detail and give valid email 			address so the mail come for verification, in 	company filled any thing you write.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24AFA-42E9-1C7E-C680-8C6168A1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019300"/>
            <a:ext cx="11963400" cy="46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BFA9-C981-968B-43B3-801E4F65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3:- select a edition “</a:t>
            </a:r>
            <a:r>
              <a:rPr lang="en-US" b="1" dirty="0"/>
              <a:t>standard</a:t>
            </a:r>
            <a:r>
              <a:rPr lang="en-US" dirty="0"/>
              <a:t> “then select cloud provider “</a:t>
            </a:r>
            <a:r>
              <a:rPr lang="en-US" b="1" dirty="0"/>
              <a:t>Aws</a:t>
            </a:r>
            <a:r>
              <a:rPr lang="en-US" dirty="0"/>
              <a:t>” and then select any region and enter a </a:t>
            </a:r>
            <a:r>
              <a:rPr lang="en-US" b="1" dirty="0"/>
              <a:t>get started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18E14-9F6B-D333-CC4E-06D07848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43050"/>
            <a:ext cx="11820526" cy="50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3488-57CC-BAB0-86AC-CD0CF30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0515600" cy="1325563"/>
          </a:xfrm>
        </p:spPr>
        <p:txBody>
          <a:bodyPr/>
          <a:lstStyle/>
          <a:p>
            <a:r>
              <a:rPr lang="en-US" dirty="0"/>
              <a:t>Step 4 :- They send a mail in given email id and verified. Select any of the box.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8BB4F-E8A2-C341-BA32-83BB67B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0687"/>
            <a:ext cx="11925300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9681-6318-60EF-D86A-5D97B798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36"/>
            <a:ext cx="10515600" cy="1325563"/>
          </a:xfrm>
        </p:spPr>
        <p:txBody>
          <a:bodyPr/>
          <a:lstStyle/>
          <a:p>
            <a:r>
              <a:rPr lang="en-US" dirty="0"/>
              <a:t>Step 5 :- After verified create username and password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CC385-CBA1-1DA4-46DE-C5F60691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409699"/>
            <a:ext cx="11877675" cy="51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4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DCFE-30CD-047B-2A97-B1328285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84151"/>
            <a:ext cx="10515600" cy="1325563"/>
          </a:xfrm>
        </p:spPr>
        <p:txBody>
          <a:bodyPr/>
          <a:lstStyle/>
          <a:p>
            <a:r>
              <a:rPr lang="en-US" dirty="0"/>
              <a:t>Step 6 :-  snowflake  page open.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71689-01F1-BDA6-B914-09A2EF3B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495424"/>
            <a:ext cx="11982451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5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0103-3F2C-D8AA-E9CC-4EE44A6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3734">
            <a:off x="2632700" y="2347827"/>
            <a:ext cx="6238875" cy="9153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Create a classic Console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62191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37FE-9ABA-39A5-97EF-900F2274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2"/>
            <a:ext cx="10515600" cy="1325563"/>
          </a:xfrm>
        </p:spPr>
        <p:txBody>
          <a:bodyPr/>
          <a:lstStyle/>
          <a:p>
            <a:r>
              <a:rPr lang="en-US" dirty="0"/>
              <a:t>Step 1:- click a username place and show dropdown box click on profile.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F1C2C-510E-835D-D14E-6827D22A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438275"/>
            <a:ext cx="11830051" cy="49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02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200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Snowflake  Steps :- Create Account,Classice Console</vt:lpstr>
      <vt:lpstr>Step 1:-  create a free account.</vt:lpstr>
      <vt:lpstr>Step 2 : fill the detail and give valid email    address so the mail come for verification, in  company filled any thing you write. </vt:lpstr>
      <vt:lpstr>Step 3:- select a edition “standard “then select cloud provider “Aws” and then select any region and enter a get started.</vt:lpstr>
      <vt:lpstr>Step 4 :- They send a mail in given email id and verified. Select any of the box.</vt:lpstr>
      <vt:lpstr>Step 5 :- After verified create username and password </vt:lpstr>
      <vt:lpstr>Step 6 :-  snowflake  page open.</vt:lpstr>
      <vt:lpstr>Create a classic Console</vt:lpstr>
      <vt:lpstr>Step 1:- click a username place and show dropdown box click on profile.</vt:lpstr>
      <vt:lpstr>Step2 :- Profile Page Open. Select a Default    Experience.</vt:lpstr>
      <vt:lpstr>Step 3:- And Select a “Classic UI” and “Save”.</vt:lpstr>
      <vt:lpstr>Step 4:- Then Select Admin and go in     Account.</vt:lpstr>
      <vt:lpstr>Step5 :-Past the URL and login a snowflake</vt:lpstr>
      <vt:lpstr>Now you can use a Classica console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Steps :- Create Account,Classice Console</dc:title>
  <dc:creator>David John</dc:creator>
  <cp:lastModifiedBy>David John</cp:lastModifiedBy>
  <cp:revision>1</cp:revision>
  <dcterms:created xsi:type="dcterms:W3CDTF">2022-10-19T03:53:44Z</dcterms:created>
  <dcterms:modified xsi:type="dcterms:W3CDTF">2022-10-19T04:17:15Z</dcterms:modified>
</cp:coreProperties>
</file>