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3" r:id="rId7"/>
    <p:sldId id="262" r:id="rId8"/>
    <p:sldId id="266" r:id="rId9"/>
    <p:sldId id="265" r:id="rId10"/>
    <p:sldId id="264" r:id="rId11"/>
    <p:sldId id="267"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523A3D-84E0-46F2-9569-4148926EFA99}" v="9" dt="2022-10-19T16:21:22.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Jha" userId="094254f6a2cdace8" providerId="LiveId" clId="{B6523A3D-84E0-46F2-9569-4148926EFA99}"/>
    <pc:docChg chg="undo custSel addSld modSld sldOrd">
      <pc:chgData name="Anand Jha" userId="094254f6a2cdace8" providerId="LiveId" clId="{B6523A3D-84E0-46F2-9569-4148926EFA99}" dt="2022-10-19T16:22:39.958" v="444" actId="27614"/>
      <pc:docMkLst>
        <pc:docMk/>
      </pc:docMkLst>
      <pc:sldChg chg="addSp delSp modSp mod">
        <pc:chgData name="Anand Jha" userId="094254f6a2cdace8" providerId="LiveId" clId="{B6523A3D-84E0-46F2-9569-4148926EFA99}" dt="2022-10-19T16:20:25.752" v="355" actId="26606"/>
        <pc:sldMkLst>
          <pc:docMk/>
          <pc:sldMk cId="1329427209" sldId="256"/>
        </pc:sldMkLst>
        <pc:spChg chg="mod">
          <ac:chgData name="Anand Jha" userId="094254f6a2cdace8" providerId="LiveId" clId="{B6523A3D-84E0-46F2-9569-4148926EFA99}" dt="2022-10-19T16:20:25.752" v="355" actId="26606"/>
          <ac:spMkLst>
            <pc:docMk/>
            <pc:sldMk cId="1329427209" sldId="256"/>
            <ac:spMk id="2" creationId="{0EF15531-B0A0-7313-6132-28D6ABA88F0A}"/>
          </ac:spMkLst>
        </pc:spChg>
        <pc:spChg chg="mod">
          <ac:chgData name="Anand Jha" userId="094254f6a2cdace8" providerId="LiveId" clId="{B6523A3D-84E0-46F2-9569-4148926EFA99}" dt="2022-10-19T16:20:25.752" v="355" actId="26606"/>
          <ac:spMkLst>
            <pc:docMk/>
            <pc:sldMk cId="1329427209" sldId="256"/>
            <ac:spMk id="3" creationId="{05EB8824-9A65-0533-E91E-DC179C3222A2}"/>
          </ac:spMkLst>
        </pc:spChg>
        <pc:spChg chg="add del">
          <ac:chgData name="Anand Jha" userId="094254f6a2cdace8" providerId="LiveId" clId="{B6523A3D-84E0-46F2-9569-4148926EFA99}" dt="2022-10-19T16:20:25.752" v="355" actId="26606"/>
          <ac:spMkLst>
            <pc:docMk/>
            <pc:sldMk cId="1329427209" sldId="256"/>
            <ac:spMk id="9" creationId="{6A0FFA78-985C-4F50-B21A-77045C7DF657}"/>
          </ac:spMkLst>
        </pc:spChg>
        <pc:spChg chg="add del">
          <ac:chgData name="Anand Jha" userId="094254f6a2cdace8" providerId="LiveId" clId="{B6523A3D-84E0-46F2-9569-4148926EFA99}" dt="2022-10-19T16:20:21.206" v="350" actId="26606"/>
          <ac:spMkLst>
            <pc:docMk/>
            <pc:sldMk cId="1329427209" sldId="256"/>
            <ac:spMk id="16" creationId="{0EF77632-1A0C-4B9F-829B-226E68A78E9F}"/>
          </ac:spMkLst>
        </pc:spChg>
        <pc:spChg chg="add del">
          <ac:chgData name="Anand Jha" userId="094254f6a2cdace8" providerId="LiveId" clId="{B6523A3D-84E0-46F2-9569-4148926EFA99}" dt="2022-10-19T16:20:21.206" v="350" actId="26606"/>
          <ac:spMkLst>
            <pc:docMk/>
            <pc:sldMk cId="1329427209" sldId="256"/>
            <ac:spMk id="18" creationId="{F3DCFC27-6BCE-42B6-8372-070EA07685D7}"/>
          </ac:spMkLst>
        </pc:spChg>
        <pc:spChg chg="add del">
          <ac:chgData name="Anand Jha" userId="094254f6a2cdace8" providerId="LiveId" clId="{B6523A3D-84E0-46F2-9569-4148926EFA99}" dt="2022-10-19T16:20:23.887" v="352" actId="26606"/>
          <ac:spMkLst>
            <pc:docMk/>
            <pc:sldMk cId="1329427209" sldId="256"/>
            <ac:spMk id="29" creationId="{229C93CD-877B-4A89-AC8A-768E0D89352E}"/>
          </ac:spMkLst>
        </pc:spChg>
        <pc:spChg chg="add del">
          <ac:chgData name="Anand Jha" userId="094254f6a2cdace8" providerId="LiveId" clId="{B6523A3D-84E0-46F2-9569-4148926EFA99}" dt="2022-10-19T16:20:23.887" v="352" actId="26606"/>
          <ac:spMkLst>
            <pc:docMk/>
            <pc:sldMk cId="1329427209" sldId="256"/>
            <ac:spMk id="31" creationId="{3845BB70-1EF0-4722-B492-785F65F6D137}"/>
          </ac:spMkLst>
        </pc:spChg>
        <pc:spChg chg="add del">
          <ac:chgData name="Anand Jha" userId="094254f6a2cdace8" providerId="LiveId" clId="{B6523A3D-84E0-46F2-9569-4148926EFA99}" dt="2022-10-19T16:20:25.710" v="354" actId="26606"/>
          <ac:spMkLst>
            <pc:docMk/>
            <pc:sldMk cId="1329427209" sldId="256"/>
            <ac:spMk id="37" creationId="{FD31DF5F-EDD4-42F0-B539-A7919D31972D}"/>
          </ac:spMkLst>
        </pc:spChg>
        <pc:spChg chg="add del">
          <ac:chgData name="Anand Jha" userId="094254f6a2cdace8" providerId="LiveId" clId="{B6523A3D-84E0-46F2-9569-4148926EFA99}" dt="2022-10-19T16:20:25.710" v="354" actId="26606"/>
          <ac:spMkLst>
            <pc:docMk/>
            <pc:sldMk cId="1329427209" sldId="256"/>
            <ac:spMk id="38" creationId="{E42BCEC9-2CA3-44A0-8830-DA25C04423C8}"/>
          </ac:spMkLst>
        </pc:spChg>
        <pc:spChg chg="add">
          <ac:chgData name="Anand Jha" userId="094254f6a2cdace8" providerId="LiveId" clId="{B6523A3D-84E0-46F2-9569-4148926EFA99}" dt="2022-10-19T16:20:25.752" v="355" actId="26606"/>
          <ac:spMkLst>
            <pc:docMk/>
            <pc:sldMk cId="1329427209" sldId="256"/>
            <ac:spMk id="46" creationId="{279E1FA4-890B-4B99-B1AD-AA4B78666B54}"/>
          </ac:spMkLst>
        </pc:spChg>
        <pc:spChg chg="add">
          <ac:chgData name="Anand Jha" userId="094254f6a2cdace8" providerId="LiveId" clId="{B6523A3D-84E0-46F2-9569-4148926EFA99}" dt="2022-10-19T16:20:25.752" v="355" actId="26606"/>
          <ac:spMkLst>
            <pc:docMk/>
            <pc:sldMk cId="1329427209" sldId="256"/>
            <ac:spMk id="47" creationId="{BBEE58B7-C53C-4E7B-A78E-2C44E3E05C59}"/>
          </ac:spMkLst>
        </pc:spChg>
        <pc:spChg chg="add">
          <ac:chgData name="Anand Jha" userId="094254f6a2cdace8" providerId="LiveId" clId="{B6523A3D-84E0-46F2-9569-4148926EFA99}" dt="2022-10-19T16:20:25.752" v="355" actId="26606"/>
          <ac:spMkLst>
            <pc:docMk/>
            <pc:sldMk cId="1329427209" sldId="256"/>
            <ac:spMk id="50" creationId="{29BCA0E2-0826-4688-8066-477F24371DDD}"/>
          </ac:spMkLst>
        </pc:spChg>
        <pc:grpChg chg="add del">
          <ac:chgData name="Anand Jha" userId="094254f6a2cdace8" providerId="LiveId" clId="{B6523A3D-84E0-46F2-9569-4148926EFA99}" dt="2022-10-19T16:20:23.887" v="352" actId="26606"/>
          <ac:grpSpMkLst>
            <pc:docMk/>
            <pc:sldMk cId="1329427209" sldId="256"/>
            <ac:grpSpMk id="26" creationId="{E566F495-168A-430E-BFAF-A028E6CCFD1D}"/>
          </ac:grpSpMkLst>
        </pc:grpChg>
        <pc:grpChg chg="add del">
          <ac:chgData name="Anand Jha" userId="094254f6a2cdace8" providerId="LiveId" clId="{B6523A3D-84E0-46F2-9569-4148926EFA99}" dt="2022-10-19T16:20:23.887" v="352" actId="26606"/>
          <ac:grpSpMkLst>
            <pc:docMk/>
            <pc:sldMk cId="1329427209" sldId="256"/>
            <ac:grpSpMk id="34" creationId="{4FFB8341-96F9-4495-AD0E-FDE80860E2A7}"/>
          </ac:grpSpMkLst>
        </pc:grpChg>
        <pc:grpChg chg="add del">
          <ac:chgData name="Anand Jha" userId="094254f6a2cdace8" providerId="LiveId" clId="{B6523A3D-84E0-46F2-9569-4148926EFA99}" dt="2022-10-19T16:20:25.710" v="354" actId="26606"/>
          <ac:grpSpMkLst>
            <pc:docMk/>
            <pc:sldMk cId="1329427209" sldId="256"/>
            <ac:grpSpMk id="40" creationId="{C8139A8F-A07A-40ED-843E-77B6C19606FF}"/>
          </ac:grpSpMkLst>
        </pc:grpChg>
        <pc:grpChg chg="add">
          <ac:chgData name="Anand Jha" userId="094254f6a2cdace8" providerId="LiveId" clId="{B6523A3D-84E0-46F2-9569-4148926EFA99}" dt="2022-10-19T16:20:25.752" v="355" actId="26606"/>
          <ac:grpSpMkLst>
            <pc:docMk/>
            <pc:sldMk cId="1329427209" sldId="256"/>
            <ac:grpSpMk id="48" creationId="{B4BA1F0E-270C-4AB7-809E-DBD5AB89665E}"/>
          </ac:grpSpMkLst>
        </pc:grpChg>
        <pc:picChg chg="mod ord">
          <ac:chgData name="Anand Jha" userId="094254f6a2cdace8" providerId="LiveId" clId="{B6523A3D-84E0-46F2-9569-4148926EFA99}" dt="2022-10-19T16:20:25.752" v="355" actId="26606"/>
          <ac:picMkLst>
            <pc:docMk/>
            <pc:sldMk cId="1329427209" sldId="256"/>
            <ac:picMk id="5" creationId="{A2CE1E8B-D4EA-C445-7398-6A5AA8B0ED88}"/>
          </ac:picMkLst>
        </pc:picChg>
        <pc:picChg chg="add mod">
          <ac:chgData name="Anand Jha" userId="094254f6a2cdace8" providerId="LiveId" clId="{B6523A3D-84E0-46F2-9569-4148926EFA99}" dt="2022-10-19T16:20:25.752" v="355" actId="26606"/>
          <ac:picMkLst>
            <pc:docMk/>
            <pc:sldMk cId="1329427209" sldId="256"/>
            <ac:picMk id="6" creationId="{546308F0-E1BD-D495-AD83-3E77C2275341}"/>
          </ac:picMkLst>
        </pc:picChg>
        <pc:picChg chg="add del">
          <ac:chgData name="Anand Jha" userId="094254f6a2cdace8" providerId="LiveId" clId="{B6523A3D-84E0-46F2-9569-4148926EFA99}" dt="2022-10-19T16:20:21.206" v="350" actId="26606"/>
          <ac:picMkLst>
            <pc:docMk/>
            <pc:sldMk cId="1329427209" sldId="256"/>
            <ac:picMk id="22" creationId="{F82046CE-87C5-4670-A404-6AB453F5A928}"/>
          </ac:picMkLst>
        </pc:picChg>
        <pc:picChg chg="add">
          <ac:chgData name="Anand Jha" userId="094254f6a2cdace8" providerId="LiveId" clId="{B6523A3D-84E0-46F2-9569-4148926EFA99}" dt="2022-10-19T16:20:25.752" v="355" actId="26606"/>
          <ac:picMkLst>
            <pc:docMk/>
            <pc:sldMk cId="1329427209" sldId="256"/>
            <ac:picMk id="28" creationId="{6B708961-E777-4956-A983-78A4F532F460}"/>
          </ac:picMkLst>
        </pc:picChg>
        <pc:picChg chg="add del">
          <ac:chgData name="Anand Jha" userId="094254f6a2cdace8" providerId="LiveId" clId="{B6523A3D-84E0-46F2-9569-4148926EFA99}" dt="2022-10-19T16:20:23.887" v="352" actId="26606"/>
          <ac:picMkLst>
            <pc:docMk/>
            <pc:sldMk cId="1329427209" sldId="256"/>
            <ac:picMk id="30" creationId="{E97AC793-493B-4EEE-9750-EC3D7627474F}"/>
          </ac:picMkLst>
        </pc:picChg>
        <pc:picChg chg="add del">
          <ac:chgData name="Anand Jha" userId="094254f6a2cdace8" providerId="LiveId" clId="{B6523A3D-84E0-46F2-9569-4148926EFA99}" dt="2022-10-19T16:20:25.710" v="354" actId="26606"/>
          <ac:picMkLst>
            <pc:docMk/>
            <pc:sldMk cId="1329427209" sldId="256"/>
            <ac:picMk id="43" creationId="{6079AB70-86CA-4BFC-9505-60CD7D172FC0}"/>
          </ac:picMkLst>
        </pc:picChg>
        <pc:cxnChg chg="add del">
          <ac:chgData name="Anand Jha" userId="094254f6a2cdace8" providerId="LiveId" clId="{B6523A3D-84E0-46F2-9569-4148926EFA99}" dt="2022-10-19T16:20:25.752" v="355" actId="26606"/>
          <ac:cxnSpMkLst>
            <pc:docMk/>
            <pc:sldMk cId="1329427209" sldId="256"/>
            <ac:cxnSpMk id="11" creationId="{65409EC7-69B1-45CC-8FB7-1964C1AB6720}"/>
          </ac:cxnSpMkLst>
        </pc:cxnChg>
        <pc:cxnChg chg="add del">
          <ac:chgData name="Anand Jha" userId="094254f6a2cdace8" providerId="LiveId" clId="{B6523A3D-84E0-46F2-9569-4148926EFA99}" dt="2022-10-19T16:20:21.206" v="350" actId="26606"/>
          <ac:cxnSpMkLst>
            <pc:docMk/>
            <pc:sldMk cId="1329427209" sldId="256"/>
            <ac:cxnSpMk id="20" creationId="{96A4B1E0-284C-4A01-8141-A24D2B8EE093}"/>
          </ac:cxnSpMkLst>
        </pc:cxnChg>
        <pc:cxnChg chg="add del">
          <ac:chgData name="Anand Jha" userId="094254f6a2cdace8" providerId="LiveId" clId="{B6523A3D-84E0-46F2-9569-4148926EFA99}" dt="2022-10-19T16:20:21.206" v="350" actId="26606"/>
          <ac:cxnSpMkLst>
            <pc:docMk/>
            <pc:sldMk cId="1329427209" sldId="256"/>
            <ac:cxnSpMk id="24" creationId="{A224BAD7-5931-4CA6-BB58-0CBCFCFA65A5}"/>
          </ac:cxnSpMkLst>
        </pc:cxnChg>
        <pc:cxnChg chg="add del">
          <ac:chgData name="Anand Jha" userId="094254f6a2cdace8" providerId="LiveId" clId="{B6523A3D-84E0-46F2-9569-4148926EFA99}" dt="2022-10-19T16:20:23.887" v="352" actId="26606"/>
          <ac:cxnSpMkLst>
            <pc:docMk/>
            <pc:sldMk cId="1329427209" sldId="256"/>
            <ac:cxnSpMk id="32" creationId="{921D84F5-DA97-471F-9A8A-FB3F7694E7B4}"/>
          </ac:cxnSpMkLst>
        </pc:cxnChg>
        <pc:cxnChg chg="add del">
          <ac:chgData name="Anand Jha" userId="094254f6a2cdace8" providerId="LiveId" clId="{B6523A3D-84E0-46F2-9569-4148926EFA99}" dt="2022-10-19T16:20:23.887" v="352" actId="26606"/>
          <ac:cxnSpMkLst>
            <pc:docMk/>
            <pc:sldMk cId="1329427209" sldId="256"/>
            <ac:cxnSpMk id="33" creationId="{F577C617-75CE-4DC4-B39D-C5E92D04A2F5}"/>
          </ac:cxnSpMkLst>
        </pc:cxnChg>
        <pc:cxnChg chg="add del">
          <ac:chgData name="Anand Jha" userId="094254f6a2cdace8" providerId="LiveId" clId="{B6523A3D-84E0-46F2-9569-4148926EFA99}" dt="2022-10-19T16:20:25.710" v="354" actId="26606"/>
          <ac:cxnSpMkLst>
            <pc:docMk/>
            <pc:sldMk cId="1329427209" sldId="256"/>
            <ac:cxnSpMk id="39" creationId="{17A887C3-690B-4858-A6B1-19C93D6C79B6}"/>
          </ac:cxnSpMkLst>
        </pc:cxnChg>
        <pc:cxnChg chg="add del">
          <ac:chgData name="Anand Jha" userId="094254f6a2cdace8" providerId="LiveId" clId="{B6523A3D-84E0-46F2-9569-4148926EFA99}" dt="2022-10-19T16:20:25.710" v="354" actId="26606"/>
          <ac:cxnSpMkLst>
            <pc:docMk/>
            <pc:sldMk cId="1329427209" sldId="256"/>
            <ac:cxnSpMk id="44" creationId="{6C0DB027-013B-48E2-B164-DD510158E5F0}"/>
          </ac:cxnSpMkLst>
        </pc:cxnChg>
        <pc:cxnChg chg="add">
          <ac:chgData name="Anand Jha" userId="094254f6a2cdace8" providerId="LiveId" clId="{B6523A3D-84E0-46F2-9569-4148926EFA99}" dt="2022-10-19T16:20:25.752" v="355" actId="26606"/>
          <ac:cxnSpMkLst>
            <pc:docMk/>
            <pc:sldMk cId="1329427209" sldId="256"/>
            <ac:cxnSpMk id="51" creationId="{4C3F4B1E-3EAB-415B-825A-464AAF1D7510}"/>
          </ac:cxnSpMkLst>
        </pc:cxnChg>
        <pc:cxnChg chg="add">
          <ac:chgData name="Anand Jha" userId="094254f6a2cdace8" providerId="LiveId" clId="{B6523A3D-84E0-46F2-9569-4148926EFA99}" dt="2022-10-19T16:20:25.752" v="355" actId="26606"/>
          <ac:cxnSpMkLst>
            <pc:docMk/>
            <pc:sldMk cId="1329427209" sldId="256"/>
            <ac:cxnSpMk id="52" creationId="{59D3B50E-372C-47D8-BC90-104318AD8B8F}"/>
          </ac:cxnSpMkLst>
        </pc:cxnChg>
      </pc:sldChg>
      <pc:sldChg chg="addSp delSp modSp mod setBg">
        <pc:chgData name="Anand Jha" userId="094254f6a2cdace8" providerId="LiveId" clId="{B6523A3D-84E0-46F2-9569-4148926EFA99}" dt="2022-10-19T16:21:36.157" v="403" actId="26606"/>
        <pc:sldMkLst>
          <pc:docMk/>
          <pc:sldMk cId="2091118363" sldId="257"/>
        </pc:sldMkLst>
        <pc:spChg chg="mod">
          <ac:chgData name="Anand Jha" userId="094254f6a2cdace8" providerId="LiveId" clId="{B6523A3D-84E0-46F2-9569-4148926EFA99}" dt="2022-10-19T16:21:36.157" v="403" actId="26606"/>
          <ac:spMkLst>
            <pc:docMk/>
            <pc:sldMk cId="2091118363" sldId="257"/>
            <ac:spMk id="2" creationId="{0EF15531-B0A0-7313-6132-28D6ABA88F0A}"/>
          </ac:spMkLst>
        </pc:spChg>
        <pc:spChg chg="del mod">
          <ac:chgData name="Anand Jha" userId="094254f6a2cdace8" providerId="LiveId" clId="{B6523A3D-84E0-46F2-9569-4148926EFA99}" dt="2022-10-19T16:21:34.227" v="402" actId="478"/>
          <ac:spMkLst>
            <pc:docMk/>
            <pc:sldMk cId="2091118363" sldId="257"/>
            <ac:spMk id="3" creationId="{05EB8824-9A65-0533-E91E-DC179C3222A2}"/>
          </ac:spMkLst>
        </pc:spChg>
        <pc:spChg chg="add del">
          <ac:chgData name="Anand Jha" userId="094254f6a2cdace8" providerId="LiveId" clId="{B6523A3D-84E0-46F2-9569-4148926EFA99}" dt="2022-10-19T16:21:27.965" v="401" actId="26606"/>
          <ac:spMkLst>
            <pc:docMk/>
            <pc:sldMk cId="2091118363" sldId="257"/>
            <ac:spMk id="10" creationId="{8BC298DB-2D5C-40A1-9A78-6B4A12198A9B}"/>
          </ac:spMkLst>
        </pc:spChg>
        <pc:spChg chg="add del">
          <ac:chgData name="Anand Jha" userId="094254f6a2cdace8" providerId="LiveId" clId="{B6523A3D-84E0-46F2-9569-4148926EFA99}" dt="2022-10-19T16:21:27.965" v="401" actId="26606"/>
          <ac:spMkLst>
            <pc:docMk/>
            <pc:sldMk cId="2091118363" sldId="257"/>
            <ac:spMk id="12" creationId="{35C2355B-7CE9-4192-9142-A41CA0A0C08B}"/>
          </ac:spMkLst>
        </pc:spChg>
        <pc:spChg chg="add del">
          <ac:chgData name="Anand Jha" userId="094254f6a2cdace8" providerId="LiveId" clId="{B6523A3D-84E0-46F2-9569-4148926EFA99}" dt="2022-10-19T16:21:36.157" v="403" actId="26606"/>
          <ac:spMkLst>
            <pc:docMk/>
            <pc:sldMk cId="2091118363" sldId="257"/>
            <ac:spMk id="23" creationId="{9AB26DBC-1F7F-4AC0-A88C-69712701E629}"/>
          </ac:spMkLst>
        </pc:spChg>
        <pc:spChg chg="add del">
          <ac:chgData name="Anand Jha" userId="094254f6a2cdace8" providerId="LiveId" clId="{B6523A3D-84E0-46F2-9569-4148926EFA99}" dt="2022-10-19T16:21:36.157" v="403" actId="26606"/>
          <ac:spMkLst>
            <pc:docMk/>
            <pc:sldMk cId="2091118363" sldId="257"/>
            <ac:spMk id="25" creationId="{6F099884-7695-4976-8EBD-ECB5AF05355F}"/>
          </ac:spMkLst>
        </pc:spChg>
        <pc:spChg chg="add del">
          <ac:chgData name="Anand Jha" userId="094254f6a2cdace8" providerId="LiveId" clId="{B6523A3D-84E0-46F2-9569-4148926EFA99}" dt="2022-10-19T16:21:36.157" v="403" actId="26606"/>
          <ac:spMkLst>
            <pc:docMk/>
            <pc:sldMk cId="2091118363" sldId="257"/>
            <ac:spMk id="31" creationId="{74163961-0280-48BA-BC84-97E03B009955}"/>
          </ac:spMkLst>
        </pc:spChg>
        <pc:spChg chg="add">
          <ac:chgData name="Anand Jha" userId="094254f6a2cdace8" providerId="LiveId" clId="{B6523A3D-84E0-46F2-9569-4148926EFA99}" dt="2022-10-19T16:21:36.157" v="403" actId="26606"/>
          <ac:spMkLst>
            <pc:docMk/>
            <pc:sldMk cId="2091118363" sldId="257"/>
            <ac:spMk id="42" creationId="{10BE7D7E-0842-4F38-9557-0D617EE85D8D}"/>
          </ac:spMkLst>
        </pc:spChg>
        <pc:spChg chg="add">
          <ac:chgData name="Anand Jha" userId="094254f6a2cdace8" providerId="LiveId" clId="{B6523A3D-84E0-46F2-9569-4148926EFA99}" dt="2022-10-19T16:21:36.157" v="403" actId="26606"/>
          <ac:spMkLst>
            <pc:docMk/>
            <pc:sldMk cId="2091118363" sldId="257"/>
            <ac:spMk id="44" creationId="{6B32CE0E-5DF1-4910-9170-60FCDE09DA11}"/>
          </ac:spMkLst>
        </pc:spChg>
        <pc:spChg chg="add">
          <ac:chgData name="Anand Jha" userId="094254f6a2cdace8" providerId="LiveId" clId="{B6523A3D-84E0-46F2-9569-4148926EFA99}" dt="2022-10-19T16:21:36.157" v="403" actId="26606"/>
          <ac:spMkLst>
            <pc:docMk/>
            <pc:sldMk cId="2091118363" sldId="257"/>
            <ac:spMk id="50" creationId="{E262252E-3BC8-4D09-B5AC-AEC6296B96EE}"/>
          </ac:spMkLst>
        </pc:spChg>
        <pc:grpChg chg="add del">
          <ac:chgData name="Anand Jha" userId="094254f6a2cdace8" providerId="LiveId" clId="{B6523A3D-84E0-46F2-9569-4148926EFA99}" dt="2022-10-19T16:21:36.157" v="403" actId="26606"/>
          <ac:grpSpMkLst>
            <pc:docMk/>
            <pc:sldMk cId="2091118363" sldId="257"/>
            <ac:grpSpMk id="27" creationId="{32F6B6B9-C579-41A6-A7D1-A7AB4AA6D233}"/>
          </ac:grpSpMkLst>
        </pc:grpChg>
        <pc:grpChg chg="add">
          <ac:chgData name="Anand Jha" userId="094254f6a2cdace8" providerId="LiveId" clId="{B6523A3D-84E0-46F2-9569-4148926EFA99}" dt="2022-10-19T16:21:36.157" v="403" actId="26606"/>
          <ac:grpSpMkLst>
            <pc:docMk/>
            <pc:sldMk cId="2091118363" sldId="257"/>
            <ac:grpSpMk id="46" creationId="{2D48BE64-6C02-4E42-BDA9-6B8B59C4C21B}"/>
          </ac:grpSpMkLst>
        </pc:grpChg>
        <pc:picChg chg="add mod">
          <ac:chgData name="Anand Jha" userId="094254f6a2cdace8" providerId="LiveId" clId="{B6523A3D-84E0-46F2-9569-4148926EFA99}" dt="2022-10-19T16:21:22.858" v="400"/>
          <ac:picMkLst>
            <pc:docMk/>
            <pc:sldMk cId="2091118363" sldId="257"/>
            <ac:picMk id="4" creationId="{86C45E07-4A35-F259-C666-DEF0FF585D4A}"/>
          </ac:picMkLst>
        </pc:picChg>
        <pc:picChg chg="add mod">
          <ac:chgData name="Anand Jha" userId="094254f6a2cdace8" providerId="LiveId" clId="{B6523A3D-84E0-46F2-9569-4148926EFA99}" dt="2022-10-19T16:21:36.157" v="403" actId="26606"/>
          <ac:picMkLst>
            <pc:docMk/>
            <pc:sldMk cId="2091118363" sldId="257"/>
            <ac:picMk id="7" creationId="{293D09CA-55B8-BD70-1E35-3728D6A8E0B3}"/>
          </ac:picMkLst>
        </pc:picChg>
        <pc:picChg chg="add del">
          <ac:chgData name="Anand Jha" userId="094254f6a2cdace8" providerId="LiveId" clId="{B6523A3D-84E0-46F2-9569-4148926EFA99}" dt="2022-10-19T16:21:27.965" v="401" actId="26606"/>
          <ac:picMkLst>
            <pc:docMk/>
            <pc:sldMk cId="2091118363" sldId="257"/>
            <ac:picMk id="16" creationId="{45CE2E7C-6AA3-4710-825D-4CDDF788C7BC}"/>
          </ac:picMkLst>
        </pc:picChg>
        <pc:picChg chg="add del">
          <ac:chgData name="Anand Jha" userId="094254f6a2cdace8" providerId="LiveId" clId="{B6523A3D-84E0-46F2-9569-4148926EFA99}" dt="2022-10-19T16:21:36.157" v="403" actId="26606"/>
          <ac:picMkLst>
            <pc:docMk/>
            <pc:sldMk cId="2091118363" sldId="257"/>
            <ac:picMk id="35" creationId="{FC7852F8-6371-4D0E-ADF1-AD67B8FD8F9E}"/>
          </ac:picMkLst>
        </pc:picChg>
        <pc:picChg chg="add">
          <ac:chgData name="Anand Jha" userId="094254f6a2cdace8" providerId="LiveId" clId="{B6523A3D-84E0-46F2-9569-4148926EFA99}" dt="2022-10-19T16:21:36.157" v="403" actId="26606"/>
          <ac:picMkLst>
            <pc:docMk/>
            <pc:sldMk cId="2091118363" sldId="257"/>
            <ac:picMk id="54" creationId="{1CD736FD-103D-4A07-94DB-2E05C99C054B}"/>
          </ac:picMkLst>
        </pc:picChg>
        <pc:cxnChg chg="add del">
          <ac:chgData name="Anand Jha" userId="094254f6a2cdace8" providerId="LiveId" clId="{B6523A3D-84E0-46F2-9569-4148926EFA99}" dt="2022-10-19T16:21:27.965" v="401" actId="26606"/>
          <ac:cxnSpMkLst>
            <pc:docMk/>
            <pc:sldMk cId="2091118363" sldId="257"/>
            <ac:cxnSpMk id="14" creationId="{06D05ED8-39E4-42F8-92CB-704C2BD0D215}"/>
          </ac:cxnSpMkLst>
        </pc:cxnChg>
        <pc:cxnChg chg="add del">
          <ac:chgData name="Anand Jha" userId="094254f6a2cdace8" providerId="LiveId" clId="{B6523A3D-84E0-46F2-9569-4148926EFA99}" dt="2022-10-19T16:21:27.965" v="401" actId="26606"/>
          <ac:cxnSpMkLst>
            <pc:docMk/>
            <pc:sldMk cId="2091118363" sldId="257"/>
            <ac:cxnSpMk id="18" creationId="{3256C6C3-0EDC-4651-AB37-9F26CFAA6C86}"/>
          </ac:cxnSpMkLst>
        </pc:cxnChg>
        <pc:cxnChg chg="add del">
          <ac:chgData name="Anand Jha" userId="094254f6a2cdace8" providerId="LiveId" clId="{B6523A3D-84E0-46F2-9569-4148926EFA99}" dt="2022-10-19T16:21:36.157" v="403" actId="26606"/>
          <ac:cxnSpMkLst>
            <pc:docMk/>
            <pc:sldMk cId="2091118363" sldId="257"/>
            <ac:cxnSpMk id="33" creationId="{BFAC20BB-5902-4D8F-9A2A-E4B516EF39DE}"/>
          </ac:cxnSpMkLst>
        </pc:cxnChg>
        <pc:cxnChg chg="add del">
          <ac:chgData name="Anand Jha" userId="094254f6a2cdace8" providerId="LiveId" clId="{B6523A3D-84E0-46F2-9569-4148926EFA99}" dt="2022-10-19T16:21:36.157" v="403" actId="26606"/>
          <ac:cxnSpMkLst>
            <pc:docMk/>
            <pc:sldMk cId="2091118363" sldId="257"/>
            <ac:cxnSpMk id="37" creationId="{60356817-A471-4572-AE96-579F6D6BFD9B}"/>
          </ac:cxnSpMkLst>
        </pc:cxnChg>
        <pc:cxnChg chg="add">
          <ac:chgData name="Anand Jha" userId="094254f6a2cdace8" providerId="LiveId" clId="{B6523A3D-84E0-46F2-9569-4148926EFA99}" dt="2022-10-19T16:21:36.157" v="403" actId="26606"/>
          <ac:cxnSpMkLst>
            <pc:docMk/>
            <pc:sldMk cId="2091118363" sldId="257"/>
            <ac:cxnSpMk id="52" creationId="{DB5CBE9D-E580-4E12-A631-39FF36782F12}"/>
          </ac:cxnSpMkLst>
        </pc:cxnChg>
        <pc:cxnChg chg="add">
          <ac:chgData name="Anand Jha" userId="094254f6a2cdace8" providerId="LiveId" clId="{B6523A3D-84E0-46F2-9569-4148926EFA99}" dt="2022-10-19T16:21:36.157" v="403" actId="26606"/>
          <ac:cxnSpMkLst>
            <pc:docMk/>
            <pc:sldMk cId="2091118363" sldId="257"/>
            <ac:cxnSpMk id="56" creationId="{774EB30B-2659-4978-B415-0296628B2C29}"/>
          </ac:cxnSpMkLst>
        </pc:cxnChg>
      </pc:sldChg>
      <pc:sldChg chg="addSp modSp mod">
        <pc:chgData name="Anand Jha" userId="094254f6a2cdace8" providerId="LiveId" clId="{B6523A3D-84E0-46F2-9569-4148926EFA99}" dt="2022-10-19T16:20:39.881" v="359" actId="1076"/>
        <pc:sldMkLst>
          <pc:docMk/>
          <pc:sldMk cId="2839331390" sldId="258"/>
        </pc:sldMkLst>
        <pc:picChg chg="add mod">
          <ac:chgData name="Anand Jha" userId="094254f6a2cdace8" providerId="LiveId" clId="{B6523A3D-84E0-46F2-9569-4148926EFA99}" dt="2022-10-19T16:20:39.881" v="359" actId="1076"/>
          <ac:picMkLst>
            <pc:docMk/>
            <pc:sldMk cId="2839331390" sldId="258"/>
            <ac:picMk id="5" creationId="{F57A0834-BD51-1D82-2591-F6E91C1BCA00}"/>
          </ac:picMkLst>
        </pc:picChg>
      </pc:sldChg>
      <pc:sldChg chg="addSp modSp">
        <pc:chgData name="Anand Jha" userId="094254f6a2cdace8" providerId="LiveId" clId="{B6523A3D-84E0-46F2-9569-4148926EFA99}" dt="2022-10-19T16:20:45.381" v="360"/>
        <pc:sldMkLst>
          <pc:docMk/>
          <pc:sldMk cId="3716844122" sldId="259"/>
        </pc:sldMkLst>
        <pc:picChg chg="add mod">
          <ac:chgData name="Anand Jha" userId="094254f6a2cdace8" providerId="LiveId" clId="{B6523A3D-84E0-46F2-9569-4148926EFA99}" dt="2022-10-19T16:20:45.381" v="360"/>
          <ac:picMkLst>
            <pc:docMk/>
            <pc:sldMk cId="3716844122" sldId="259"/>
            <ac:picMk id="8" creationId="{8B20DC4F-FADB-A735-20AF-C4378DC32D5C}"/>
          </ac:picMkLst>
        </pc:picChg>
      </pc:sldChg>
      <pc:sldChg chg="addSp modSp">
        <pc:chgData name="Anand Jha" userId="094254f6a2cdace8" providerId="LiveId" clId="{B6523A3D-84E0-46F2-9569-4148926EFA99}" dt="2022-10-19T16:20:47.377" v="361"/>
        <pc:sldMkLst>
          <pc:docMk/>
          <pc:sldMk cId="3592332419" sldId="260"/>
        </pc:sldMkLst>
        <pc:picChg chg="add mod">
          <ac:chgData name="Anand Jha" userId="094254f6a2cdace8" providerId="LiveId" clId="{B6523A3D-84E0-46F2-9569-4148926EFA99}" dt="2022-10-19T16:20:47.377" v="361"/>
          <ac:picMkLst>
            <pc:docMk/>
            <pc:sldMk cId="3592332419" sldId="260"/>
            <ac:picMk id="4" creationId="{CFD5CB74-D94D-6B68-DFB2-D44E5A1325B7}"/>
          </ac:picMkLst>
        </pc:picChg>
      </pc:sldChg>
      <pc:sldChg chg="addSp modSp mod">
        <pc:chgData name="Anand Jha" userId="094254f6a2cdace8" providerId="LiveId" clId="{B6523A3D-84E0-46F2-9569-4148926EFA99}" dt="2022-10-19T16:20:49.786" v="362"/>
        <pc:sldMkLst>
          <pc:docMk/>
          <pc:sldMk cId="3676474513" sldId="261"/>
        </pc:sldMkLst>
        <pc:spChg chg="mod">
          <ac:chgData name="Anand Jha" userId="094254f6a2cdace8" providerId="LiveId" clId="{B6523A3D-84E0-46F2-9569-4148926EFA99}" dt="2022-10-19T16:12:16.921" v="134" actId="27636"/>
          <ac:spMkLst>
            <pc:docMk/>
            <pc:sldMk cId="3676474513" sldId="261"/>
            <ac:spMk id="2" creationId="{9A0ABAE1-A633-D58D-2A0C-7155772F31FB}"/>
          </ac:spMkLst>
        </pc:spChg>
        <pc:spChg chg="mod">
          <ac:chgData name="Anand Jha" userId="094254f6a2cdace8" providerId="LiveId" clId="{B6523A3D-84E0-46F2-9569-4148926EFA99}" dt="2022-10-19T16:11:51.533" v="131" actId="20577"/>
          <ac:spMkLst>
            <pc:docMk/>
            <pc:sldMk cId="3676474513" sldId="261"/>
            <ac:spMk id="6" creationId="{33951D02-D89D-B2B0-B1C5-15DCDBEF17B5}"/>
          </ac:spMkLst>
        </pc:spChg>
        <pc:picChg chg="add mod">
          <ac:chgData name="Anand Jha" userId="094254f6a2cdace8" providerId="LiveId" clId="{B6523A3D-84E0-46F2-9569-4148926EFA99}" dt="2022-10-19T16:20:49.786" v="362"/>
          <ac:picMkLst>
            <pc:docMk/>
            <pc:sldMk cId="3676474513" sldId="261"/>
            <ac:picMk id="9" creationId="{6B2A1229-1ADC-9688-7769-66FCFC626189}"/>
          </ac:picMkLst>
        </pc:picChg>
      </pc:sldChg>
      <pc:sldChg chg="addSp modSp mod">
        <pc:chgData name="Anand Jha" userId="094254f6a2cdace8" providerId="LiveId" clId="{B6523A3D-84E0-46F2-9569-4148926EFA99}" dt="2022-10-19T16:20:53.183" v="364"/>
        <pc:sldMkLst>
          <pc:docMk/>
          <pc:sldMk cId="3963397025" sldId="262"/>
        </pc:sldMkLst>
        <pc:spChg chg="mod">
          <ac:chgData name="Anand Jha" userId="094254f6a2cdace8" providerId="LiveId" clId="{B6523A3D-84E0-46F2-9569-4148926EFA99}" dt="2022-10-19T16:15:04.218" v="281" actId="20577"/>
          <ac:spMkLst>
            <pc:docMk/>
            <pc:sldMk cId="3963397025" sldId="262"/>
            <ac:spMk id="2" creationId="{9A0ABAE1-A633-D58D-2A0C-7155772F31FB}"/>
          </ac:spMkLst>
        </pc:spChg>
        <pc:spChg chg="add mod">
          <ac:chgData name="Anand Jha" userId="094254f6a2cdace8" providerId="LiveId" clId="{B6523A3D-84E0-46F2-9569-4148926EFA99}" dt="2022-10-19T16:16:04.015" v="294" actId="1076"/>
          <ac:spMkLst>
            <pc:docMk/>
            <pc:sldMk cId="3963397025" sldId="262"/>
            <ac:spMk id="4" creationId="{368C91B1-70AF-6CCA-FAD6-B6861BB02629}"/>
          </ac:spMkLst>
        </pc:spChg>
        <pc:picChg chg="add mod">
          <ac:chgData name="Anand Jha" userId="094254f6a2cdace8" providerId="LiveId" clId="{B6523A3D-84E0-46F2-9569-4148926EFA99}" dt="2022-10-19T16:16:01.102" v="293" actId="1076"/>
          <ac:picMkLst>
            <pc:docMk/>
            <pc:sldMk cId="3963397025" sldId="262"/>
            <ac:picMk id="7" creationId="{B6C0A701-D1AA-0F97-F291-79EF48C47E7A}"/>
          </ac:picMkLst>
        </pc:picChg>
        <pc:picChg chg="add mod">
          <ac:chgData name="Anand Jha" userId="094254f6a2cdace8" providerId="LiveId" clId="{B6523A3D-84E0-46F2-9569-4148926EFA99}" dt="2022-10-19T16:20:53.183" v="364"/>
          <ac:picMkLst>
            <pc:docMk/>
            <pc:sldMk cId="3963397025" sldId="262"/>
            <ac:picMk id="8" creationId="{C19A3B55-A4EA-E568-853C-4BF93F2F171B}"/>
          </ac:picMkLst>
        </pc:picChg>
      </pc:sldChg>
      <pc:sldChg chg="addSp delSp modSp add mod">
        <pc:chgData name="Anand Jha" userId="094254f6a2cdace8" providerId="LiveId" clId="{B6523A3D-84E0-46F2-9569-4148926EFA99}" dt="2022-10-19T16:20:51.327" v="363"/>
        <pc:sldMkLst>
          <pc:docMk/>
          <pc:sldMk cId="1588355063" sldId="263"/>
        </pc:sldMkLst>
        <pc:spChg chg="mod">
          <ac:chgData name="Anand Jha" userId="094254f6a2cdace8" providerId="LiveId" clId="{B6523A3D-84E0-46F2-9569-4148926EFA99}" dt="2022-10-19T16:12:50.972" v="167" actId="20577"/>
          <ac:spMkLst>
            <pc:docMk/>
            <pc:sldMk cId="1588355063" sldId="263"/>
            <ac:spMk id="2" creationId="{9A0ABAE1-A633-D58D-2A0C-7155772F31FB}"/>
          </ac:spMkLst>
        </pc:spChg>
        <pc:spChg chg="mod">
          <ac:chgData name="Anand Jha" userId="094254f6a2cdace8" providerId="LiveId" clId="{B6523A3D-84E0-46F2-9569-4148926EFA99}" dt="2022-10-19T16:13:59.670" v="245" actId="14100"/>
          <ac:spMkLst>
            <pc:docMk/>
            <pc:sldMk cId="1588355063" sldId="263"/>
            <ac:spMk id="6" creationId="{33951D02-D89D-B2B0-B1C5-15DCDBEF17B5}"/>
          </ac:spMkLst>
        </pc:spChg>
        <pc:picChg chg="add mod">
          <ac:chgData name="Anand Jha" userId="094254f6a2cdace8" providerId="LiveId" clId="{B6523A3D-84E0-46F2-9569-4148926EFA99}" dt="2022-10-19T16:14:28.207" v="250" actId="1076"/>
          <ac:picMkLst>
            <pc:docMk/>
            <pc:sldMk cId="1588355063" sldId="263"/>
            <ac:picMk id="4" creationId="{596F39FB-B531-DBCF-018F-5F54C12F7941}"/>
          </ac:picMkLst>
        </pc:picChg>
        <pc:picChg chg="add mod">
          <ac:chgData name="Anand Jha" userId="094254f6a2cdace8" providerId="LiveId" clId="{B6523A3D-84E0-46F2-9569-4148926EFA99}" dt="2022-10-19T16:20:51.327" v="363"/>
          <ac:picMkLst>
            <pc:docMk/>
            <pc:sldMk cId="1588355063" sldId="263"/>
            <ac:picMk id="5" creationId="{D56505E4-E0F5-7DB6-7712-DD9BBF7FAFCE}"/>
          </ac:picMkLst>
        </pc:picChg>
        <pc:picChg chg="del">
          <ac:chgData name="Anand Jha" userId="094254f6a2cdace8" providerId="LiveId" clId="{B6523A3D-84E0-46F2-9569-4148926EFA99}" dt="2022-10-19T16:13:37.179" v="212" actId="478"/>
          <ac:picMkLst>
            <pc:docMk/>
            <pc:sldMk cId="1588355063" sldId="263"/>
            <ac:picMk id="8" creationId="{CC66899E-57F5-6481-5FC7-0BD159B25000}"/>
          </ac:picMkLst>
        </pc:picChg>
      </pc:sldChg>
      <pc:sldChg chg="addSp delSp modSp add mod">
        <pc:chgData name="Anand Jha" userId="094254f6a2cdace8" providerId="LiveId" clId="{B6523A3D-84E0-46F2-9569-4148926EFA99}" dt="2022-10-19T16:20:58.426" v="367"/>
        <pc:sldMkLst>
          <pc:docMk/>
          <pc:sldMk cId="3325988226" sldId="264"/>
        </pc:sldMkLst>
        <pc:spChg chg="mod">
          <ac:chgData name="Anand Jha" userId="094254f6a2cdace8" providerId="LiveId" clId="{B6523A3D-84E0-46F2-9569-4148926EFA99}" dt="2022-10-19T16:17:25.168" v="321" actId="27636"/>
          <ac:spMkLst>
            <pc:docMk/>
            <pc:sldMk cId="3325988226" sldId="264"/>
            <ac:spMk id="2" creationId="{9A0ABAE1-A633-D58D-2A0C-7155772F31FB}"/>
          </ac:spMkLst>
        </pc:spChg>
        <pc:spChg chg="del mod">
          <ac:chgData name="Anand Jha" userId="094254f6a2cdace8" providerId="LiveId" clId="{B6523A3D-84E0-46F2-9569-4148926EFA99}" dt="2022-10-19T16:17:29.180" v="323" actId="478"/>
          <ac:spMkLst>
            <pc:docMk/>
            <pc:sldMk cId="3325988226" sldId="264"/>
            <ac:spMk id="4" creationId="{368C91B1-70AF-6CCA-FAD6-B6861BB02629}"/>
          </ac:spMkLst>
        </pc:spChg>
        <pc:spChg chg="add mod">
          <ac:chgData name="Anand Jha" userId="094254f6a2cdace8" providerId="LiveId" clId="{B6523A3D-84E0-46F2-9569-4148926EFA99}" dt="2022-10-19T16:17:46.492" v="331" actId="20577"/>
          <ac:spMkLst>
            <pc:docMk/>
            <pc:sldMk cId="3325988226" sldId="264"/>
            <ac:spMk id="5" creationId="{4E0DAADB-DA2B-52DD-2CDF-3538712F3D6D}"/>
          </ac:spMkLst>
        </pc:spChg>
        <pc:picChg chg="add mod">
          <ac:chgData name="Anand Jha" userId="094254f6a2cdace8" providerId="LiveId" clId="{B6523A3D-84E0-46F2-9569-4148926EFA99}" dt="2022-10-19T16:20:58.426" v="367"/>
          <ac:picMkLst>
            <pc:docMk/>
            <pc:sldMk cId="3325988226" sldId="264"/>
            <ac:picMk id="6" creationId="{986C2361-1751-C4BE-FC81-726D5FD8B872}"/>
          </ac:picMkLst>
        </pc:picChg>
        <pc:picChg chg="del">
          <ac:chgData name="Anand Jha" userId="094254f6a2cdace8" providerId="LiveId" clId="{B6523A3D-84E0-46F2-9569-4148926EFA99}" dt="2022-10-19T16:17:29.893" v="324" actId="478"/>
          <ac:picMkLst>
            <pc:docMk/>
            <pc:sldMk cId="3325988226" sldId="264"/>
            <ac:picMk id="7" creationId="{B6C0A701-D1AA-0F97-F291-79EF48C47E7A}"/>
          </ac:picMkLst>
        </pc:picChg>
      </pc:sldChg>
      <pc:sldChg chg="addSp modSp add mod ord">
        <pc:chgData name="Anand Jha" userId="094254f6a2cdace8" providerId="LiveId" clId="{B6523A3D-84E0-46F2-9569-4148926EFA99}" dt="2022-10-19T16:20:56.518" v="366"/>
        <pc:sldMkLst>
          <pc:docMk/>
          <pc:sldMk cId="2664979870" sldId="265"/>
        </pc:sldMkLst>
        <pc:spChg chg="mod">
          <ac:chgData name="Anand Jha" userId="094254f6a2cdace8" providerId="LiveId" clId="{B6523A3D-84E0-46F2-9569-4148926EFA99}" dt="2022-10-19T16:18:24.262" v="334"/>
          <ac:spMkLst>
            <pc:docMk/>
            <pc:sldMk cId="2664979870" sldId="265"/>
            <ac:spMk id="2" creationId="{9A0ABAE1-A633-D58D-2A0C-7155772F31FB}"/>
          </ac:spMkLst>
        </pc:spChg>
        <pc:spChg chg="mod">
          <ac:chgData name="Anand Jha" userId="094254f6a2cdace8" providerId="LiveId" clId="{B6523A3D-84E0-46F2-9569-4148926EFA99}" dt="2022-10-19T16:18:34.428" v="336" actId="20577"/>
          <ac:spMkLst>
            <pc:docMk/>
            <pc:sldMk cId="2664979870" sldId="265"/>
            <ac:spMk id="5" creationId="{4E0DAADB-DA2B-52DD-2CDF-3538712F3D6D}"/>
          </ac:spMkLst>
        </pc:spChg>
        <pc:picChg chg="add mod">
          <ac:chgData name="Anand Jha" userId="094254f6a2cdace8" providerId="LiveId" clId="{B6523A3D-84E0-46F2-9569-4148926EFA99}" dt="2022-10-19T16:20:56.518" v="366"/>
          <ac:picMkLst>
            <pc:docMk/>
            <pc:sldMk cId="2664979870" sldId="265"/>
            <ac:picMk id="3" creationId="{5981660A-99D1-55DB-13E7-4A7BC76C2954}"/>
          </ac:picMkLst>
        </pc:picChg>
      </pc:sldChg>
      <pc:sldChg chg="addSp modSp new mod ord">
        <pc:chgData name="Anand Jha" userId="094254f6a2cdace8" providerId="LiveId" clId="{B6523A3D-84E0-46F2-9569-4148926EFA99}" dt="2022-10-19T16:20:54.872" v="365"/>
        <pc:sldMkLst>
          <pc:docMk/>
          <pc:sldMk cId="1426821077" sldId="266"/>
        </pc:sldMkLst>
        <pc:spChg chg="mod">
          <ac:chgData name="Anand Jha" userId="094254f6a2cdace8" providerId="LiveId" clId="{B6523A3D-84E0-46F2-9569-4148926EFA99}" dt="2022-10-19T16:18:59.119" v="341" actId="14100"/>
          <ac:spMkLst>
            <pc:docMk/>
            <pc:sldMk cId="1426821077" sldId="266"/>
            <ac:spMk id="2" creationId="{D57E0752-8E54-E0D4-9981-4805ACE3B34C}"/>
          </ac:spMkLst>
        </pc:spChg>
        <pc:spChg chg="mod">
          <ac:chgData name="Anand Jha" userId="094254f6a2cdace8" providerId="LiveId" clId="{B6523A3D-84E0-46F2-9569-4148926EFA99}" dt="2022-10-19T16:19:01.677" v="342" actId="14100"/>
          <ac:spMkLst>
            <pc:docMk/>
            <pc:sldMk cId="1426821077" sldId="266"/>
            <ac:spMk id="3" creationId="{A4746BA8-A143-62D7-7C8C-175FEFC020A9}"/>
          </ac:spMkLst>
        </pc:spChg>
        <pc:picChg chg="add mod">
          <ac:chgData name="Anand Jha" userId="094254f6a2cdace8" providerId="LiveId" clId="{B6523A3D-84E0-46F2-9569-4148926EFA99}" dt="2022-10-19T16:20:54.872" v="365"/>
          <ac:picMkLst>
            <pc:docMk/>
            <pc:sldMk cId="1426821077" sldId="266"/>
            <ac:picMk id="4" creationId="{0B282BD9-FBE6-410C-C9CB-E308C446EE57}"/>
          </ac:picMkLst>
        </pc:picChg>
      </pc:sldChg>
      <pc:sldChg chg="addSp delSp modSp add mod setBg">
        <pc:chgData name="Anand Jha" userId="094254f6a2cdace8" providerId="LiveId" clId="{B6523A3D-84E0-46F2-9569-4148926EFA99}" dt="2022-10-19T16:22:39.958" v="444" actId="27614"/>
        <pc:sldMkLst>
          <pc:docMk/>
          <pc:sldMk cId="1873363928" sldId="267"/>
        </pc:sldMkLst>
        <pc:spChg chg="mod">
          <ac:chgData name="Anand Jha" userId="094254f6a2cdace8" providerId="LiveId" clId="{B6523A3D-84E0-46F2-9569-4148926EFA99}" dt="2022-10-19T16:22:35.935" v="443" actId="26606"/>
          <ac:spMkLst>
            <pc:docMk/>
            <pc:sldMk cId="1873363928" sldId="267"/>
            <ac:spMk id="2" creationId="{9A0ABAE1-A633-D58D-2A0C-7155772F31FB}"/>
          </ac:spMkLst>
        </pc:spChg>
        <pc:spChg chg="del">
          <ac:chgData name="Anand Jha" userId="094254f6a2cdace8" providerId="LiveId" clId="{B6523A3D-84E0-46F2-9569-4148926EFA99}" dt="2022-10-19T16:22:01.276" v="433" actId="478"/>
          <ac:spMkLst>
            <pc:docMk/>
            <pc:sldMk cId="1873363928" sldId="267"/>
            <ac:spMk id="5" creationId="{4E0DAADB-DA2B-52DD-2CDF-3538712F3D6D}"/>
          </ac:spMkLst>
        </pc:spChg>
        <pc:spChg chg="add del">
          <ac:chgData name="Anand Jha" userId="094254f6a2cdace8" providerId="LiveId" clId="{B6523A3D-84E0-46F2-9569-4148926EFA99}" dt="2022-10-19T16:22:11.968" v="436" actId="26606"/>
          <ac:spMkLst>
            <pc:docMk/>
            <pc:sldMk cId="1873363928" sldId="267"/>
            <ac:spMk id="11" creationId="{23522FE7-5A29-4EF6-B1EF-2CA55748A772}"/>
          </ac:spMkLst>
        </pc:spChg>
        <pc:spChg chg="add del">
          <ac:chgData name="Anand Jha" userId="094254f6a2cdace8" providerId="LiveId" clId="{B6523A3D-84E0-46F2-9569-4148926EFA99}" dt="2022-10-19T16:22:11.968" v="436" actId="26606"/>
          <ac:spMkLst>
            <pc:docMk/>
            <pc:sldMk cId="1873363928" sldId="267"/>
            <ac:spMk id="19" creationId="{1C69834E-5EEE-4D61-833E-04928896454C}"/>
          </ac:spMkLst>
        </pc:spChg>
        <pc:spChg chg="add del">
          <ac:chgData name="Anand Jha" userId="094254f6a2cdace8" providerId="LiveId" clId="{B6523A3D-84E0-46F2-9569-4148926EFA99}" dt="2022-10-19T16:22:11.968" v="436" actId="26606"/>
          <ac:spMkLst>
            <pc:docMk/>
            <pc:sldMk cId="1873363928" sldId="267"/>
            <ac:spMk id="21" creationId="{58E5D9BA-46E7-4BFA-9C74-75495BF6F54D}"/>
          </ac:spMkLst>
        </pc:spChg>
        <pc:spChg chg="add del">
          <ac:chgData name="Anand Jha" userId="094254f6a2cdace8" providerId="LiveId" clId="{B6523A3D-84E0-46F2-9569-4148926EFA99}" dt="2022-10-19T16:22:11.968" v="436" actId="26606"/>
          <ac:spMkLst>
            <pc:docMk/>
            <pc:sldMk cId="1873363928" sldId="267"/>
            <ac:spMk id="23" creationId="{5B033D76-5800-44B6-AFE9-EE2106935115}"/>
          </ac:spMkLst>
        </pc:spChg>
        <pc:spChg chg="add del">
          <ac:chgData name="Anand Jha" userId="094254f6a2cdace8" providerId="LiveId" clId="{B6523A3D-84E0-46F2-9569-4148926EFA99}" dt="2022-10-19T16:22:11.968" v="436" actId="26606"/>
          <ac:spMkLst>
            <pc:docMk/>
            <pc:sldMk cId="1873363928" sldId="267"/>
            <ac:spMk id="25" creationId="{522D6F85-FFBA-4F81-AEE5-AAA17CB7AA98}"/>
          </ac:spMkLst>
        </pc:spChg>
        <pc:spChg chg="add del">
          <ac:chgData name="Anand Jha" userId="094254f6a2cdace8" providerId="LiveId" clId="{B6523A3D-84E0-46F2-9569-4148926EFA99}" dt="2022-10-19T16:22:11.968" v="436" actId="26606"/>
          <ac:spMkLst>
            <pc:docMk/>
            <pc:sldMk cId="1873363928" sldId="267"/>
            <ac:spMk id="27" creationId="{13B31514-E6DF-4357-9EEA-EFB7983080DA}"/>
          </ac:spMkLst>
        </pc:spChg>
        <pc:spChg chg="add del">
          <ac:chgData name="Anand Jha" userId="094254f6a2cdace8" providerId="LiveId" clId="{B6523A3D-84E0-46F2-9569-4148926EFA99}" dt="2022-10-19T16:22:35.935" v="443" actId="26606"/>
          <ac:spMkLst>
            <pc:docMk/>
            <pc:sldMk cId="1873363928" sldId="267"/>
            <ac:spMk id="38" creationId="{84C75E2B-CACA-478C-B26B-182AF87A18E3}"/>
          </ac:spMkLst>
        </pc:spChg>
        <pc:spChg chg="add del">
          <ac:chgData name="Anand Jha" userId="094254f6a2cdace8" providerId="LiveId" clId="{B6523A3D-84E0-46F2-9569-4148926EFA99}" dt="2022-10-19T16:22:35.935" v="443" actId="26606"/>
          <ac:spMkLst>
            <pc:docMk/>
            <pc:sldMk cId="1873363928" sldId="267"/>
            <ac:spMk id="46" creationId="{BB09D7A2-7AF4-47EF-AFFF-DD7B285D694A}"/>
          </ac:spMkLst>
        </pc:spChg>
        <pc:spChg chg="add del">
          <ac:chgData name="Anand Jha" userId="094254f6a2cdace8" providerId="LiveId" clId="{B6523A3D-84E0-46F2-9569-4148926EFA99}" dt="2022-10-19T16:22:35.935" v="443" actId="26606"/>
          <ac:spMkLst>
            <pc:docMk/>
            <pc:sldMk cId="1873363928" sldId="267"/>
            <ac:spMk id="48" creationId="{47D37C61-77C0-4FB5-8D20-8E995DBDA37E}"/>
          </ac:spMkLst>
        </pc:spChg>
        <pc:spChg chg="add">
          <ac:chgData name="Anand Jha" userId="094254f6a2cdace8" providerId="LiveId" clId="{B6523A3D-84E0-46F2-9569-4148926EFA99}" dt="2022-10-19T16:22:35.935" v="443" actId="26606"/>
          <ac:spMkLst>
            <pc:docMk/>
            <pc:sldMk cId="1873363928" sldId="267"/>
            <ac:spMk id="61" creationId="{84C75E2B-CACA-478C-B26B-182AF87A18E3}"/>
          </ac:spMkLst>
        </pc:spChg>
        <pc:spChg chg="add">
          <ac:chgData name="Anand Jha" userId="094254f6a2cdace8" providerId="LiveId" clId="{B6523A3D-84E0-46F2-9569-4148926EFA99}" dt="2022-10-19T16:22:35.935" v="443" actId="26606"/>
          <ac:spMkLst>
            <pc:docMk/>
            <pc:sldMk cId="1873363928" sldId="267"/>
            <ac:spMk id="69" creationId="{BB09D7A2-7AF4-47EF-AFFF-DD7B285D694A}"/>
          </ac:spMkLst>
        </pc:spChg>
        <pc:spChg chg="add">
          <ac:chgData name="Anand Jha" userId="094254f6a2cdace8" providerId="LiveId" clId="{B6523A3D-84E0-46F2-9569-4148926EFA99}" dt="2022-10-19T16:22:35.935" v="443" actId="26606"/>
          <ac:spMkLst>
            <pc:docMk/>
            <pc:sldMk cId="1873363928" sldId="267"/>
            <ac:spMk id="71" creationId="{47D37C61-77C0-4FB5-8D20-8E995DBDA37E}"/>
          </ac:spMkLst>
        </pc:spChg>
        <pc:grpChg chg="add del">
          <ac:chgData name="Anand Jha" userId="094254f6a2cdace8" providerId="LiveId" clId="{B6523A3D-84E0-46F2-9569-4148926EFA99}" dt="2022-10-19T16:22:35.935" v="443" actId="26606"/>
          <ac:grpSpMkLst>
            <pc:docMk/>
            <pc:sldMk cId="1873363928" sldId="267"/>
            <ac:grpSpMk id="50" creationId="{4717C442-118A-41E1-BEDA-5085A9833E98}"/>
          </ac:grpSpMkLst>
        </pc:grpChg>
        <pc:grpChg chg="add">
          <ac:chgData name="Anand Jha" userId="094254f6a2cdace8" providerId="LiveId" clId="{B6523A3D-84E0-46F2-9569-4148926EFA99}" dt="2022-10-19T16:22:35.935" v="443" actId="26606"/>
          <ac:grpSpMkLst>
            <pc:docMk/>
            <pc:sldMk cId="1873363928" sldId="267"/>
            <ac:grpSpMk id="73" creationId="{4717C442-118A-41E1-BEDA-5085A9833E98}"/>
          </ac:grpSpMkLst>
        </pc:grpChg>
        <pc:picChg chg="mod">
          <ac:chgData name="Anand Jha" userId="094254f6a2cdace8" providerId="LiveId" clId="{B6523A3D-84E0-46F2-9569-4148926EFA99}" dt="2022-10-19T16:22:39.958" v="444" actId="27614"/>
          <ac:picMkLst>
            <pc:docMk/>
            <pc:sldMk cId="1873363928" sldId="267"/>
            <ac:picMk id="6" creationId="{986C2361-1751-C4BE-FC81-726D5FD8B872}"/>
          </ac:picMkLst>
        </pc:picChg>
        <pc:picChg chg="add del">
          <ac:chgData name="Anand Jha" userId="094254f6a2cdace8" providerId="LiveId" clId="{B6523A3D-84E0-46F2-9569-4148926EFA99}" dt="2022-10-19T16:22:11.968" v="436" actId="26606"/>
          <ac:picMkLst>
            <pc:docMk/>
            <pc:sldMk cId="1873363928" sldId="267"/>
            <ac:picMk id="13" creationId="{C2192E09-EBC7-416C-B887-DFF915D7F43D}"/>
          </ac:picMkLst>
        </pc:picChg>
        <pc:picChg chg="add del">
          <ac:chgData name="Anand Jha" userId="094254f6a2cdace8" providerId="LiveId" clId="{B6523A3D-84E0-46F2-9569-4148926EFA99}" dt="2022-10-19T16:22:11.968" v="436" actId="26606"/>
          <ac:picMkLst>
            <pc:docMk/>
            <pc:sldMk cId="1873363928" sldId="267"/>
            <ac:picMk id="29" creationId="{4C401D57-600A-4C91-AC9A-14CA1ED6F7D8}"/>
          </ac:picMkLst>
        </pc:picChg>
        <pc:picChg chg="add">
          <ac:chgData name="Anand Jha" userId="094254f6a2cdace8" providerId="LiveId" clId="{B6523A3D-84E0-46F2-9569-4148926EFA99}" dt="2022-10-19T16:22:11.968" v="436" actId="26606"/>
          <ac:picMkLst>
            <pc:docMk/>
            <pc:sldMk cId="1873363928" sldId="267"/>
            <ac:picMk id="35" creationId="{DEF5A4FE-C070-5119-D873-3DFD2AB428FA}"/>
          </ac:picMkLst>
        </pc:picChg>
        <pc:picChg chg="add del">
          <ac:chgData name="Anand Jha" userId="094254f6a2cdace8" providerId="LiveId" clId="{B6523A3D-84E0-46F2-9569-4148926EFA99}" dt="2022-10-19T16:22:35.935" v="443" actId="26606"/>
          <ac:picMkLst>
            <pc:docMk/>
            <pc:sldMk cId="1873363928" sldId="267"/>
            <ac:picMk id="40" creationId="{50FF2874-547C-4D14-9E18-28B19002FB8C}"/>
          </ac:picMkLst>
        </pc:picChg>
        <pc:picChg chg="add del">
          <ac:chgData name="Anand Jha" userId="094254f6a2cdace8" providerId="LiveId" clId="{B6523A3D-84E0-46F2-9569-4148926EFA99}" dt="2022-10-19T16:22:35.935" v="443" actId="26606"/>
          <ac:picMkLst>
            <pc:docMk/>
            <pc:sldMk cId="1873363928" sldId="267"/>
            <ac:picMk id="54" creationId="{72DDAF42-061F-484B-92E1-21F5D083F00D}"/>
          </ac:picMkLst>
        </pc:picChg>
        <pc:picChg chg="add">
          <ac:chgData name="Anand Jha" userId="094254f6a2cdace8" providerId="LiveId" clId="{B6523A3D-84E0-46F2-9569-4148926EFA99}" dt="2022-10-19T16:22:35.935" v="443" actId="26606"/>
          <ac:picMkLst>
            <pc:docMk/>
            <pc:sldMk cId="1873363928" sldId="267"/>
            <ac:picMk id="63" creationId="{50FF2874-547C-4D14-9E18-28B19002FB8C}"/>
          </ac:picMkLst>
        </pc:picChg>
        <pc:picChg chg="add">
          <ac:chgData name="Anand Jha" userId="094254f6a2cdace8" providerId="LiveId" clId="{B6523A3D-84E0-46F2-9569-4148926EFA99}" dt="2022-10-19T16:22:35.935" v="443" actId="26606"/>
          <ac:picMkLst>
            <pc:docMk/>
            <pc:sldMk cId="1873363928" sldId="267"/>
            <ac:picMk id="77" creationId="{72DDAF42-061F-484B-92E1-21F5D083F00D}"/>
          </ac:picMkLst>
        </pc:picChg>
        <pc:cxnChg chg="add del">
          <ac:chgData name="Anand Jha" userId="094254f6a2cdace8" providerId="LiveId" clId="{B6523A3D-84E0-46F2-9569-4148926EFA99}" dt="2022-10-19T16:22:11.968" v="436" actId="26606"/>
          <ac:cxnSpMkLst>
            <pc:docMk/>
            <pc:sldMk cId="1873363928" sldId="267"/>
            <ac:cxnSpMk id="15" creationId="{2924498D-E084-44BE-A196-CFCE35564350}"/>
          </ac:cxnSpMkLst>
        </pc:cxnChg>
        <pc:cxnChg chg="add del">
          <ac:chgData name="Anand Jha" userId="094254f6a2cdace8" providerId="LiveId" clId="{B6523A3D-84E0-46F2-9569-4148926EFA99}" dt="2022-10-19T16:22:11.968" v="436" actId="26606"/>
          <ac:cxnSpMkLst>
            <pc:docMk/>
            <pc:sldMk cId="1873363928" sldId="267"/>
            <ac:cxnSpMk id="17" creationId="{3BBC7667-C352-4842-9AFD-E5C16AD002F4}"/>
          </ac:cxnSpMkLst>
        </pc:cxnChg>
        <pc:cxnChg chg="add del">
          <ac:chgData name="Anand Jha" userId="094254f6a2cdace8" providerId="LiveId" clId="{B6523A3D-84E0-46F2-9569-4148926EFA99}" dt="2022-10-19T16:22:11.968" v="436" actId="26606"/>
          <ac:cxnSpMkLst>
            <pc:docMk/>
            <pc:sldMk cId="1873363928" sldId="267"/>
            <ac:cxnSpMk id="31" creationId="{412BDC66-00FA-4A3F-9BC7-BE05FF7705F8}"/>
          </ac:cxnSpMkLst>
        </pc:cxnChg>
        <pc:cxnChg chg="add del">
          <ac:chgData name="Anand Jha" userId="094254f6a2cdace8" providerId="LiveId" clId="{B6523A3D-84E0-46F2-9569-4148926EFA99}" dt="2022-10-19T16:22:35.935" v="443" actId="26606"/>
          <ac:cxnSpMkLst>
            <pc:docMk/>
            <pc:sldMk cId="1873363928" sldId="267"/>
            <ac:cxnSpMk id="42" creationId="{36CF827D-A163-47F7-BD87-34EB4FA7D696}"/>
          </ac:cxnSpMkLst>
        </pc:cxnChg>
        <pc:cxnChg chg="add del">
          <ac:chgData name="Anand Jha" userId="094254f6a2cdace8" providerId="LiveId" clId="{B6523A3D-84E0-46F2-9569-4148926EFA99}" dt="2022-10-19T16:22:35.935" v="443" actId="26606"/>
          <ac:cxnSpMkLst>
            <pc:docMk/>
            <pc:sldMk cId="1873363928" sldId="267"/>
            <ac:cxnSpMk id="44" creationId="{D299D9A9-1DA8-433D-A9BC-FB48D93D4217}"/>
          </ac:cxnSpMkLst>
        </pc:cxnChg>
        <pc:cxnChg chg="add del">
          <ac:chgData name="Anand Jha" userId="094254f6a2cdace8" providerId="LiveId" clId="{B6523A3D-84E0-46F2-9569-4148926EFA99}" dt="2022-10-19T16:22:35.935" v="443" actId="26606"/>
          <ac:cxnSpMkLst>
            <pc:docMk/>
            <pc:sldMk cId="1873363928" sldId="267"/>
            <ac:cxnSpMk id="56" creationId="{A11FFE8A-5450-4340-A14D-75506E8FEA15}"/>
          </ac:cxnSpMkLst>
        </pc:cxnChg>
        <pc:cxnChg chg="add">
          <ac:chgData name="Anand Jha" userId="094254f6a2cdace8" providerId="LiveId" clId="{B6523A3D-84E0-46F2-9569-4148926EFA99}" dt="2022-10-19T16:22:35.935" v="443" actId="26606"/>
          <ac:cxnSpMkLst>
            <pc:docMk/>
            <pc:sldMk cId="1873363928" sldId="267"/>
            <ac:cxnSpMk id="65" creationId="{36CF827D-A163-47F7-BD87-34EB4FA7D696}"/>
          </ac:cxnSpMkLst>
        </pc:cxnChg>
        <pc:cxnChg chg="add">
          <ac:chgData name="Anand Jha" userId="094254f6a2cdace8" providerId="LiveId" clId="{B6523A3D-84E0-46F2-9569-4148926EFA99}" dt="2022-10-19T16:22:35.935" v="443" actId="26606"/>
          <ac:cxnSpMkLst>
            <pc:docMk/>
            <pc:sldMk cId="1873363928" sldId="267"/>
            <ac:cxnSpMk id="67" creationId="{D299D9A9-1DA8-433D-A9BC-FB48D93D4217}"/>
          </ac:cxnSpMkLst>
        </pc:cxnChg>
        <pc:cxnChg chg="add">
          <ac:chgData name="Anand Jha" userId="094254f6a2cdace8" providerId="LiveId" clId="{B6523A3D-84E0-46F2-9569-4148926EFA99}" dt="2022-10-19T16:22:35.935" v="443" actId="26606"/>
          <ac:cxnSpMkLst>
            <pc:docMk/>
            <pc:sldMk cId="1873363928" sldId="267"/>
            <ac:cxnSpMk id="79" creationId="{A11FFE8A-5450-4340-A14D-75506E8FEA1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4E62BB-7235-43B3-BE80-8A1C651D8E26}" type="datetimeFigureOut">
              <a:rPr lang="en-IN" smtClean="0"/>
              <a:t>19-10-2022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E05A12F-CBF4-4861-BD38-885F589BBEF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251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E62BB-7235-43B3-BE80-8A1C651D8E26}"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5A12F-CBF4-4861-BD38-885F589BBEF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346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E62BB-7235-43B3-BE80-8A1C651D8E26}"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5A12F-CBF4-4861-BD38-885F589BBEF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680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E62BB-7235-43B3-BE80-8A1C651D8E26}"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5A12F-CBF4-4861-BD38-885F589BBEF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888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4E62BB-7235-43B3-BE80-8A1C651D8E26}"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5A12F-CBF4-4861-BD38-885F589BBEF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85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4E62BB-7235-43B3-BE80-8A1C651D8E26}"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05A12F-CBF4-4861-BD38-885F589BBEF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303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4E62BB-7235-43B3-BE80-8A1C651D8E26}"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05A12F-CBF4-4861-BD38-885F589BBEF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3950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4E62BB-7235-43B3-BE80-8A1C651D8E26}"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05A12F-CBF4-4861-BD38-885F589BBEF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864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E62BB-7235-43B3-BE80-8A1C651D8E26}" type="datetimeFigureOut">
              <a:rPr lang="en-IN" smtClean="0"/>
              <a:t>19-10-2022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05A12F-CBF4-4861-BD38-885F589BBEFE}" type="slidenum">
              <a:rPr lang="en-IN" smtClean="0"/>
              <a:t>‹#›</a:t>
            </a:fld>
            <a:endParaRPr lang="en-IN"/>
          </a:p>
        </p:txBody>
      </p:sp>
    </p:spTree>
    <p:extLst>
      <p:ext uri="{BB962C8B-B14F-4D97-AF65-F5344CB8AC3E}">
        <p14:creationId xmlns:p14="http://schemas.microsoft.com/office/powerpoint/2010/main" val="459665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4E62BB-7235-43B3-BE80-8A1C651D8E26}"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05A12F-CBF4-4861-BD38-885F589BBEF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152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84E62BB-7235-43B3-BE80-8A1C651D8E26}" type="datetimeFigureOut">
              <a:rPr lang="en-IN" smtClean="0"/>
              <a:t>19-10-2022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E05A12F-CBF4-4861-BD38-885F589BBEF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934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84E62BB-7235-43B3-BE80-8A1C651D8E26}" type="datetimeFigureOut">
              <a:rPr lang="en-IN" smtClean="0"/>
              <a:t>19-10-2022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E05A12F-CBF4-4861-BD38-885F589BBEF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0477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6" name="Rectangle 15">
            <a:extLst>
              <a:ext uri="{FF2B5EF4-FFF2-40B4-BE49-F238E27FC236}">
                <a16:creationId xmlns:a16="http://schemas.microsoft.com/office/drawing/2014/main" id="{279E1FA4-890B-4B99-B1AD-AA4B78666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7">
            <a:extLst>
              <a:ext uri="{FF2B5EF4-FFF2-40B4-BE49-F238E27FC236}">
                <a16:creationId xmlns:a16="http://schemas.microsoft.com/office/drawing/2014/main" id="{BBEE58B7-C53C-4E7B-A78E-2C44E3E0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EF15531-B0A0-7313-6132-28D6ABA88F0A}"/>
              </a:ext>
            </a:extLst>
          </p:cNvPr>
          <p:cNvSpPr>
            <a:spLocks noGrp="1"/>
          </p:cNvSpPr>
          <p:nvPr>
            <p:ph type="ctrTitle"/>
          </p:nvPr>
        </p:nvSpPr>
        <p:spPr>
          <a:xfrm>
            <a:off x="1776424" y="4460798"/>
            <a:ext cx="8637073" cy="558063"/>
          </a:xfrm>
        </p:spPr>
        <p:txBody>
          <a:bodyPr>
            <a:normAutofit/>
          </a:bodyPr>
          <a:lstStyle/>
          <a:p>
            <a:r>
              <a:rPr lang="en-IN" sz="3600"/>
              <a:t>CASE STATEMENTS IN SQL </a:t>
            </a:r>
          </a:p>
        </p:txBody>
      </p:sp>
      <p:sp>
        <p:nvSpPr>
          <p:cNvPr id="3" name="Subtitle 2">
            <a:extLst>
              <a:ext uri="{FF2B5EF4-FFF2-40B4-BE49-F238E27FC236}">
                <a16:creationId xmlns:a16="http://schemas.microsoft.com/office/drawing/2014/main" id="{05EB8824-9A65-0533-E91E-DC179C3222A2}"/>
              </a:ext>
            </a:extLst>
          </p:cNvPr>
          <p:cNvSpPr>
            <a:spLocks noGrp="1"/>
          </p:cNvSpPr>
          <p:nvPr>
            <p:ph type="subTitle" idx="1"/>
          </p:nvPr>
        </p:nvSpPr>
        <p:spPr>
          <a:xfrm>
            <a:off x="1776425" y="5029495"/>
            <a:ext cx="8637072" cy="429072"/>
          </a:xfrm>
        </p:spPr>
        <p:txBody>
          <a:bodyPr>
            <a:normAutofit/>
          </a:bodyPr>
          <a:lstStyle/>
          <a:p>
            <a:pPr>
              <a:lnSpc>
                <a:spcPct val="110000"/>
              </a:lnSpc>
            </a:pPr>
            <a:r>
              <a:rPr lang="en-IN" sz="1500"/>
              <a:t>Master blaster sql in snowflake </a:t>
            </a:r>
          </a:p>
        </p:txBody>
      </p:sp>
      <p:grpSp>
        <p:nvGrpSpPr>
          <p:cNvPr id="48" name="Group 19">
            <a:extLst>
              <a:ext uri="{FF2B5EF4-FFF2-40B4-BE49-F238E27FC236}">
                <a16:creationId xmlns:a16="http://schemas.microsoft.com/office/drawing/2014/main" id="{B4BA1F0E-270C-4AB7-809E-DBD5AB8966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64906" y="323838"/>
            <a:ext cx="8661501" cy="3652791"/>
            <a:chOff x="7773058" y="600024"/>
            <a:chExt cx="3630912" cy="5222486"/>
          </a:xfrm>
        </p:grpSpPr>
        <p:sp>
          <p:nvSpPr>
            <p:cNvPr id="21" name="Rectangle 20">
              <a:extLst>
                <a:ext uri="{FF2B5EF4-FFF2-40B4-BE49-F238E27FC236}">
                  <a16:creationId xmlns:a16="http://schemas.microsoft.com/office/drawing/2014/main" id="{F753DA19-3231-4BF9-80B9-6200D2367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3058" y="600024"/>
              <a:ext cx="3630912"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21">
              <a:extLst>
                <a:ext uri="{FF2B5EF4-FFF2-40B4-BE49-F238E27FC236}">
                  <a16:creationId xmlns:a16="http://schemas.microsoft.com/office/drawing/2014/main" id="{241F8506-51A0-4CD0-889F-826E9E678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04482" y="1062693"/>
              <a:ext cx="3367301"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0" name="Rectangle 23">
            <a:extLst>
              <a:ext uri="{FF2B5EF4-FFF2-40B4-BE49-F238E27FC236}">
                <a16:creationId xmlns:a16="http://schemas.microsoft.com/office/drawing/2014/main" id="{29BCA0E2-0826-4688-8066-477F24371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44322" y="822145"/>
            <a:ext cx="7702878" cy="2662923"/>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hopscotch on a sidewalk">
            <a:extLst>
              <a:ext uri="{FF2B5EF4-FFF2-40B4-BE49-F238E27FC236}">
                <a16:creationId xmlns:a16="http://schemas.microsoft.com/office/drawing/2014/main" id="{A2CE1E8B-D4EA-C445-7398-6A5AA8B0ED88}"/>
              </a:ext>
            </a:extLst>
          </p:cNvPr>
          <p:cNvPicPr>
            <a:picLocks noChangeAspect="1"/>
          </p:cNvPicPr>
          <p:nvPr/>
        </p:nvPicPr>
        <p:blipFill rotWithShape="1">
          <a:blip r:embed="rId2"/>
          <a:srcRect t="7964" r="-1" b="7764"/>
          <a:stretch/>
        </p:blipFill>
        <p:spPr>
          <a:xfrm>
            <a:off x="2408470" y="1135854"/>
            <a:ext cx="3599926" cy="2024993"/>
          </a:xfrm>
          <a:prstGeom prst="rect">
            <a:avLst/>
          </a:prstGeom>
        </p:spPr>
      </p:pic>
      <p:pic>
        <p:nvPicPr>
          <p:cNvPr id="6" name="Picture 5">
            <a:extLst>
              <a:ext uri="{FF2B5EF4-FFF2-40B4-BE49-F238E27FC236}">
                <a16:creationId xmlns:a16="http://schemas.microsoft.com/office/drawing/2014/main" id="{546308F0-E1BD-D495-AD83-3E77C2275341}"/>
              </a:ext>
            </a:extLst>
          </p:cNvPr>
          <p:cNvPicPr>
            <a:picLocks noChangeAspect="1"/>
          </p:cNvPicPr>
          <p:nvPr/>
        </p:nvPicPr>
        <p:blipFill>
          <a:blip r:embed="rId3"/>
          <a:stretch>
            <a:fillRect/>
          </a:stretch>
        </p:blipFill>
        <p:spPr>
          <a:xfrm>
            <a:off x="6172121" y="1178422"/>
            <a:ext cx="3599926" cy="1939856"/>
          </a:xfrm>
          <a:prstGeom prst="rect">
            <a:avLst/>
          </a:prstGeom>
        </p:spPr>
      </p:pic>
      <p:cxnSp>
        <p:nvCxnSpPr>
          <p:cNvPr id="51" name="Straight Connector 25">
            <a:extLst>
              <a:ext uri="{FF2B5EF4-FFF2-40B4-BE49-F238E27FC236}">
                <a16:creationId xmlns:a16="http://schemas.microsoft.com/office/drawing/2014/main" id="{4C3F4B1E-3EAB-415B-825A-464AAF1D75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8" name="Picture 27">
            <a:extLst>
              <a:ext uri="{FF2B5EF4-FFF2-40B4-BE49-F238E27FC236}">
                <a16:creationId xmlns:a16="http://schemas.microsoft.com/office/drawing/2014/main" id="{6B708961-E777-4956-A983-78A4F532F4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 name="Straight Connector 29">
            <a:extLst>
              <a:ext uri="{FF2B5EF4-FFF2-40B4-BE49-F238E27FC236}">
                <a16:creationId xmlns:a16="http://schemas.microsoft.com/office/drawing/2014/main" id="{59D3B50E-372C-47D8-BC90-104318AD8B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42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BAE1-A633-D58D-2A0C-7155772F31FB}"/>
              </a:ext>
            </a:extLst>
          </p:cNvPr>
          <p:cNvSpPr>
            <a:spLocks noGrp="1"/>
          </p:cNvSpPr>
          <p:nvPr>
            <p:ph type="title"/>
          </p:nvPr>
        </p:nvSpPr>
        <p:spPr>
          <a:xfrm>
            <a:off x="1451579" y="804519"/>
            <a:ext cx="9603275" cy="546109"/>
          </a:xfrm>
        </p:spPr>
        <p:txBody>
          <a:bodyPr>
            <a:normAutofit fontScale="90000"/>
          </a:bodyPr>
          <a:lstStyle/>
          <a:p>
            <a:pPr fontAlgn="base"/>
            <a:r>
              <a:rPr lang="en-US" b="0" i="0" dirty="0">
                <a:effectLst/>
                <a:latin typeface="-apple-system"/>
              </a:rPr>
              <a:t>How Many Conditions or Arguments Can a CASE Statement Use?</a:t>
            </a:r>
            <a:br>
              <a:rPr lang="en-US" b="0" i="0" dirty="0">
                <a:effectLst/>
                <a:latin typeface="-apple-system"/>
              </a:rPr>
            </a:br>
            <a:br>
              <a:rPr lang="en-US" dirty="0"/>
            </a:br>
            <a:endParaRPr lang="en-IN" dirty="0"/>
          </a:p>
        </p:txBody>
      </p:sp>
      <p:sp>
        <p:nvSpPr>
          <p:cNvPr id="5" name="TextBox 4">
            <a:extLst>
              <a:ext uri="{FF2B5EF4-FFF2-40B4-BE49-F238E27FC236}">
                <a16:creationId xmlns:a16="http://schemas.microsoft.com/office/drawing/2014/main" id="{4E0DAADB-DA2B-52DD-2CDF-3538712F3D6D}"/>
              </a:ext>
            </a:extLst>
          </p:cNvPr>
          <p:cNvSpPr txBox="1"/>
          <p:nvPr/>
        </p:nvSpPr>
        <p:spPr>
          <a:xfrm>
            <a:off x="1658924" y="1997839"/>
            <a:ext cx="8634368" cy="2585323"/>
          </a:xfrm>
          <a:prstGeom prst="rect">
            <a:avLst/>
          </a:prstGeom>
          <a:noFill/>
        </p:spPr>
        <p:txBody>
          <a:bodyPr wrap="square">
            <a:spAutoFit/>
          </a:bodyPr>
          <a:lstStyle/>
          <a:p>
            <a:pPr algn="l" fontAlgn="base"/>
            <a:r>
              <a:rPr lang="en-US" b="0" i="0" dirty="0">
                <a:solidFill>
                  <a:srgbClr val="212529"/>
                </a:solidFill>
                <a:effectLst/>
                <a:latin typeface="-apple-system"/>
              </a:rPr>
              <a:t>The maximum number of conditions in a CASE statement is </a:t>
            </a:r>
            <a:r>
              <a:rPr lang="en-US" b="1" i="0" dirty="0">
                <a:solidFill>
                  <a:srgbClr val="212529"/>
                </a:solidFill>
                <a:effectLst/>
                <a:latin typeface="-apple-system"/>
              </a:rPr>
              <a:t>255</a:t>
            </a:r>
            <a:r>
              <a:rPr lang="en-US" b="0" i="0" dirty="0">
                <a:solidFill>
                  <a:srgbClr val="212529"/>
                </a:solidFill>
                <a:effectLst/>
                <a:latin typeface="-apple-system"/>
              </a:rPr>
              <a:t>. This includes:		</a:t>
            </a:r>
          </a:p>
          <a:p>
            <a:pPr algn="l" fontAlgn="base">
              <a:buFont typeface="Arial" panose="020B0604020202020204" pitchFamily="34" charset="0"/>
              <a:buChar char="•"/>
            </a:pPr>
            <a:r>
              <a:rPr lang="en-US" b="0" i="0" dirty="0">
                <a:solidFill>
                  <a:srgbClr val="212529"/>
                </a:solidFill>
                <a:effectLst/>
                <a:latin typeface="-apple-system"/>
              </a:rPr>
              <a:t>The initial expression in a simple CASE statement</a:t>
            </a:r>
          </a:p>
          <a:p>
            <a:pPr algn="l" fontAlgn="base">
              <a:buFont typeface="Arial" panose="020B0604020202020204" pitchFamily="34" charset="0"/>
              <a:buChar char="•"/>
            </a:pPr>
            <a:r>
              <a:rPr lang="en-US" b="0" i="0" dirty="0">
                <a:solidFill>
                  <a:srgbClr val="212529"/>
                </a:solidFill>
                <a:effectLst/>
                <a:latin typeface="-apple-system"/>
              </a:rPr>
              <a:t>The optional ELSE expression</a:t>
            </a:r>
          </a:p>
          <a:p>
            <a:pPr algn="l" fontAlgn="base">
              <a:buFont typeface="Arial" panose="020B0604020202020204" pitchFamily="34" charset="0"/>
              <a:buChar char="•"/>
            </a:pPr>
            <a:r>
              <a:rPr lang="en-US" b="0" i="0" dirty="0">
                <a:solidFill>
                  <a:srgbClr val="212529"/>
                </a:solidFill>
                <a:effectLst/>
                <a:latin typeface="-apple-system"/>
              </a:rPr>
              <a:t>The expression for the WHEN condition</a:t>
            </a:r>
          </a:p>
          <a:p>
            <a:pPr algn="l" fontAlgn="base">
              <a:buFont typeface="Arial" panose="020B0604020202020204" pitchFamily="34" charset="0"/>
              <a:buChar char="•"/>
            </a:pPr>
            <a:r>
              <a:rPr lang="en-US" b="0" i="0" dirty="0">
                <a:solidFill>
                  <a:srgbClr val="212529"/>
                </a:solidFill>
                <a:effectLst/>
                <a:latin typeface="-apple-system"/>
              </a:rPr>
              <a:t>The expression for the THEN result</a:t>
            </a:r>
          </a:p>
          <a:p>
            <a:pPr algn="l" fontAlgn="base"/>
            <a:endParaRPr lang="en-US" b="0" i="0" dirty="0">
              <a:solidFill>
                <a:srgbClr val="212529"/>
              </a:solidFill>
              <a:effectLst/>
              <a:latin typeface="-apple-system"/>
            </a:endParaRPr>
          </a:p>
          <a:p>
            <a:pPr algn="l" fontAlgn="base"/>
            <a:r>
              <a:rPr lang="en-US" b="0" i="0" dirty="0">
                <a:solidFill>
                  <a:srgbClr val="212529"/>
                </a:solidFill>
                <a:effectLst/>
                <a:latin typeface="-apple-system"/>
              </a:rPr>
              <a:t>You can use nested CASE statements so that the return value is a CASE expression. However, if you’re reaching the limit of 255 expressions, I would be looking at the efficiency of the query itself, as most queries should not need 255 expressions.</a:t>
            </a:r>
          </a:p>
        </p:txBody>
      </p:sp>
      <p:pic>
        <p:nvPicPr>
          <p:cNvPr id="6" name="Picture 5">
            <a:extLst>
              <a:ext uri="{FF2B5EF4-FFF2-40B4-BE49-F238E27FC236}">
                <a16:creationId xmlns:a16="http://schemas.microsoft.com/office/drawing/2014/main" id="{986C2361-1751-C4BE-FC81-726D5FD8B872}"/>
              </a:ext>
            </a:extLst>
          </p:cNvPr>
          <p:cNvPicPr>
            <a:picLocks noChangeAspect="1"/>
          </p:cNvPicPr>
          <p:nvPr/>
        </p:nvPicPr>
        <p:blipFill>
          <a:blip r:embed="rId2"/>
          <a:stretch>
            <a:fillRect/>
          </a:stretch>
        </p:blipFill>
        <p:spPr>
          <a:xfrm>
            <a:off x="10546508" y="0"/>
            <a:ext cx="1645492" cy="886690"/>
          </a:xfrm>
          <a:prstGeom prst="rect">
            <a:avLst/>
          </a:prstGeom>
        </p:spPr>
      </p:pic>
    </p:spTree>
    <p:extLst>
      <p:ext uri="{BB962C8B-B14F-4D97-AF65-F5344CB8AC3E}">
        <p14:creationId xmlns:p14="http://schemas.microsoft.com/office/powerpoint/2010/main" val="332598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3" name="Picture 6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5" name="Straight Connector 6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9" name="Rectangle 68">
            <a:extLst>
              <a:ext uri="{FF2B5EF4-FFF2-40B4-BE49-F238E27FC236}">
                <a16:creationId xmlns:a16="http://schemas.microsoft.com/office/drawing/2014/main" id="{BB09D7A2-7AF4-47EF-AFFF-DD7B285D6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7D37C61-77C0-4FB5-8D20-8E995DBDA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A0ABAE1-A633-D58D-2A0C-7155772F31FB}"/>
              </a:ext>
            </a:extLst>
          </p:cNvPr>
          <p:cNvSpPr>
            <a:spLocks noGrp="1"/>
          </p:cNvSpPr>
          <p:nvPr>
            <p:ph type="title"/>
          </p:nvPr>
        </p:nvSpPr>
        <p:spPr>
          <a:xfrm>
            <a:off x="7227582" y="1474970"/>
            <a:ext cx="3496796" cy="3152742"/>
          </a:xfrm>
        </p:spPr>
        <p:txBody>
          <a:bodyPr vert="horz" lIns="91440" tIns="45720" rIns="91440" bIns="45720" rtlCol="0" anchor="ctr">
            <a:normAutofit/>
          </a:bodyPr>
          <a:lstStyle/>
          <a:p>
            <a:pPr fontAlgn="base"/>
            <a:r>
              <a:rPr lang="en-US" dirty="0"/>
              <a:t>BUSINESS USE CASE </a:t>
            </a:r>
            <a:br>
              <a:rPr lang="en-US" dirty="0"/>
            </a:br>
            <a:r>
              <a:rPr lang="en-US" dirty="0"/>
              <a:t>EXAMPLES</a:t>
            </a:r>
            <a:br>
              <a:rPr lang="en-US" dirty="0"/>
            </a:br>
            <a:endParaRPr lang="en-US" dirty="0"/>
          </a:p>
        </p:txBody>
      </p:sp>
      <p:grpSp>
        <p:nvGrpSpPr>
          <p:cNvPr id="73" name="Group 72">
            <a:extLst>
              <a:ext uri="{FF2B5EF4-FFF2-40B4-BE49-F238E27FC236}">
                <a16:creationId xmlns:a16="http://schemas.microsoft.com/office/drawing/2014/main" id="{4717C442-118A-41E1-BEDA-5085A9833E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0"/>
            <a:ext cx="6104330" cy="5149101"/>
            <a:chOff x="7463259" y="583365"/>
            <a:chExt cx="6104330" cy="5181928"/>
          </a:xfrm>
        </p:grpSpPr>
        <p:sp>
          <p:nvSpPr>
            <p:cNvPr id="74" name="Rectangle 73">
              <a:extLst>
                <a:ext uri="{FF2B5EF4-FFF2-40B4-BE49-F238E27FC236}">
                  <a16:creationId xmlns:a16="http://schemas.microsoft.com/office/drawing/2014/main" id="{67F41FFC-3419-484D-810A-AD720CD7B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3191118-AA30-4C30-B6D1-3A7D636BF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5" name="Graphic 34" descr="User">
            <a:extLst>
              <a:ext uri="{FF2B5EF4-FFF2-40B4-BE49-F238E27FC236}">
                <a16:creationId xmlns:a16="http://schemas.microsoft.com/office/drawing/2014/main" id="{DEF5A4FE-C070-5119-D873-3DFD2AB428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50710" y="1116344"/>
            <a:ext cx="3866172" cy="3866172"/>
          </a:xfrm>
          <a:prstGeom prst="rect">
            <a:avLst/>
          </a:prstGeom>
        </p:spPr>
      </p:pic>
      <p:pic>
        <p:nvPicPr>
          <p:cNvPr id="77" name="Picture 76">
            <a:extLst>
              <a:ext uri="{FF2B5EF4-FFF2-40B4-BE49-F238E27FC236}">
                <a16:creationId xmlns:a16="http://schemas.microsoft.com/office/drawing/2014/main" id="{72DDAF42-061F-484B-92E1-21F5D083F0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A11FFE8A-5450-4340-A14D-75506E8FEA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5" descr="Logo&#10;&#10;Description automatically generated">
            <a:extLst>
              <a:ext uri="{FF2B5EF4-FFF2-40B4-BE49-F238E27FC236}">
                <a16:creationId xmlns:a16="http://schemas.microsoft.com/office/drawing/2014/main" id="{986C2361-1751-C4BE-FC81-726D5FD8B872}"/>
              </a:ext>
            </a:extLst>
          </p:cNvPr>
          <p:cNvPicPr>
            <a:picLocks noChangeAspect="1"/>
          </p:cNvPicPr>
          <p:nvPr/>
        </p:nvPicPr>
        <p:blipFill>
          <a:blip r:embed="rId5"/>
          <a:stretch>
            <a:fillRect/>
          </a:stretch>
        </p:blipFill>
        <p:spPr>
          <a:xfrm>
            <a:off x="10546508" y="0"/>
            <a:ext cx="1645492" cy="886690"/>
          </a:xfrm>
          <a:prstGeom prst="rect">
            <a:avLst/>
          </a:prstGeom>
        </p:spPr>
      </p:pic>
    </p:spTree>
    <p:extLst>
      <p:ext uri="{BB962C8B-B14F-4D97-AF65-F5344CB8AC3E}">
        <p14:creationId xmlns:p14="http://schemas.microsoft.com/office/powerpoint/2010/main" val="187336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0BE7D7E-0842-4F38-9557-0D617EE85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B32CE0E-5DF1-4910-9170-60FCDE09D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EF15531-B0A0-7313-6132-28D6ABA88F0A}"/>
              </a:ext>
            </a:extLst>
          </p:cNvPr>
          <p:cNvSpPr>
            <a:spLocks noGrp="1"/>
          </p:cNvSpPr>
          <p:nvPr>
            <p:ph type="ctrTitle"/>
          </p:nvPr>
        </p:nvSpPr>
        <p:spPr>
          <a:xfrm>
            <a:off x="5770072" y="964769"/>
            <a:ext cx="4966432" cy="2376915"/>
          </a:xfrm>
        </p:spPr>
        <p:txBody>
          <a:bodyPr>
            <a:normAutofit/>
          </a:bodyPr>
          <a:lstStyle/>
          <a:p>
            <a:r>
              <a:rPr lang="en-IN" sz="5400"/>
              <a:t>Thank you</a:t>
            </a:r>
            <a:br>
              <a:rPr lang="en-IN" sz="5400"/>
            </a:br>
            <a:endParaRPr lang="en-IN" sz="5400"/>
          </a:p>
        </p:txBody>
      </p:sp>
      <p:grpSp>
        <p:nvGrpSpPr>
          <p:cNvPr id="46" name="Group 45">
            <a:extLst>
              <a:ext uri="{FF2B5EF4-FFF2-40B4-BE49-F238E27FC236}">
                <a16:creationId xmlns:a16="http://schemas.microsoft.com/office/drawing/2014/main" id="{2D48BE64-6C02-4E42-BDA9-6B8B59C4C2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632238" y="482171"/>
            <a:chExt cx="4641751" cy="5149101"/>
          </a:xfrm>
        </p:grpSpPr>
        <p:sp>
          <p:nvSpPr>
            <p:cNvPr id="47" name="Rectangle 46">
              <a:extLst>
                <a:ext uri="{FF2B5EF4-FFF2-40B4-BE49-F238E27FC236}">
                  <a16:creationId xmlns:a16="http://schemas.microsoft.com/office/drawing/2014/main" id="{3DD431A6-9E1C-4B11-BDBB-3657C592F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8" y="482171"/>
              <a:ext cx="464175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B812A6D-4B8E-47C7-8209-617FCA0F9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E262252E-3BC8-4D09-B5AC-AEC6296B9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3661944"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293D09CA-55B8-BD70-1E35-3728D6A8E0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1223" y="1368360"/>
            <a:ext cx="3362141" cy="3362141"/>
          </a:xfrm>
          <a:prstGeom prst="rect">
            <a:avLst/>
          </a:prstGeom>
        </p:spPr>
      </p:pic>
      <p:cxnSp>
        <p:nvCxnSpPr>
          <p:cNvPr id="52" name="Straight Connector 51">
            <a:extLst>
              <a:ext uri="{FF2B5EF4-FFF2-40B4-BE49-F238E27FC236}">
                <a16:creationId xmlns:a16="http://schemas.microsoft.com/office/drawing/2014/main" id="{DB5CBE9D-E580-4E12-A631-39FF36782F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0073" y="3526496"/>
            <a:ext cx="49595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4" name="Picture 53">
            <a:extLst>
              <a:ext uri="{FF2B5EF4-FFF2-40B4-BE49-F238E27FC236}">
                <a16:creationId xmlns:a16="http://schemas.microsoft.com/office/drawing/2014/main" id="{1CD736FD-103D-4A07-94DB-2E05C99C05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6" name="Straight Connector 55">
            <a:extLst>
              <a:ext uri="{FF2B5EF4-FFF2-40B4-BE49-F238E27FC236}">
                <a16:creationId xmlns:a16="http://schemas.microsoft.com/office/drawing/2014/main" id="{774EB30B-2659-4978-B415-0296628B2C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6C45E07-4A35-F259-C666-DEF0FF585D4A}"/>
              </a:ext>
            </a:extLst>
          </p:cNvPr>
          <p:cNvPicPr>
            <a:picLocks noChangeAspect="1"/>
          </p:cNvPicPr>
          <p:nvPr/>
        </p:nvPicPr>
        <p:blipFill>
          <a:blip r:embed="rId5"/>
          <a:stretch>
            <a:fillRect/>
          </a:stretch>
        </p:blipFill>
        <p:spPr>
          <a:xfrm>
            <a:off x="10546508" y="0"/>
            <a:ext cx="1645492" cy="886690"/>
          </a:xfrm>
          <a:prstGeom prst="rect">
            <a:avLst/>
          </a:prstGeom>
        </p:spPr>
      </p:pic>
    </p:spTree>
    <p:extLst>
      <p:ext uri="{BB962C8B-B14F-4D97-AF65-F5344CB8AC3E}">
        <p14:creationId xmlns:p14="http://schemas.microsoft.com/office/powerpoint/2010/main" val="209111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BAE1-A633-D58D-2A0C-7155772F31FB}"/>
              </a:ext>
            </a:extLst>
          </p:cNvPr>
          <p:cNvSpPr>
            <a:spLocks noGrp="1"/>
          </p:cNvSpPr>
          <p:nvPr>
            <p:ph type="title"/>
          </p:nvPr>
        </p:nvSpPr>
        <p:spPr/>
        <p:txBody>
          <a:bodyPr>
            <a:normAutofit fontScale="90000"/>
          </a:bodyPr>
          <a:lstStyle/>
          <a:p>
            <a:pPr fontAlgn="base"/>
            <a:r>
              <a:rPr lang="en-US" b="0" i="0" dirty="0">
                <a:effectLst/>
                <a:latin typeface="-apple-system"/>
              </a:rPr>
              <a:t>What Does the SQL CASE Statement Do?</a:t>
            </a:r>
            <a:br>
              <a:rPr lang="en-US" b="0" i="0" dirty="0">
                <a:effectLst/>
                <a:latin typeface="-apple-system"/>
              </a:rPr>
            </a:br>
            <a:br>
              <a:rPr lang="en-US" dirty="0"/>
            </a:br>
            <a:endParaRPr lang="en-IN" dirty="0"/>
          </a:p>
        </p:txBody>
      </p:sp>
      <p:sp>
        <p:nvSpPr>
          <p:cNvPr id="3" name="Content Placeholder 2">
            <a:extLst>
              <a:ext uri="{FF2B5EF4-FFF2-40B4-BE49-F238E27FC236}">
                <a16:creationId xmlns:a16="http://schemas.microsoft.com/office/drawing/2014/main" id="{4D2353C0-8C4F-B6E8-1AC8-B24CD68C7A84}"/>
              </a:ext>
            </a:extLst>
          </p:cNvPr>
          <p:cNvSpPr>
            <a:spLocks noGrp="1"/>
          </p:cNvSpPr>
          <p:nvPr>
            <p:ph idx="1"/>
          </p:nvPr>
        </p:nvSpPr>
        <p:spPr>
          <a:xfrm>
            <a:off x="1451579" y="2015732"/>
            <a:ext cx="9603275" cy="2707269"/>
          </a:xfrm>
        </p:spPr>
        <p:txBody>
          <a:bodyPr>
            <a:normAutofit lnSpcReduction="10000"/>
          </a:bodyPr>
          <a:lstStyle/>
          <a:p>
            <a:pPr algn="l" fontAlgn="base"/>
            <a:r>
              <a:rPr lang="en-US" b="0" i="0" dirty="0">
                <a:solidFill>
                  <a:srgbClr val="212529"/>
                </a:solidFill>
                <a:effectLst/>
                <a:latin typeface="-apple-system"/>
              </a:rPr>
              <a:t>The CASE statement allows you to </a:t>
            </a:r>
            <a:r>
              <a:rPr lang="en-US" b="1" i="0" dirty="0">
                <a:solidFill>
                  <a:srgbClr val="212529"/>
                </a:solidFill>
                <a:effectLst/>
                <a:latin typeface="-apple-system"/>
              </a:rPr>
              <a:t>perform an IF-THEN-ELSE check within an SQL statement</a:t>
            </a:r>
            <a:r>
              <a:rPr lang="en-US" b="0" i="0" dirty="0">
                <a:solidFill>
                  <a:srgbClr val="212529"/>
                </a:solidFill>
                <a:effectLst/>
                <a:latin typeface="-apple-system"/>
              </a:rPr>
              <a:t>.</a:t>
            </a:r>
          </a:p>
          <a:p>
            <a:pPr algn="l" fontAlgn="base"/>
            <a:r>
              <a:rPr lang="en-US" b="0" i="0" dirty="0">
                <a:solidFill>
                  <a:srgbClr val="212529"/>
                </a:solidFill>
                <a:effectLst/>
                <a:latin typeface="-apple-system"/>
              </a:rPr>
              <a:t>It’s good for displaying a value in the SELECT query based on logic that you have defined. As the data for columns can vary from row to row, using a CASE SQL expression can help make your data more readable and useful to the user or to the application.</a:t>
            </a:r>
          </a:p>
          <a:p>
            <a:pPr algn="l" fontAlgn="base"/>
            <a:r>
              <a:rPr lang="en-US" b="0" i="0" dirty="0">
                <a:solidFill>
                  <a:srgbClr val="212529"/>
                </a:solidFill>
                <a:effectLst/>
                <a:latin typeface="-apple-system"/>
              </a:rPr>
              <a:t>It’s quite common if you’re writing complicated queries or doing any kind of ETL work.</a:t>
            </a:r>
            <a:br>
              <a:rPr lang="en-US" dirty="0"/>
            </a:br>
            <a:endParaRPr lang="en-US" b="0" i="0" dirty="0">
              <a:solidFill>
                <a:srgbClr val="212529"/>
              </a:solidFill>
              <a:effectLst/>
              <a:latin typeface="-apple-system"/>
            </a:endParaRPr>
          </a:p>
          <a:p>
            <a:endParaRPr lang="en-IN" dirty="0"/>
          </a:p>
        </p:txBody>
      </p:sp>
      <p:pic>
        <p:nvPicPr>
          <p:cNvPr id="5" name="Picture 4">
            <a:extLst>
              <a:ext uri="{FF2B5EF4-FFF2-40B4-BE49-F238E27FC236}">
                <a16:creationId xmlns:a16="http://schemas.microsoft.com/office/drawing/2014/main" id="{F57A0834-BD51-1D82-2591-F6E91C1BCA00}"/>
              </a:ext>
            </a:extLst>
          </p:cNvPr>
          <p:cNvPicPr>
            <a:picLocks noChangeAspect="1"/>
          </p:cNvPicPr>
          <p:nvPr/>
        </p:nvPicPr>
        <p:blipFill>
          <a:blip r:embed="rId2"/>
          <a:stretch>
            <a:fillRect/>
          </a:stretch>
        </p:blipFill>
        <p:spPr>
          <a:xfrm>
            <a:off x="10546508" y="0"/>
            <a:ext cx="1645492" cy="886690"/>
          </a:xfrm>
          <a:prstGeom prst="rect">
            <a:avLst/>
          </a:prstGeom>
        </p:spPr>
      </p:pic>
    </p:spTree>
    <p:extLst>
      <p:ext uri="{BB962C8B-B14F-4D97-AF65-F5344CB8AC3E}">
        <p14:creationId xmlns:p14="http://schemas.microsoft.com/office/powerpoint/2010/main" val="283933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BAE1-A633-D58D-2A0C-7155772F31FB}"/>
              </a:ext>
            </a:extLst>
          </p:cNvPr>
          <p:cNvSpPr>
            <a:spLocks noGrp="1"/>
          </p:cNvSpPr>
          <p:nvPr>
            <p:ph type="title"/>
          </p:nvPr>
        </p:nvSpPr>
        <p:spPr/>
        <p:txBody>
          <a:bodyPr>
            <a:normAutofit fontScale="90000"/>
          </a:bodyPr>
          <a:lstStyle/>
          <a:p>
            <a:pPr algn="l" fontAlgn="base"/>
            <a:r>
              <a:rPr lang="en-IN" b="0" i="0" dirty="0">
                <a:effectLst/>
                <a:latin typeface="-apple-system"/>
              </a:rPr>
              <a:t>SQL CASE Statement Syntax</a:t>
            </a:r>
            <a:br>
              <a:rPr lang="en-IN" b="0" i="0" dirty="0">
                <a:effectLst/>
                <a:latin typeface="-apple-system"/>
              </a:rPr>
            </a:br>
            <a:br>
              <a:rPr lang="en-IN" dirty="0"/>
            </a:br>
            <a:endParaRPr lang="en-IN" dirty="0"/>
          </a:p>
        </p:txBody>
      </p:sp>
      <p:sp>
        <p:nvSpPr>
          <p:cNvPr id="3" name="Content Placeholder 2">
            <a:extLst>
              <a:ext uri="{FF2B5EF4-FFF2-40B4-BE49-F238E27FC236}">
                <a16:creationId xmlns:a16="http://schemas.microsoft.com/office/drawing/2014/main" id="{4D2353C0-8C4F-B6E8-1AC8-B24CD68C7A84}"/>
              </a:ext>
            </a:extLst>
          </p:cNvPr>
          <p:cNvSpPr>
            <a:spLocks noGrp="1"/>
          </p:cNvSpPr>
          <p:nvPr>
            <p:ph idx="1"/>
          </p:nvPr>
        </p:nvSpPr>
        <p:spPr>
          <a:xfrm>
            <a:off x="1468357" y="2091932"/>
            <a:ext cx="9603275" cy="2707269"/>
          </a:xfrm>
        </p:spPr>
        <p:txBody>
          <a:bodyPr>
            <a:normAutofit fontScale="85000" lnSpcReduction="20000"/>
          </a:bodyPr>
          <a:lstStyle/>
          <a:p>
            <a:pPr algn="l" fontAlgn="base"/>
            <a:r>
              <a:rPr lang="en-US" b="0" i="0" dirty="0">
                <a:solidFill>
                  <a:srgbClr val="212529"/>
                </a:solidFill>
                <a:effectLst/>
                <a:latin typeface="-apple-system"/>
              </a:rPr>
              <a:t>The syntax of the SQL CASE expression is:</a:t>
            </a:r>
          </a:p>
          <a:p>
            <a:pPr marL="0" indent="0">
              <a:buNone/>
            </a:pPr>
            <a:r>
              <a:rPr lang="en-US" dirty="0"/>
              <a:t>	CASE [expression]</a:t>
            </a:r>
          </a:p>
          <a:p>
            <a:pPr marL="0" indent="0">
              <a:buNone/>
            </a:pPr>
            <a:r>
              <a:rPr lang="en-US" dirty="0"/>
              <a:t>		WHEN condition_1 THEN result_1</a:t>
            </a:r>
          </a:p>
          <a:p>
            <a:pPr marL="0" indent="0">
              <a:buNone/>
            </a:pPr>
            <a:r>
              <a:rPr lang="en-US" dirty="0"/>
              <a:t>		WHEN condition_2 THEN result_2 ...</a:t>
            </a:r>
          </a:p>
          <a:p>
            <a:pPr marL="0" indent="0">
              <a:buNone/>
            </a:pPr>
            <a:r>
              <a:rPr lang="en-US" dirty="0"/>
              <a:t>		WHEN </a:t>
            </a:r>
            <a:r>
              <a:rPr lang="en-US" dirty="0" err="1"/>
              <a:t>condition_n</a:t>
            </a:r>
            <a:r>
              <a:rPr lang="en-US" dirty="0"/>
              <a:t> THEN </a:t>
            </a:r>
            <a:r>
              <a:rPr lang="en-US" dirty="0" err="1"/>
              <a:t>result_n</a:t>
            </a:r>
            <a:endParaRPr lang="en-US" dirty="0"/>
          </a:p>
          <a:p>
            <a:pPr marL="0" indent="0">
              <a:buNone/>
            </a:pPr>
            <a:r>
              <a:rPr lang="en-US" dirty="0"/>
              <a:t>		ELSE result</a:t>
            </a:r>
          </a:p>
          <a:p>
            <a:pPr marL="0" indent="0">
              <a:buNone/>
            </a:pPr>
            <a:r>
              <a:rPr lang="en-US" dirty="0"/>
              <a:t>	END </a:t>
            </a:r>
            <a:r>
              <a:rPr lang="en-US" dirty="0" err="1"/>
              <a:t>case_name</a:t>
            </a:r>
            <a:r>
              <a:rPr lang="en-US" dirty="0"/>
              <a:t> </a:t>
            </a:r>
            <a:endParaRPr lang="en-IN" dirty="0"/>
          </a:p>
        </p:txBody>
      </p:sp>
      <p:pic>
        <p:nvPicPr>
          <p:cNvPr id="8" name="Picture 7">
            <a:extLst>
              <a:ext uri="{FF2B5EF4-FFF2-40B4-BE49-F238E27FC236}">
                <a16:creationId xmlns:a16="http://schemas.microsoft.com/office/drawing/2014/main" id="{8B20DC4F-FADB-A735-20AF-C4378DC32D5C}"/>
              </a:ext>
            </a:extLst>
          </p:cNvPr>
          <p:cNvPicPr>
            <a:picLocks noChangeAspect="1"/>
          </p:cNvPicPr>
          <p:nvPr/>
        </p:nvPicPr>
        <p:blipFill>
          <a:blip r:embed="rId2"/>
          <a:stretch>
            <a:fillRect/>
          </a:stretch>
        </p:blipFill>
        <p:spPr>
          <a:xfrm>
            <a:off x="10546508" y="0"/>
            <a:ext cx="1645492" cy="886690"/>
          </a:xfrm>
          <a:prstGeom prst="rect">
            <a:avLst/>
          </a:prstGeom>
        </p:spPr>
      </p:pic>
    </p:spTree>
    <p:extLst>
      <p:ext uri="{BB962C8B-B14F-4D97-AF65-F5344CB8AC3E}">
        <p14:creationId xmlns:p14="http://schemas.microsoft.com/office/powerpoint/2010/main" val="371684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BAE1-A633-D58D-2A0C-7155772F31FB}"/>
              </a:ext>
            </a:extLst>
          </p:cNvPr>
          <p:cNvSpPr>
            <a:spLocks noGrp="1"/>
          </p:cNvSpPr>
          <p:nvPr>
            <p:ph type="title"/>
          </p:nvPr>
        </p:nvSpPr>
        <p:spPr>
          <a:xfrm>
            <a:off x="1451579" y="804520"/>
            <a:ext cx="9603275" cy="579664"/>
          </a:xfrm>
        </p:spPr>
        <p:txBody>
          <a:bodyPr>
            <a:normAutofit fontScale="90000"/>
          </a:bodyPr>
          <a:lstStyle/>
          <a:p>
            <a:pPr algn="l" fontAlgn="base"/>
            <a:r>
              <a:rPr lang="en-US" b="0" i="0" dirty="0">
                <a:effectLst/>
                <a:latin typeface="-apple-system"/>
              </a:rPr>
              <a:t>Parameters of the CASE Statement</a:t>
            </a:r>
            <a:br>
              <a:rPr lang="en-US" b="0" i="0" dirty="0">
                <a:effectLst/>
                <a:latin typeface="-apple-system"/>
              </a:rPr>
            </a:br>
            <a:br>
              <a:rPr lang="en-US" dirty="0"/>
            </a:br>
            <a:endParaRPr lang="en-IN" dirty="0"/>
          </a:p>
        </p:txBody>
      </p:sp>
      <p:sp>
        <p:nvSpPr>
          <p:cNvPr id="3" name="Content Placeholder 2">
            <a:extLst>
              <a:ext uri="{FF2B5EF4-FFF2-40B4-BE49-F238E27FC236}">
                <a16:creationId xmlns:a16="http://schemas.microsoft.com/office/drawing/2014/main" id="{4D2353C0-8C4F-B6E8-1AC8-B24CD68C7A84}"/>
              </a:ext>
            </a:extLst>
          </p:cNvPr>
          <p:cNvSpPr>
            <a:spLocks noGrp="1"/>
          </p:cNvSpPr>
          <p:nvPr>
            <p:ph idx="1"/>
          </p:nvPr>
        </p:nvSpPr>
        <p:spPr>
          <a:xfrm>
            <a:off x="1367689" y="1898985"/>
            <a:ext cx="9603275" cy="3914586"/>
          </a:xfrm>
        </p:spPr>
        <p:txBody>
          <a:bodyPr>
            <a:normAutofit fontScale="77500" lnSpcReduction="20000"/>
          </a:bodyPr>
          <a:lstStyle/>
          <a:p>
            <a:pPr algn="l" fontAlgn="base"/>
            <a:r>
              <a:rPr lang="en-US" b="0" i="0" dirty="0">
                <a:solidFill>
                  <a:srgbClr val="212529"/>
                </a:solidFill>
                <a:effectLst/>
                <a:latin typeface="-apple-system"/>
              </a:rPr>
              <a:t>The parameters or components of the CASE SQL statement are:</a:t>
            </a:r>
          </a:p>
          <a:p>
            <a:pPr algn="l" fontAlgn="base">
              <a:buFont typeface="Arial" panose="020B0604020202020204" pitchFamily="34" charset="0"/>
              <a:buChar char="•"/>
            </a:pPr>
            <a:r>
              <a:rPr lang="en-US" b="1" i="0" dirty="0">
                <a:solidFill>
                  <a:srgbClr val="212529"/>
                </a:solidFill>
                <a:effectLst/>
                <a:latin typeface="-apple-system"/>
              </a:rPr>
              <a:t>expression</a:t>
            </a:r>
            <a:r>
              <a:rPr lang="en-US" b="0" i="0" dirty="0">
                <a:solidFill>
                  <a:srgbClr val="212529"/>
                </a:solidFill>
                <a:effectLst/>
                <a:latin typeface="-apple-system"/>
              </a:rPr>
              <a:t> (optional): This is the expression that the CASE statement looks for. If we’re comparing this to an IF statement, this is the check done inside the IF statement (e.g. for IF x &gt; 10, the expression would be “x &gt; 10”</a:t>
            </a:r>
          </a:p>
          <a:p>
            <a:pPr algn="l" fontAlgn="base">
              <a:buFont typeface="Arial" panose="020B0604020202020204" pitchFamily="34" charset="0"/>
              <a:buChar char="•"/>
            </a:pPr>
            <a:r>
              <a:rPr lang="en-US" b="1" i="0" dirty="0">
                <a:solidFill>
                  <a:srgbClr val="212529"/>
                </a:solidFill>
                <a:effectLst/>
                <a:latin typeface="-apple-system"/>
              </a:rPr>
              <a:t>condtion_1/</a:t>
            </a:r>
            <a:r>
              <a:rPr lang="en-US" b="1" i="0" dirty="0" err="1">
                <a:solidFill>
                  <a:srgbClr val="212529"/>
                </a:solidFill>
                <a:effectLst/>
                <a:latin typeface="-apple-system"/>
              </a:rPr>
              <a:t>condition_n</a:t>
            </a:r>
            <a:r>
              <a:rPr lang="en-US" b="0" i="0" dirty="0">
                <a:solidFill>
                  <a:srgbClr val="212529"/>
                </a:solidFill>
                <a:effectLst/>
                <a:latin typeface="-apple-system"/>
              </a:rPr>
              <a:t> (mandatory): These values are a result of the expression parameter mentioned. They are the possible values that expression can evaluate to. Alternatively, they can be an expression on their own, as there are two ways to write an SQL CASE statement (as explained below). They also relate to the IF statement in the IF-THEN-ELSE structure.</a:t>
            </a:r>
          </a:p>
          <a:p>
            <a:pPr algn="l" fontAlgn="base">
              <a:buFont typeface="Arial" panose="020B0604020202020204" pitchFamily="34" charset="0"/>
              <a:buChar char="•"/>
            </a:pPr>
            <a:r>
              <a:rPr lang="en-US" b="1" i="0" dirty="0">
                <a:solidFill>
                  <a:srgbClr val="212529"/>
                </a:solidFill>
                <a:effectLst/>
                <a:latin typeface="-apple-system"/>
              </a:rPr>
              <a:t>result_1/</a:t>
            </a:r>
            <a:r>
              <a:rPr lang="en-US" b="1" i="0" dirty="0" err="1">
                <a:solidFill>
                  <a:srgbClr val="212529"/>
                </a:solidFill>
                <a:effectLst/>
                <a:latin typeface="-apple-system"/>
              </a:rPr>
              <a:t>result_n</a:t>
            </a:r>
            <a:r>
              <a:rPr lang="en-US" b="0" i="0" dirty="0">
                <a:solidFill>
                  <a:srgbClr val="212529"/>
                </a:solidFill>
                <a:effectLst/>
                <a:latin typeface="-apple-system"/>
              </a:rPr>
              <a:t> (mandatory): These values are the value to display if the related condition is matched. They come after the THEN keyword and relate to the THEN part of the IF-THEN-ELSE structure.</a:t>
            </a:r>
          </a:p>
          <a:p>
            <a:pPr algn="l" fontAlgn="base">
              <a:buFont typeface="Arial" panose="020B0604020202020204" pitchFamily="34" charset="0"/>
              <a:buChar char="•"/>
            </a:pPr>
            <a:r>
              <a:rPr lang="en-US" b="1" i="0" dirty="0">
                <a:solidFill>
                  <a:srgbClr val="212529"/>
                </a:solidFill>
                <a:effectLst/>
                <a:latin typeface="-apple-system"/>
              </a:rPr>
              <a:t>result</a:t>
            </a:r>
            <a:r>
              <a:rPr lang="en-US" b="0" i="0" dirty="0">
                <a:solidFill>
                  <a:srgbClr val="212529"/>
                </a:solidFill>
                <a:effectLst/>
                <a:latin typeface="-apple-system"/>
              </a:rPr>
              <a:t> (optional): This is the value to display if none of the conditions in the CASE statement are true. It is the ELSE part of the IF-THEN-ELSE structure and is not required for the CASE SQL statement to work.</a:t>
            </a:r>
          </a:p>
          <a:p>
            <a:pPr algn="l" fontAlgn="base">
              <a:buFont typeface="Arial" panose="020B0604020202020204" pitchFamily="34" charset="0"/>
              <a:buChar char="•"/>
            </a:pPr>
            <a:r>
              <a:rPr lang="en-US" b="1" i="0" dirty="0" err="1">
                <a:solidFill>
                  <a:srgbClr val="212529"/>
                </a:solidFill>
                <a:effectLst/>
                <a:latin typeface="-apple-system"/>
              </a:rPr>
              <a:t>case_name</a:t>
            </a:r>
            <a:r>
              <a:rPr lang="en-US" b="0" i="0" dirty="0">
                <a:solidFill>
                  <a:srgbClr val="212529"/>
                </a:solidFill>
                <a:effectLst/>
                <a:latin typeface="-apple-system"/>
              </a:rPr>
              <a:t> (optional): This value indicates what the column should be referred to as when displayed on the screen or from within a subquery. It’s also called the column alias.</a:t>
            </a:r>
          </a:p>
          <a:p>
            <a:pPr marL="0" indent="0" algn="l" fontAlgn="base">
              <a:buNone/>
            </a:pPr>
            <a:endParaRPr lang="en-US" b="0" i="0" dirty="0">
              <a:solidFill>
                <a:srgbClr val="212529"/>
              </a:solidFill>
              <a:effectLst/>
              <a:latin typeface="-apple-system"/>
            </a:endParaRPr>
          </a:p>
        </p:txBody>
      </p:sp>
      <p:pic>
        <p:nvPicPr>
          <p:cNvPr id="4" name="Picture 3">
            <a:extLst>
              <a:ext uri="{FF2B5EF4-FFF2-40B4-BE49-F238E27FC236}">
                <a16:creationId xmlns:a16="http://schemas.microsoft.com/office/drawing/2014/main" id="{CFD5CB74-D94D-6B68-DFB2-D44E5A1325B7}"/>
              </a:ext>
            </a:extLst>
          </p:cNvPr>
          <p:cNvPicPr>
            <a:picLocks noChangeAspect="1"/>
          </p:cNvPicPr>
          <p:nvPr/>
        </p:nvPicPr>
        <p:blipFill>
          <a:blip r:embed="rId2"/>
          <a:stretch>
            <a:fillRect/>
          </a:stretch>
        </p:blipFill>
        <p:spPr>
          <a:xfrm>
            <a:off x="10546508" y="0"/>
            <a:ext cx="1645492" cy="886690"/>
          </a:xfrm>
          <a:prstGeom prst="rect">
            <a:avLst/>
          </a:prstGeom>
        </p:spPr>
      </p:pic>
    </p:spTree>
    <p:extLst>
      <p:ext uri="{BB962C8B-B14F-4D97-AF65-F5344CB8AC3E}">
        <p14:creationId xmlns:p14="http://schemas.microsoft.com/office/powerpoint/2010/main" val="359233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BAE1-A633-D58D-2A0C-7155772F31FB}"/>
              </a:ext>
            </a:extLst>
          </p:cNvPr>
          <p:cNvSpPr>
            <a:spLocks noGrp="1"/>
          </p:cNvSpPr>
          <p:nvPr>
            <p:ph type="title"/>
          </p:nvPr>
        </p:nvSpPr>
        <p:spPr>
          <a:xfrm>
            <a:off x="1451579" y="804519"/>
            <a:ext cx="9603275" cy="718899"/>
          </a:xfrm>
        </p:spPr>
        <p:txBody>
          <a:bodyPr vert="horz" lIns="91440" tIns="45720" rIns="91440" bIns="45720" rtlCol="0" anchor="t">
            <a:normAutofit fontScale="90000"/>
          </a:bodyPr>
          <a:lstStyle/>
          <a:p>
            <a:pPr fontAlgn="base"/>
            <a:r>
              <a:rPr lang="en-US" sz="2200" dirty="0"/>
              <a:t>Examples of the CASE Statement</a:t>
            </a:r>
            <a:br>
              <a:rPr lang="en-US" sz="2200" dirty="0"/>
            </a:br>
            <a:br>
              <a:rPr lang="en-US" sz="2200" dirty="0"/>
            </a:br>
            <a:endParaRPr lang="en-US" sz="2200" dirty="0"/>
          </a:p>
        </p:txBody>
      </p:sp>
      <p:sp>
        <p:nvSpPr>
          <p:cNvPr id="6" name="TextBox 5">
            <a:extLst>
              <a:ext uri="{FF2B5EF4-FFF2-40B4-BE49-F238E27FC236}">
                <a16:creationId xmlns:a16="http://schemas.microsoft.com/office/drawing/2014/main" id="{33951D02-D89D-B2B0-B1C5-15DCDBEF17B5}"/>
              </a:ext>
            </a:extLst>
          </p:cNvPr>
          <p:cNvSpPr txBox="1"/>
          <p:nvPr/>
        </p:nvSpPr>
        <p:spPr>
          <a:xfrm>
            <a:off x="1451579" y="2015734"/>
            <a:ext cx="4642832"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400" dirty="0"/>
              <a:t>SELECT </a:t>
            </a:r>
            <a:r>
              <a:rPr lang="en-US" sz="1400" dirty="0" err="1"/>
              <a:t>first_name</a:t>
            </a:r>
            <a:r>
              <a:rPr lang="en-US" sz="1400" dirty="0"/>
              <a:t>, </a:t>
            </a:r>
            <a:r>
              <a:rPr lang="en-US" sz="1400" dirty="0" err="1"/>
              <a:t>last_name</a:t>
            </a:r>
            <a:r>
              <a:rPr lang="en-US" sz="1400" dirty="0"/>
              <a:t>, country,</a:t>
            </a:r>
          </a:p>
          <a:p>
            <a:pPr defTabSz="914400">
              <a:lnSpc>
                <a:spcPct val="110000"/>
              </a:lnSpc>
              <a:spcAft>
                <a:spcPts val="600"/>
              </a:spcAft>
              <a:buClr>
                <a:schemeClr val="accent1"/>
              </a:buClr>
              <a:buSzPct val="100000"/>
            </a:pPr>
            <a:r>
              <a:rPr lang="en-US" sz="1400" dirty="0"/>
              <a:t>    CASE</a:t>
            </a:r>
          </a:p>
          <a:p>
            <a:pPr defTabSz="914400">
              <a:lnSpc>
                <a:spcPct val="110000"/>
              </a:lnSpc>
              <a:spcAft>
                <a:spcPts val="600"/>
              </a:spcAft>
              <a:buClr>
                <a:schemeClr val="accent1"/>
              </a:buClr>
              <a:buSzPct val="100000"/>
            </a:pPr>
            <a:r>
              <a:rPr lang="en-US" sz="1400" dirty="0"/>
              <a:t>       WHEN country = 'USA' THEN 'North  America’ </a:t>
            </a:r>
          </a:p>
          <a:p>
            <a:pPr defTabSz="914400">
              <a:lnSpc>
                <a:spcPct val="110000"/>
              </a:lnSpc>
              <a:spcAft>
                <a:spcPts val="600"/>
              </a:spcAft>
              <a:buClr>
                <a:schemeClr val="accent1"/>
              </a:buClr>
              <a:buSzPct val="100000"/>
            </a:pPr>
            <a:r>
              <a:rPr lang="en-US" sz="1400" dirty="0"/>
              <a:t>       WHEN country = 'Canada’  THEN 'North America’</a:t>
            </a:r>
          </a:p>
          <a:p>
            <a:pPr defTabSz="914400">
              <a:lnSpc>
                <a:spcPct val="110000"/>
              </a:lnSpc>
              <a:spcAft>
                <a:spcPts val="600"/>
              </a:spcAft>
              <a:buClr>
                <a:schemeClr val="accent1"/>
              </a:buClr>
              <a:buSzPct val="100000"/>
            </a:pPr>
            <a:r>
              <a:rPr lang="en-US" sz="1400" dirty="0"/>
              <a:t>       WHEN country = 'UK' THEN 'Europe’</a:t>
            </a:r>
          </a:p>
          <a:p>
            <a:pPr defTabSz="914400">
              <a:lnSpc>
                <a:spcPct val="110000"/>
              </a:lnSpc>
              <a:spcAft>
                <a:spcPts val="600"/>
              </a:spcAft>
              <a:buClr>
                <a:schemeClr val="accent1"/>
              </a:buClr>
              <a:buSzPct val="100000"/>
            </a:pPr>
            <a:r>
              <a:rPr lang="en-US" sz="1400" dirty="0"/>
              <a:t>       WHEN country = 'France' THEN 'Europe’  </a:t>
            </a:r>
          </a:p>
          <a:p>
            <a:pPr defTabSz="914400">
              <a:lnSpc>
                <a:spcPct val="110000"/>
              </a:lnSpc>
              <a:spcAft>
                <a:spcPts val="600"/>
              </a:spcAft>
              <a:buClr>
                <a:schemeClr val="accent1"/>
              </a:buClr>
              <a:buSzPct val="100000"/>
            </a:pPr>
            <a:r>
              <a:rPr lang="en-US" sz="1400" dirty="0"/>
              <a:t>       ELSE 'Unknown'</a:t>
            </a:r>
          </a:p>
          <a:p>
            <a:pPr defTabSz="914400">
              <a:lnSpc>
                <a:spcPct val="110000"/>
              </a:lnSpc>
              <a:spcAft>
                <a:spcPts val="600"/>
              </a:spcAft>
              <a:buClr>
                <a:schemeClr val="accent1"/>
              </a:buClr>
              <a:buSzPct val="100000"/>
            </a:pPr>
            <a:r>
              <a:rPr lang="en-US" sz="1400" dirty="0"/>
              <a:t>END Continent</a:t>
            </a:r>
          </a:p>
          <a:p>
            <a:pPr defTabSz="914400">
              <a:lnSpc>
                <a:spcPct val="110000"/>
              </a:lnSpc>
              <a:spcAft>
                <a:spcPts val="600"/>
              </a:spcAft>
              <a:buClr>
                <a:schemeClr val="accent1"/>
              </a:buClr>
              <a:buSzPct val="100000"/>
            </a:pPr>
            <a:r>
              <a:rPr lang="en-US" sz="1400" dirty="0"/>
              <a:t>FROM customers</a:t>
            </a:r>
          </a:p>
          <a:p>
            <a:pPr defTabSz="914400">
              <a:lnSpc>
                <a:spcPct val="110000"/>
              </a:lnSpc>
              <a:spcAft>
                <a:spcPts val="600"/>
              </a:spcAft>
              <a:buClr>
                <a:schemeClr val="accent1"/>
              </a:buClr>
              <a:buSzPct val="100000"/>
            </a:pPr>
            <a:r>
              <a:rPr lang="en-US" sz="1400" dirty="0"/>
              <a:t>ORDER BY </a:t>
            </a:r>
            <a:r>
              <a:rPr lang="en-US" sz="1400" dirty="0" err="1"/>
              <a:t>first_name</a:t>
            </a:r>
            <a:r>
              <a:rPr lang="en-US" sz="1400" dirty="0"/>
              <a:t>, </a:t>
            </a:r>
            <a:r>
              <a:rPr lang="en-US" sz="1400" dirty="0" err="1"/>
              <a:t>last_name</a:t>
            </a:r>
            <a:r>
              <a:rPr lang="en-US" sz="1400" dirty="0"/>
              <a:t>;</a:t>
            </a:r>
          </a:p>
        </p:txBody>
      </p:sp>
      <p:pic>
        <p:nvPicPr>
          <p:cNvPr id="8" name="Picture 7">
            <a:extLst>
              <a:ext uri="{FF2B5EF4-FFF2-40B4-BE49-F238E27FC236}">
                <a16:creationId xmlns:a16="http://schemas.microsoft.com/office/drawing/2014/main" id="{CC66899E-57F5-6481-5FC7-0BD159B25000}"/>
              </a:ext>
            </a:extLst>
          </p:cNvPr>
          <p:cNvPicPr>
            <a:picLocks noChangeAspect="1"/>
          </p:cNvPicPr>
          <p:nvPr/>
        </p:nvPicPr>
        <p:blipFill>
          <a:blip r:embed="rId2"/>
          <a:stretch>
            <a:fillRect/>
          </a:stretch>
        </p:blipFill>
        <p:spPr>
          <a:xfrm>
            <a:off x="6094411" y="2147498"/>
            <a:ext cx="4960443" cy="3187084"/>
          </a:xfrm>
          <a:prstGeom prst="rect">
            <a:avLst/>
          </a:prstGeom>
        </p:spPr>
      </p:pic>
      <p:pic>
        <p:nvPicPr>
          <p:cNvPr id="9" name="Picture 8">
            <a:extLst>
              <a:ext uri="{FF2B5EF4-FFF2-40B4-BE49-F238E27FC236}">
                <a16:creationId xmlns:a16="http://schemas.microsoft.com/office/drawing/2014/main" id="{6B2A1229-1ADC-9688-7769-66FCFC626189}"/>
              </a:ext>
            </a:extLst>
          </p:cNvPr>
          <p:cNvPicPr>
            <a:picLocks noChangeAspect="1"/>
          </p:cNvPicPr>
          <p:nvPr/>
        </p:nvPicPr>
        <p:blipFill>
          <a:blip r:embed="rId3"/>
          <a:stretch>
            <a:fillRect/>
          </a:stretch>
        </p:blipFill>
        <p:spPr>
          <a:xfrm>
            <a:off x="10546508" y="0"/>
            <a:ext cx="1645492" cy="886690"/>
          </a:xfrm>
          <a:prstGeom prst="rect">
            <a:avLst/>
          </a:prstGeom>
        </p:spPr>
      </p:pic>
    </p:spTree>
    <p:extLst>
      <p:ext uri="{BB962C8B-B14F-4D97-AF65-F5344CB8AC3E}">
        <p14:creationId xmlns:p14="http://schemas.microsoft.com/office/powerpoint/2010/main" val="367647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BAE1-A633-D58D-2A0C-7155772F31FB}"/>
              </a:ext>
            </a:extLst>
          </p:cNvPr>
          <p:cNvSpPr>
            <a:spLocks noGrp="1"/>
          </p:cNvSpPr>
          <p:nvPr>
            <p:ph type="title"/>
          </p:nvPr>
        </p:nvSpPr>
        <p:spPr>
          <a:xfrm>
            <a:off x="1451579" y="804520"/>
            <a:ext cx="9603275" cy="587134"/>
          </a:xfrm>
        </p:spPr>
        <p:txBody>
          <a:bodyPr vert="horz" lIns="91440" tIns="45720" rIns="91440" bIns="45720" rtlCol="0" anchor="t">
            <a:normAutofit fontScale="90000"/>
          </a:bodyPr>
          <a:lstStyle/>
          <a:p>
            <a:pPr algn="l" fontAlgn="base"/>
            <a:r>
              <a:rPr kumimoji="0" lang="en-US" sz="2200" b="0" i="0" u="none" strike="noStrike" kern="1200" cap="all" spc="0" normalizeH="0" baseline="0" noProof="0" dirty="0">
                <a:ln>
                  <a:noFill/>
                </a:ln>
                <a:solidFill>
                  <a:prstClr val="black"/>
                </a:solidFill>
                <a:effectLst/>
                <a:uLnTx/>
                <a:uFillTx/>
                <a:latin typeface="Gill Sans MT" panose="020B0502020104020203"/>
                <a:ea typeface="+mj-ea"/>
                <a:cs typeface="+mj-cs"/>
              </a:rPr>
              <a:t>Searched case with numbers</a:t>
            </a:r>
            <a:br>
              <a:rPr kumimoji="0" lang="en-US" sz="2200" b="0" i="0" u="none" strike="noStrike" kern="1200" cap="all" spc="0" normalizeH="0" baseline="0" noProof="0" dirty="0">
                <a:ln>
                  <a:noFill/>
                </a:ln>
                <a:solidFill>
                  <a:prstClr val="black"/>
                </a:solidFill>
                <a:effectLst/>
                <a:uLnTx/>
                <a:uFillTx/>
                <a:latin typeface="Gill Sans MT" panose="020B0502020104020203"/>
                <a:ea typeface="+mj-ea"/>
                <a:cs typeface="+mj-cs"/>
              </a:rPr>
            </a:br>
            <a:br>
              <a:rPr kumimoji="0" lang="en-US" sz="2200" b="0" i="0" u="none" strike="noStrike" kern="1200" cap="all" spc="0" normalizeH="0" baseline="0" noProof="0" dirty="0">
                <a:ln>
                  <a:noFill/>
                </a:ln>
                <a:solidFill>
                  <a:prstClr val="black"/>
                </a:solidFill>
                <a:effectLst/>
                <a:uLnTx/>
                <a:uFillTx/>
                <a:latin typeface="Gill Sans MT" panose="020B0502020104020203"/>
                <a:ea typeface="+mj-ea"/>
                <a:cs typeface="+mj-cs"/>
              </a:rPr>
            </a:br>
            <a:endParaRPr lang="en-US" sz="2200" dirty="0"/>
          </a:p>
        </p:txBody>
      </p:sp>
      <p:sp>
        <p:nvSpPr>
          <p:cNvPr id="6" name="TextBox 5">
            <a:extLst>
              <a:ext uri="{FF2B5EF4-FFF2-40B4-BE49-F238E27FC236}">
                <a16:creationId xmlns:a16="http://schemas.microsoft.com/office/drawing/2014/main" id="{33951D02-D89D-B2B0-B1C5-15DCDBEF17B5}"/>
              </a:ext>
            </a:extLst>
          </p:cNvPr>
          <p:cNvSpPr txBox="1"/>
          <p:nvPr/>
        </p:nvSpPr>
        <p:spPr>
          <a:xfrm>
            <a:off x="1451578" y="2015734"/>
            <a:ext cx="5519673" cy="3450613"/>
          </a:xfrm>
          <a:prstGeom prst="rect">
            <a:avLst/>
          </a:prstGeom>
        </p:spPr>
        <p:txBody>
          <a:bodyPr vert="horz" lIns="91440" tIns="45720" rIns="91440" bIns="45720" rtlCol="0" anchor="t">
            <a:normAutofit/>
          </a:bodyPr>
          <a:lstStyle/>
          <a:p>
            <a:pPr defTabSz="914400">
              <a:lnSpc>
                <a:spcPct val="110000"/>
              </a:lnSpc>
              <a:spcAft>
                <a:spcPts val="600"/>
              </a:spcAft>
              <a:buClr>
                <a:schemeClr val="accent1"/>
              </a:buClr>
              <a:buSzPct val="100000"/>
            </a:pPr>
            <a:r>
              <a:rPr lang="en-US" sz="1400" dirty="0"/>
              <a:t>SELECT </a:t>
            </a:r>
            <a:r>
              <a:rPr lang="en-US" sz="1400" dirty="0" err="1"/>
              <a:t>first_name</a:t>
            </a:r>
            <a:r>
              <a:rPr lang="en-US" sz="1400" dirty="0"/>
              <a:t>, </a:t>
            </a:r>
            <a:r>
              <a:rPr lang="en-US" sz="1400" dirty="0" err="1"/>
              <a:t>last_name</a:t>
            </a:r>
            <a:r>
              <a:rPr lang="en-US" sz="1400" dirty="0"/>
              <a:t>, employees,</a:t>
            </a:r>
          </a:p>
          <a:p>
            <a:pPr defTabSz="914400">
              <a:lnSpc>
                <a:spcPct val="110000"/>
              </a:lnSpc>
              <a:spcAft>
                <a:spcPts val="600"/>
              </a:spcAft>
              <a:buClr>
                <a:schemeClr val="accent1"/>
              </a:buClr>
              <a:buSzPct val="100000"/>
            </a:pPr>
            <a:r>
              <a:rPr lang="en-US" sz="1400" dirty="0"/>
              <a:t>     CASE </a:t>
            </a:r>
          </a:p>
          <a:p>
            <a:pPr defTabSz="914400">
              <a:lnSpc>
                <a:spcPct val="110000"/>
              </a:lnSpc>
              <a:spcAft>
                <a:spcPts val="600"/>
              </a:spcAft>
              <a:buClr>
                <a:schemeClr val="accent1"/>
              </a:buClr>
              <a:buSzPct val="100000"/>
            </a:pPr>
            <a:r>
              <a:rPr lang="en-US" sz="1400" dirty="0"/>
              <a:t>           WHEN employees &lt; 10 THEN 'Small’</a:t>
            </a:r>
          </a:p>
          <a:p>
            <a:pPr defTabSz="914400">
              <a:lnSpc>
                <a:spcPct val="110000"/>
              </a:lnSpc>
              <a:spcAft>
                <a:spcPts val="600"/>
              </a:spcAft>
              <a:buClr>
                <a:schemeClr val="accent1"/>
              </a:buClr>
              <a:buSzPct val="100000"/>
            </a:pPr>
            <a:r>
              <a:rPr lang="en-US" sz="1400" dirty="0"/>
              <a:t>            WHEN employees &gt;= 10 AND employees &lt;= 50 THEN 'Medium’</a:t>
            </a:r>
          </a:p>
          <a:p>
            <a:pPr defTabSz="914400">
              <a:lnSpc>
                <a:spcPct val="110000"/>
              </a:lnSpc>
              <a:spcAft>
                <a:spcPts val="600"/>
              </a:spcAft>
              <a:buClr>
                <a:schemeClr val="accent1"/>
              </a:buClr>
              <a:buSzPct val="100000"/>
            </a:pPr>
            <a:r>
              <a:rPr lang="en-US" sz="1400" dirty="0"/>
              <a:t>           WHEN employees &gt;= 50 THEN 'Large’</a:t>
            </a:r>
          </a:p>
          <a:p>
            <a:pPr defTabSz="914400">
              <a:lnSpc>
                <a:spcPct val="110000"/>
              </a:lnSpc>
              <a:spcAft>
                <a:spcPts val="600"/>
              </a:spcAft>
              <a:buClr>
                <a:schemeClr val="accent1"/>
              </a:buClr>
              <a:buSzPct val="100000"/>
            </a:pPr>
            <a:r>
              <a:rPr lang="en-US" sz="1400" dirty="0"/>
              <a:t>    END </a:t>
            </a:r>
            <a:r>
              <a:rPr lang="en-US" sz="1400" dirty="0" err="1"/>
              <a:t>SizeOfCompany</a:t>
            </a:r>
            <a:endParaRPr lang="en-US" sz="1400" dirty="0"/>
          </a:p>
          <a:p>
            <a:pPr defTabSz="914400">
              <a:lnSpc>
                <a:spcPct val="110000"/>
              </a:lnSpc>
              <a:spcAft>
                <a:spcPts val="600"/>
              </a:spcAft>
              <a:buClr>
                <a:schemeClr val="accent1"/>
              </a:buClr>
              <a:buSzPct val="100000"/>
            </a:pPr>
            <a:r>
              <a:rPr lang="en-US" sz="1400" dirty="0"/>
              <a:t>    FROM customers</a:t>
            </a:r>
          </a:p>
          <a:p>
            <a:pPr defTabSz="914400">
              <a:lnSpc>
                <a:spcPct val="110000"/>
              </a:lnSpc>
              <a:spcAft>
                <a:spcPts val="600"/>
              </a:spcAft>
              <a:buClr>
                <a:schemeClr val="accent1"/>
              </a:buClr>
              <a:buSzPct val="100000"/>
            </a:pPr>
            <a:r>
              <a:rPr lang="en-US" sz="1400" dirty="0"/>
              <a:t>    ORDER BY </a:t>
            </a:r>
            <a:r>
              <a:rPr lang="en-US" sz="1400" dirty="0" err="1"/>
              <a:t>first_name</a:t>
            </a:r>
            <a:r>
              <a:rPr lang="en-US" sz="1400" dirty="0"/>
              <a:t>, </a:t>
            </a:r>
            <a:r>
              <a:rPr lang="en-US" sz="1400" dirty="0" err="1"/>
              <a:t>last_name</a:t>
            </a:r>
            <a:r>
              <a:rPr lang="en-US" sz="1400" dirty="0"/>
              <a:t>;</a:t>
            </a:r>
          </a:p>
        </p:txBody>
      </p:sp>
      <p:pic>
        <p:nvPicPr>
          <p:cNvPr id="4" name="Picture 3">
            <a:extLst>
              <a:ext uri="{FF2B5EF4-FFF2-40B4-BE49-F238E27FC236}">
                <a16:creationId xmlns:a16="http://schemas.microsoft.com/office/drawing/2014/main" id="{596F39FB-B531-DBCF-018F-5F54C12F7941}"/>
              </a:ext>
            </a:extLst>
          </p:cNvPr>
          <p:cNvPicPr>
            <a:picLocks noChangeAspect="1"/>
          </p:cNvPicPr>
          <p:nvPr/>
        </p:nvPicPr>
        <p:blipFill>
          <a:blip r:embed="rId2"/>
          <a:stretch>
            <a:fillRect/>
          </a:stretch>
        </p:blipFill>
        <p:spPr>
          <a:xfrm>
            <a:off x="6858001" y="2015734"/>
            <a:ext cx="5206482" cy="3162300"/>
          </a:xfrm>
          <a:prstGeom prst="rect">
            <a:avLst/>
          </a:prstGeom>
        </p:spPr>
      </p:pic>
      <p:pic>
        <p:nvPicPr>
          <p:cNvPr id="5" name="Picture 4">
            <a:extLst>
              <a:ext uri="{FF2B5EF4-FFF2-40B4-BE49-F238E27FC236}">
                <a16:creationId xmlns:a16="http://schemas.microsoft.com/office/drawing/2014/main" id="{D56505E4-E0F5-7DB6-7712-DD9BBF7FAFCE}"/>
              </a:ext>
            </a:extLst>
          </p:cNvPr>
          <p:cNvPicPr>
            <a:picLocks noChangeAspect="1"/>
          </p:cNvPicPr>
          <p:nvPr/>
        </p:nvPicPr>
        <p:blipFill>
          <a:blip r:embed="rId3"/>
          <a:stretch>
            <a:fillRect/>
          </a:stretch>
        </p:blipFill>
        <p:spPr>
          <a:xfrm>
            <a:off x="10546508" y="0"/>
            <a:ext cx="1645492" cy="886690"/>
          </a:xfrm>
          <a:prstGeom prst="rect">
            <a:avLst/>
          </a:prstGeom>
        </p:spPr>
      </p:pic>
    </p:spTree>
    <p:extLst>
      <p:ext uri="{BB962C8B-B14F-4D97-AF65-F5344CB8AC3E}">
        <p14:creationId xmlns:p14="http://schemas.microsoft.com/office/powerpoint/2010/main" val="158835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BAE1-A633-D58D-2A0C-7155772F31FB}"/>
              </a:ext>
            </a:extLst>
          </p:cNvPr>
          <p:cNvSpPr>
            <a:spLocks noGrp="1"/>
          </p:cNvSpPr>
          <p:nvPr>
            <p:ph type="title"/>
          </p:nvPr>
        </p:nvSpPr>
        <p:spPr>
          <a:xfrm>
            <a:off x="1451579" y="804519"/>
            <a:ext cx="9603275" cy="546109"/>
          </a:xfrm>
        </p:spPr>
        <p:txBody>
          <a:bodyPr>
            <a:normAutofit/>
          </a:bodyPr>
          <a:lstStyle/>
          <a:p>
            <a:pPr algn="l" fontAlgn="base"/>
            <a:r>
              <a:rPr lang="en-IN" dirty="0"/>
              <a:t>CASE STATEMENT WITH IN CLAUSE</a:t>
            </a:r>
          </a:p>
        </p:txBody>
      </p:sp>
      <p:sp>
        <p:nvSpPr>
          <p:cNvPr id="4" name="TextBox 3">
            <a:extLst>
              <a:ext uri="{FF2B5EF4-FFF2-40B4-BE49-F238E27FC236}">
                <a16:creationId xmlns:a16="http://schemas.microsoft.com/office/drawing/2014/main" id="{368C91B1-70AF-6CCA-FAD6-B6861BB02629}"/>
              </a:ext>
            </a:extLst>
          </p:cNvPr>
          <p:cNvSpPr txBox="1"/>
          <p:nvPr/>
        </p:nvSpPr>
        <p:spPr>
          <a:xfrm>
            <a:off x="581150" y="2274838"/>
            <a:ext cx="6562673" cy="2308324"/>
          </a:xfrm>
          <a:prstGeom prst="rect">
            <a:avLst/>
          </a:prstGeom>
          <a:noFill/>
        </p:spPr>
        <p:txBody>
          <a:bodyPr wrap="square">
            <a:spAutoFit/>
          </a:bodyPr>
          <a:lstStyle/>
          <a:p>
            <a:r>
              <a:rPr lang="en-IN" dirty="0"/>
              <a:t>SELECT </a:t>
            </a:r>
            <a:r>
              <a:rPr lang="en-IN" dirty="0" err="1"/>
              <a:t>first_name</a:t>
            </a:r>
            <a:r>
              <a:rPr lang="en-IN" dirty="0"/>
              <a:t>, </a:t>
            </a:r>
            <a:r>
              <a:rPr lang="en-IN" dirty="0" err="1"/>
              <a:t>last_name</a:t>
            </a:r>
            <a:r>
              <a:rPr lang="en-IN" dirty="0"/>
              <a:t>, country,</a:t>
            </a:r>
          </a:p>
          <a:p>
            <a:r>
              <a:rPr lang="en-IN" dirty="0"/>
              <a:t>CASE</a:t>
            </a:r>
          </a:p>
          <a:p>
            <a:r>
              <a:rPr lang="en-IN" dirty="0"/>
              <a:t>  WHEN country IN ('USA', 'Canada') THEN 'North America'</a:t>
            </a:r>
          </a:p>
          <a:p>
            <a:r>
              <a:rPr lang="en-IN" dirty="0"/>
              <a:t>  WHEN country IN ('UK', 'France') THEN 'Europe'</a:t>
            </a:r>
          </a:p>
          <a:p>
            <a:r>
              <a:rPr lang="en-IN" dirty="0"/>
              <a:t>  ELSE 'Unknown'</a:t>
            </a:r>
          </a:p>
          <a:p>
            <a:r>
              <a:rPr lang="en-IN" dirty="0"/>
              <a:t>END Continent</a:t>
            </a:r>
          </a:p>
          <a:p>
            <a:r>
              <a:rPr lang="en-IN" dirty="0"/>
              <a:t>FROM customers</a:t>
            </a:r>
          </a:p>
          <a:p>
            <a:r>
              <a:rPr lang="en-IN" dirty="0"/>
              <a:t>ORDER BY </a:t>
            </a:r>
            <a:r>
              <a:rPr lang="en-IN" dirty="0" err="1"/>
              <a:t>first_name</a:t>
            </a:r>
            <a:r>
              <a:rPr lang="en-IN" dirty="0"/>
              <a:t>, </a:t>
            </a:r>
            <a:r>
              <a:rPr lang="en-IN" dirty="0" err="1"/>
              <a:t>last_name</a:t>
            </a:r>
            <a:r>
              <a:rPr lang="en-IN" dirty="0"/>
              <a:t>;</a:t>
            </a:r>
          </a:p>
        </p:txBody>
      </p:sp>
      <p:pic>
        <p:nvPicPr>
          <p:cNvPr id="7" name="Picture 6">
            <a:extLst>
              <a:ext uri="{FF2B5EF4-FFF2-40B4-BE49-F238E27FC236}">
                <a16:creationId xmlns:a16="http://schemas.microsoft.com/office/drawing/2014/main" id="{B6C0A701-D1AA-0F97-F291-79EF48C47E7A}"/>
              </a:ext>
            </a:extLst>
          </p:cNvPr>
          <p:cNvPicPr>
            <a:picLocks noChangeAspect="1"/>
          </p:cNvPicPr>
          <p:nvPr/>
        </p:nvPicPr>
        <p:blipFill>
          <a:blip r:embed="rId2"/>
          <a:stretch>
            <a:fillRect/>
          </a:stretch>
        </p:blipFill>
        <p:spPr>
          <a:xfrm>
            <a:off x="6456784" y="2138071"/>
            <a:ext cx="5523721" cy="3067050"/>
          </a:xfrm>
          <a:prstGeom prst="rect">
            <a:avLst/>
          </a:prstGeom>
        </p:spPr>
      </p:pic>
      <p:pic>
        <p:nvPicPr>
          <p:cNvPr id="8" name="Picture 7">
            <a:extLst>
              <a:ext uri="{FF2B5EF4-FFF2-40B4-BE49-F238E27FC236}">
                <a16:creationId xmlns:a16="http://schemas.microsoft.com/office/drawing/2014/main" id="{C19A3B55-A4EA-E568-853C-4BF93F2F171B}"/>
              </a:ext>
            </a:extLst>
          </p:cNvPr>
          <p:cNvPicPr>
            <a:picLocks noChangeAspect="1"/>
          </p:cNvPicPr>
          <p:nvPr/>
        </p:nvPicPr>
        <p:blipFill>
          <a:blip r:embed="rId3"/>
          <a:stretch>
            <a:fillRect/>
          </a:stretch>
        </p:blipFill>
        <p:spPr>
          <a:xfrm>
            <a:off x="10546508" y="0"/>
            <a:ext cx="1645492" cy="886690"/>
          </a:xfrm>
          <a:prstGeom prst="rect">
            <a:avLst/>
          </a:prstGeom>
        </p:spPr>
      </p:pic>
    </p:spTree>
    <p:extLst>
      <p:ext uri="{BB962C8B-B14F-4D97-AF65-F5344CB8AC3E}">
        <p14:creationId xmlns:p14="http://schemas.microsoft.com/office/powerpoint/2010/main" val="396339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0752-8E54-E0D4-9981-4805ACE3B34C}"/>
              </a:ext>
            </a:extLst>
          </p:cNvPr>
          <p:cNvSpPr>
            <a:spLocks noGrp="1"/>
          </p:cNvSpPr>
          <p:nvPr>
            <p:ph type="title"/>
          </p:nvPr>
        </p:nvSpPr>
        <p:spPr>
          <a:xfrm>
            <a:off x="1451579" y="804519"/>
            <a:ext cx="9603275" cy="890057"/>
          </a:xfrm>
        </p:spPr>
        <p:txBody>
          <a:bodyPr>
            <a:normAutofit fontScale="90000"/>
          </a:bodyPr>
          <a:lstStyle/>
          <a:p>
            <a:pPr fontAlgn="base"/>
            <a:r>
              <a:rPr lang="en-US" b="0" i="0" dirty="0">
                <a:effectLst/>
                <a:latin typeface="-apple-system"/>
              </a:rPr>
              <a:t>What If No Match Is Found In A CASE Statement?</a:t>
            </a:r>
            <a:br>
              <a:rPr lang="en-US" b="0" i="0" dirty="0">
                <a:effectLst/>
                <a:latin typeface="-apple-system"/>
              </a:rPr>
            </a:br>
            <a:br>
              <a:rPr lang="en-US" dirty="0"/>
            </a:br>
            <a:endParaRPr lang="en-IN" dirty="0"/>
          </a:p>
        </p:txBody>
      </p:sp>
      <p:sp>
        <p:nvSpPr>
          <p:cNvPr id="3" name="Content Placeholder 2">
            <a:extLst>
              <a:ext uri="{FF2B5EF4-FFF2-40B4-BE49-F238E27FC236}">
                <a16:creationId xmlns:a16="http://schemas.microsoft.com/office/drawing/2014/main" id="{A4746BA8-A143-62D7-7C8C-175FEFC020A9}"/>
              </a:ext>
            </a:extLst>
          </p:cNvPr>
          <p:cNvSpPr>
            <a:spLocks noGrp="1"/>
          </p:cNvSpPr>
          <p:nvPr>
            <p:ph idx="1"/>
          </p:nvPr>
        </p:nvSpPr>
        <p:spPr>
          <a:xfrm>
            <a:off x="1451579" y="2015733"/>
            <a:ext cx="9603275" cy="2371710"/>
          </a:xfrm>
        </p:spPr>
        <p:txBody>
          <a:bodyPr/>
          <a:lstStyle/>
          <a:p>
            <a:pPr algn="l" fontAlgn="base"/>
            <a:r>
              <a:rPr lang="en-US" b="0" i="0" dirty="0">
                <a:solidFill>
                  <a:srgbClr val="212529"/>
                </a:solidFill>
                <a:effectLst/>
                <a:latin typeface="-apple-system"/>
              </a:rPr>
              <a:t>If there is no match found in any of the conditions, that’s where </a:t>
            </a:r>
            <a:r>
              <a:rPr lang="en-US" b="1" i="0" dirty="0">
                <a:solidFill>
                  <a:srgbClr val="212529"/>
                </a:solidFill>
                <a:effectLst/>
                <a:latin typeface="-apple-system"/>
              </a:rPr>
              <a:t>the ELSE</a:t>
            </a:r>
            <a:r>
              <a:rPr lang="en-US" b="0" i="0" dirty="0">
                <a:solidFill>
                  <a:srgbClr val="212529"/>
                </a:solidFill>
                <a:effectLst/>
                <a:latin typeface="-apple-system"/>
              </a:rPr>
              <a:t> </a:t>
            </a:r>
            <a:r>
              <a:rPr lang="en-US" b="1" i="0" dirty="0">
                <a:solidFill>
                  <a:srgbClr val="212529"/>
                </a:solidFill>
                <a:effectLst/>
                <a:latin typeface="-apple-system"/>
              </a:rPr>
              <a:t>statement</a:t>
            </a:r>
            <a:r>
              <a:rPr lang="en-US" b="0" i="0" dirty="0">
                <a:solidFill>
                  <a:srgbClr val="212529"/>
                </a:solidFill>
                <a:effectLst/>
                <a:latin typeface="-apple-system"/>
              </a:rPr>
              <a:t> comes in. The value used in the ELSE statement is what is returned if no match is found.</a:t>
            </a:r>
          </a:p>
          <a:p>
            <a:pPr algn="l" fontAlgn="base"/>
            <a:r>
              <a:rPr lang="en-US" b="0" i="0" dirty="0">
                <a:solidFill>
                  <a:srgbClr val="212529"/>
                </a:solidFill>
                <a:effectLst/>
                <a:latin typeface="-apple-system"/>
              </a:rPr>
              <a:t>However, this is an optional part of the SQL CASE statement. If there is no result, and there is no ELSE statement, then the value of NULL is returned.</a:t>
            </a:r>
          </a:p>
          <a:p>
            <a:endParaRPr lang="en-IN" dirty="0"/>
          </a:p>
        </p:txBody>
      </p:sp>
      <p:pic>
        <p:nvPicPr>
          <p:cNvPr id="4" name="Picture 3">
            <a:extLst>
              <a:ext uri="{FF2B5EF4-FFF2-40B4-BE49-F238E27FC236}">
                <a16:creationId xmlns:a16="http://schemas.microsoft.com/office/drawing/2014/main" id="{0B282BD9-FBE6-410C-C9CB-E308C446EE57}"/>
              </a:ext>
            </a:extLst>
          </p:cNvPr>
          <p:cNvPicPr>
            <a:picLocks noChangeAspect="1"/>
          </p:cNvPicPr>
          <p:nvPr/>
        </p:nvPicPr>
        <p:blipFill>
          <a:blip r:embed="rId2"/>
          <a:stretch>
            <a:fillRect/>
          </a:stretch>
        </p:blipFill>
        <p:spPr>
          <a:xfrm>
            <a:off x="10546508" y="0"/>
            <a:ext cx="1645492" cy="886690"/>
          </a:xfrm>
          <a:prstGeom prst="rect">
            <a:avLst/>
          </a:prstGeom>
        </p:spPr>
      </p:pic>
    </p:spTree>
    <p:extLst>
      <p:ext uri="{BB962C8B-B14F-4D97-AF65-F5344CB8AC3E}">
        <p14:creationId xmlns:p14="http://schemas.microsoft.com/office/powerpoint/2010/main" val="142682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BAE1-A633-D58D-2A0C-7155772F31FB}"/>
              </a:ext>
            </a:extLst>
          </p:cNvPr>
          <p:cNvSpPr>
            <a:spLocks noGrp="1"/>
          </p:cNvSpPr>
          <p:nvPr>
            <p:ph type="title"/>
          </p:nvPr>
        </p:nvSpPr>
        <p:spPr>
          <a:xfrm>
            <a:off x="1451579" y="804519"/>
            <a:ext cx="9603275" cy="1057837"/>
          </a:xfrm>
        </p:spPr>
        <p:txBody>
          <a:bodyPr>
            <a:normAutofit fontScale="90000"/>
          </a:bodyPr>
          <a:lstStyle/>
          <a:p>
            <a:pPr algn="l" fontAlgn="base"/>
            <a:r>
              <a:rPr lang="en-US" b="0" i="0" dirty="0">
                <a:effectLst/>
                <a:latin typeface="-apple-system"/>
              </a:rPr>
              <a:t>Does The CASE Statement Search All Conditions Or Just Finds The First Match?</a:t>
            </a:r>
            <a:br>
              <a:rPr lang="en-US" b="0" i="0" dirty="0">
                <a:effectLst/>
                <a:latin typeface="-apple-system"/>
              </a:rPr>
            </a:br>
            <a:br>
              <a:rPr lang="en-US" dirty="0"/>
            </a:br>
            <a:br>
              <a:rPr lang="en-US" b="0" i="0" dirty="0">
                <a:effectLst/>
                <a:latin typeface="-apple-system"/>
              </a:rPr>
            </a:br>
            <a:br>
              <a:rPr lang="en-US" dirty="0"/>
            </a:br>
            <a:endParaRPr lang="en-IN" dirty="0"/>
          </a:p>
        </p:txBody>
      </p:sp>
      <p:sp>
        <p:nvSpPr>
          <p:cNvPr id="5" name="TextBox 4">
            <a:extLst>
              <a:ext uri="{FF2B5EF4-FFF2-40B4-BE49-F238E27FC236}">
                <a16:creationId xmlns:a16="http://schemas.microsoft.com/office/drawing/2014/main" id="{4E0DAADB-DA2B-52DD-2CDF-3538712F3D6D}"/>
              </a:ext>
            </a:extLst>
          </p:cNvPr>
          <p:cNvSpPr txBox="1"/>
          <p:nvPr/>
        </p:nvSpPr>
        <p:spPr>
          <a:xfrm>
            <a:off x="1658924" y="1997839"/>
            <a:ext cx="8634368" cy="2862322"/>
          </a:xfrm>
          <a:prstGeom prst="rect">
            <a:avLst/>
          </a:prstGeom>
          <a:noFill/>
        </p:spPr>
        <p:txBody>
          <a:bodyPr wrap="square">
            <a:spAutoFit/>
          </a:bodyPr>
          <a:lstStyle/>
          <a:p>
            <a:pPr algn="l" fontAlgn="base"/>
            <a:r>
              <a:rPr lang="en-US" b="0" i="0" dirty="0">
                <a:solidFill>
                  <a:srgbClr val="212529"/>
                </a:solidFill>
                <a:effectLst/>
                <a:latin typeface="-apple-system"/>
              </a:rPr>
              <a:t>A common question on SQL CASE statements is if the database evaluates all of the conditions in the CASE statement, or does it stop after finding the first match?</a:t>
            </a:r>
          </a:p>
          <a:p>
            <a:pPr algn="l" fontAlgn="base"/>
            <a:r>
              <a:rPr lang="en-US" b="0" i="0" dirty="0">
                <a:solidFill>
                  <a:srgbClr val="212529"/>
                </a:solidFill>
                <a:effectLst/>
                <a:latin typeface="-apple-system"/>
              </a:rPr>
              <a:t>The answer is that it </a:t>
            </a:r>
            <a:r>
              <a:rPr lang="en-US" b="1" i="0" dirty="0">
                <a:solidFill>
                  <a:srgbClr val="212529"/>
                </a:solidFill>
                <a:effectLst/>
                <a:latin typeface="-apple-system"/>
              </a:rPr>
              <a:t>stops after the first match</a:t>
            </a:r>
            <a:r>
              <a:rPr lang="en-US" b="0" i="0" dirty="0">
                <a:solidFill>
                  <a:srgbClr val="212529"/>
                </a:solidFill>
                <a:effectLst/>
                <a:latin typeface="-apple-system"/>
              </a:rPr>
              <a:t>. It finds the first match, or the first expression that is evaluated to be a match, and does not continue with the rest.</a:t>
            </a:r>
          </a:p>
          <a:p>
            <a:pPr algn="l" fontAlgn="base"/>
            <a:endParaRPr lang="en-US" b="0" i="0" dirty="0">
              <a:solidFill>
                <a:srgbClr val="212529"/>
              </a:solidFill>
              <a:effectLst/>
              <a:latin typeface="-apple-system"/>
            </a:endParaRPr>
          </a:p>
          <a:p>
            <a:pPr algn="l" fontAlgn="base"/>
            <a:r>
              <a:rPr lang="en-US" b="0" i="0" dirty="0">
                <a:solidFill>
                  <a:srgbClr val="212529"/>
                </a:solidFill>
                <a:effectLst/>
                <a:latin typeface="-apple-system"/>
              </a:rPr>
              <a:t>It also performs something called “</a:t>
            </a:r>
            <a:r>
              <a:rPr lang="en-US" b="1" i="0" dirty="0">
                <a:solidFill>
                  <a:srgbClr val="212529"/>
                </a:solidFill>
                <a:effectLst/>
                <a:latin typeface="-apple-system"/>
              </a:rPr>
              <a:t>short-circuit evaluation</a:t>
            </a:r>
            <a:r>
              <a:rPr lang="en-US" b="0" i="0" dirty="0">
                <a:solidFill>
                  <a:srgbClr val="212529"/>
                </a:solidFill>
                <a:effectLst/>
                <a:latin typeface="-apple-system"/>
              </a:rPr>
              <a:t>” for Simple CASE expressions. This might not be a concern to you, but it’s good to know for performance reasons. The database will evaluate the first condition, then compare it to the expression, then evaluate the second condition, then evaluate that to the expression, and so on. It doesn’t evaluate all conditions before comparing the first one to the expression.</a:t>
            </a:r>
          </a:p>
        </p:txBody>
      </p:sp>
      <p:pic>
        <p:nvPicPr>
          <p:cNvPr id="3" name="Picture 2">
            <a:extLst>
              <a:ext uri="{FF2B5EF4-FFF2-40B4-BE49-F238E27FC236}">
                <a16:creationId xmlns:a16="http://schemas.microsoft.com/office/drawing/2014/main" id="{5981660A-99D1-55DB-13E7-4A7BC76C2954}"/>
              </a:ext>
            </a:extLst>
          </p:cNvPr>
          <p:cNvPicPr>
            <a:picLocks noChangeAspect="1"/>
          </p:cNvPicPr>
          <p:nvPr/>
        </p:nvPicPr>
        <p:blipFill>
          <a:blip r:embed="rId2"/>
          <a:stretch>
            <a:fillRect/>
          </a:stretch>
        </p:blipFill>
        <p:spPr>
          <a:xfrm>
            <a:off x="10546508" y="0"/>
            <a:ext cx="1645492" cy="886690"/>
          </a:xfrm>
          <a:prstGeom prst="rect">
            <a:avLst/>
          </a:prstGeom>
        </p:spPr>
      </p:pic>
    </p:spTree>
    <p:extLst>
      <p:ext uri="{BB962C8B-B14F-4D97-AF65-F5344CB8AC3E}">
        <p14:creationId xmlns:p14="http://schemas.microsoft.com/office/powerpoint/2010/main" val="26649798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TotalTime>
  <Words>983</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-apple-system</vt:lpstr>
      <vt:lpstr>Arial</vt:lpstr>
      <vt:lpstr>Gill Sans MT</vt:lpstr>
      <vt:lpstr>Gallery</vt:lpstr>
      <vt:lpstr>CASE STATEMENTS IN SQL </vt:lpstr>
      <vt:lpstr>What Does the SQL CASE Statement Do?  </vt:lpstr>
      <vt:lpstr>SQL CASE Statement Syntax  </vt:lpstr>
      <vt:lpstr>Parameters of the CASE Statement  </vt:lpstr>
      <vt:lpstr>Examples of the CASE Statement  </vt:lpstr>
      <vt:lpstr>Searched case with numbers  </vt:lpstr>
      <vt:lpstr>CASE STATEMENT WITH IN CLAUSE</vt:lpstr>
      <vt:lpstr>What If No Match Is Found In A CASE Statement?  </vt:lpstr>
      <vt:lpstr>Does The CASE Statement Search All Conditions Or Just Finds The First Match?    </vt:lpstr>
      <vt:lpstr>How Many Conditions or Arguments Can a CASE Statement Use?  </vt:lpstr>
      <vt:lpstr>BUSINESS USE CASE  EXAMPLES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STATEMENTS IN SQL </dc:title>
  <dc:creator>Anand Jha</dc:creator>
  <cp:lastModifiedBy>Anand Jha</cp:lastModifiedBy>
  <cp:revision>1</cp:revision>
  <dcterms:created xsi:type="dcterms:W3CDTF">2022-10-19T16:02:18Z</dcterms:created>
  <dcterms:modified xsi:type="dcterms:W3CDTF">2022-10-19T16:22:42Z</dcterms:modified>
</cp:coreProperties>
</file>