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68" r:id="rId4"/>
    <p:sldId id="258" r:id="rId5"/>
    <p:sldId id="260" r:id="rId6"/>
    <p:sldId id="259" r:id="rId7"/>
    <p:sldId id="262" r:id="rId8"/>
    <p:sldId id="263" r:id="rId9"/>
    <p:sldId id="261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6"/>
  </p:normalViewPr>
  <p:slideViewPr>
    <p:cSldViewPr snapToGrid="0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F2D9-CAD4-4643-A23F-93493F47F2C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9F787C2-4EAE-2C43-8C70-2E1EB1ADD8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34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F2D9-CAD4-4643-A23F-93493F47F2C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87C2-4EAE-2C43-8C70-2E1EB1ADD86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9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F2D9-CAD4-4643-A23F-93493F47F2C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87C2-4EAE-2C43-8C70-2E1EB1ADD8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5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F2D9-CAD4-4643-A23F-93493F47F2C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87C2-4EAE-2C43-8C70-2E1EB1ADD86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4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F2D9-CAD4-4643-A23F-93493F47F2C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87C2-4EAE-2C43-8C70-2E1EB1ADD8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12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F2D9-CAD4-4643-A23F-93493F47F2C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87C2-4EAE-2C43-8C70-2E1EB1ADD86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6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F2D9-CAD4-4643-A23F-93493F47F2C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87C2-4EAE-2C43-8C70-2E1EB1ADD86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F2D9-CAD4-4643-A23F-93493F47F2C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87C2-4EAE-2C43-8C70-2E1EB1ADD86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21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F2D9-CAD4-4643-A23F-93493F47F2C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87C2-4EAE-2C43-8C70-2E1EB1ADD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0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F2D9-CAD4-4643-A23F-93493F47F2C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87C2-4EAE-2C43-8C70-2E1EB1ADD86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0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C7F2D9-CAD4-4643-A23F-93493F47F2C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87C2-4EAE-2C43-8C70-2E1EB1ADD86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52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7F2D9-CAD4-4643-A23F-93493F47F2CC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9F787C2-4EAE-2C43-8C70-2E1EB1ADD8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6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loudyard.in/category/snowflakecloud/snowsq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rtica.com/docs/9.2.x/HTML/Content/Authoring/SQLReferenceManual/Statements/ALTERSEQUENCE.htm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question-mark-logo-concept-abstract-symbol-sign-problem-wallpaper-aqbld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snowflake.com/en/sql-reference/sql/create-sequen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docs.snowflake.com/en/user-guide/querying-sequences.html#label-sequence-semantics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52F0-154F-901B-B451-319759998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512" y="1013341"/>
            <a:ext cx="9752013" cy="2308324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/>
              <a:t>SEQUENCE IDENTITY &amp; AUTO-INCREMENT IN SNOWFLAKE</a:t>
            </a:r>
          </a:p>
        </p:txBody>
      </p:sp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6738B56F-4D73-2F4C-53C5-979358D5A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94914" y="5465220"/>
            <a:ext cx="1733886" cy="62937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E5E6B1F-BBC4-1430-5A0C-E251FD48B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437" y="5438318"/>
            <a:ext cx="656273" cy="6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8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1084-C557-B91F-A885-B3A72529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0993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i="0" dirty="0">
                <a:solidFill>
                  <a:srgbClr val="9B51E0"/>
                </a:solidFill>
                <a:effectLst/>
                <a:latin typeface="Open Sans" panose="020B0606030504020204" pitchFamily="34" charset="0"/>
              </a:rPr>
              <a:t>Value Reset:</a:t>
            </a:r>
            <a:b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br>
              <a:rPr lang="en-IN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CE1C70-8C3F-0EDB-4155-1FF5893C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21246" cy="351353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IDENTITY property cannot reset to its initial value. In contrast, the value for the SEQUENCE object c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</a:t>
            </a:r>
            <a:r>
              <a:rPr lang="en-IN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reset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by recreating the Sequences. Traditionally CYCLE parameter is not available in Snowflake like 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SQL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/ORACLE.</a:t>
            </a:r>
          </a:p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Poppins" pitchFamily="2" charset="77"/>
              </a:rPr>
              <a:t>Auto Increment and Identity: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Similarly, </a:t>
            </a:r>
            <a:r>
              <a:rPr lang="en-IN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Auto Increment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is a function that operates on numeric data types. Hence, It automatically generates sequential numeric values every time that a record inserts into a table for a field defined as </a:t>
            </a:r>
            <a:r>
              <a:rPr lang="en-IN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auto increment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Column constraints AUTO_INCREMENT and IDENTITY are synonyms that associate a column with a sequence. This sequence automatically increments the column value as new rows adds to the table.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You define an AUTO_INCREMENT/IDENTITY column in a table as follows:</a:t>
            </a:r>
            <a:br>
              <a:rPr lang="en-IN" dirty="0"/>
            </a:br>
            <a:b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IN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8" name="Picture 7" descr="See the source image">
            <a:extLst>
              <a:ext uri="{FF2B5EF4-FFF2-40B4-BE49-F238E27FC236}">
                <a16:creationId xmlns:a16="http://schemas.microsoft.com/office/drawing/2014/main" id="{84E22DC8-22E2-A43B-A2E9-6785E3F8F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94914" y="5268606"/>
            <a:ext cx="2275549" cy="8259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91655A4-B757-37E0-47C4-840E140E7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725" y="5268606"/>
            <a:ext cx="825985" cy="82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3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1084-C557-B91F-A885-B3A72529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0993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i="0" dirty="0">
                <a:solidFill>
                  <a:srgbClr val="9B51E0"/>
                </a:solidFill>
                <a:effectLst/>
                <a:latin typeface="Open Sans" panose="020B0606030504020204" pitchFamily="34" charset="0"/>
              </a:rPr>
              <a:t>AUTO_INCREEMENT CODE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CE1C70-8C3F-0EDB-4155-1FF5893C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04101" cy="352781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" name="Picture 7" descr="See the source image">
            <a:extLst>
              <a:ext uri="{FF2B5EF4-FFF2-40B4-BE49-F238E27FC236}">
                <a16:creationId xmlns:a16="http://schemas.microsoft.com/office/drawing/2014/main" id="{84E22DC8-22E2-A43B-A2E9-6785E3F8F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94914" y="5268606"/>
            <a:ext cx="2275549" cy="8259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91655A4-B757-37E0-47C4-840E140E7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725" y="5268606"/>
            <a:ext cx="825985" cy="8259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B8C7F5-C4F5-7038-91C4-5808D7A97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78" y="1905720"/>
            <a:ext cx="10975044" cy="1311111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43825149-85D5-33F8-F8D6-FADBF045C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761" y="3421232"/>
            <a:ext cx="6878034" cy="20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4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1084-C557-B91F-A885-B3A72529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0993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Auto Increment</a:t>
            </a:r>
            <a:br>
              <a:rPr lang="en-IN" b="1" dirty="0"/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5BB052-AEB4-83F6-F8A0-0A7742452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491" y="2329428"/>
            <a:ext cx="9603275" cy="1182920"/>
          </a:xfrm>
        </p:spPr>
      </p:pic>
      <p:pic>
        <p:nvPicPr>
          <p:cNvPr id="8" name="Picture 7" descr="See the source image">
            <a:extLst>
              <a:ext uri="{FF2B5EF4-FFF2-40B4-BE49-F238E27FC236}">
                <a16:creationId xmlns:a16="http://schemas.microsoft.com/office/drawing/2014/main" id="{84E22DC8-22E2-A43B-A2E9-6785E3F8F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94914" y="5268606"/>
            <a:ext cx="2275549" cy="8259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91655A4-B757-37E0-47C4-840E140E7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725" y="5268606"/>
            <a:ext cx="825985" cy="825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7A3E4A-135E-0A5D-F8D7-5DE4C6941D14}"/>
              </a:ext>
            </a:extLst>
          </p:cNvPr>
          <p:cNvSpPr txBox="1"/>
          <p:nvPr/>
        </p:nvSpPr>
        <p:spPr>
          <a:xfrm>
            <a:off x="791487" y="3791278"/>
            <a:ext cx="98752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AUTO_INCREMENT/IDENTITY sequences are owned by the table in which they are defined, and do not exist outside that table. </a:t>
            </a:r>
          </a:p>
          <a:p>
            <a:pPr algn="l"/>
            <a:endParaRPr lang="en-IN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Unlike named sequences, you cannot manage an AUTO_INCREMENT/IDENTITY sequence with 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5"/>
              </a:rPr>
              <a:t>ALTER SEQUENCE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 </a:t>
            </a:r>
          </a:p>
          <a:p>
            <a:pPr algn="l"/>
            <a:b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IN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1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B22E4AA-3671-6C25-E982-1EE2C9F2B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2992" b="2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D19-6C61-281B-8EE9-493B7523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CA4C2807-B845-3334-98BA-C135FF15D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9893" y="5286355"/>
            <a:ext cx="2275549" cy="8259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86CA673-7680-10F2-E1FB-11AC56B890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704" y="5286355"/>
            <a:ext cx="825985" cy="82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4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E69A-9B85-9268-B426-62EAD7712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" y="1253330"/>
            <a:ext cx="11197590" cy="50903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7DEEA-B8EF-3E0E-C26F-A09B599535B8}"/>
              </a:ext>
            </a:extLst>
          </p:cNvPr>
          <p:cNvSpPr txBox="1"/>
          <p:nvPr/>
        </p:nvSpPr>
        <p:spPr>
          <a:xfrm>
            <a:off x="697706" y="2213758"/>
            <a:ext cx="109985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ROW Numbers : 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Open Sans" panose="020F0502020204030204" pitchFamily="34" charset="0"/>
                <a:hlinkClick r:id="rId2"/>
              </a:rPr>
              <a:t>SEQUENCE 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object and IDENTITY property use to generate a sequence of numeric values in an ascending order. </a:t>
            </a:r>
          </a:p>
          <a:p>
            <a:pPr algn="l"/>
            <a:endParaRPr lang="en-IN" dirty="0">
              <a:solidFill>
                <a:srgbClr val="000000"/>
              </a:solidFill>
              <a:latin typeface="Open Sans" panose="020F0502020204030204" pitchFamily="34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Generating Sequences with Snowflake is straight forward like other Databases such as Oracle, While the value in an identity column created by the server.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Open Sans" panose="020F0502020204030204" pitchFamily="34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However, being same in functionality, there are several differences among Row Numbers i.e. the IDENTITY property and SEQUENCE object.</a:t>
            </a:r>
          </a:p>
        </p:txBody>
      </p:sp>
      <p:pic>
        <p:nvPicPr>
          <p:cNvPr id="12" name="Picture 11" descr="See the source image">
            <a:extLst>
              <a:ext uri="{FF2B5EF4-FFF2-40B4-BE49-F238E27FC236}">
                <a16:creationId xmlns:a16="http://schemas.microsoft.com/office/drawing/2014/main" id="{EF0C0C1C-F9EB-E44B-AF19-BE81979D6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94914" y="5268606"/>
            <a:ext cx="2275549" cy="8259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D5BAF69-E894-F9A0-9A06-6BA2F6C2A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725" y="5268606"/>
            <a:ext cx="825985" cy="825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F01D2B-5307-8F12-B8A7-E17EF96C8BF2}"/>
              </a:ext>
            </a:extLst>
          </p:cNvPr>
          <p:cNvSpPr txBox="1"/>
          <p:nvPr/>
        </p:nvSpPr>
        <p:spPr>
          <a:xfrm>
            <a:off x="4046220" y="964103"/>
            <a:ext cx="3474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SEQUENCE </a:t>
            </a:r>
          </a:p>
        </p:txBody>
      </p:sp>
    </p:spTree>
    <p:extLst>
      <p:ext uri="{BB962C8B-B14F-4D97-AF65-F5344CB8AC3E}">
        <p14:creationId xmlns:p14="http://schemas.microsoft.com/office/powerpoint/2010/main" val="417506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E69A-9B85-9268-B426-62EAD7712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" y="1253330"/>
            <a:ext cx="11197590" cy="50903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2" name="Picture 11" descr="See the source image">
            <a:extLst>
              <a:ext uri="{FF2B5EF4-FFF2-40B4-BE49-F238E27FC236}">
                <a16:creationId xmlns:a16="http://schemas.microsoft.com/office/drawing/2014/main" id="{EF0C0C1C-F9EB-E44B-AF19-BE81979D6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94914" y="5268606"/>
            <a:ext cx="2275549" cy="8259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D5BAF69-E894-F9A0-9A06-6BA2F6C2A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725" y="5268606"/>
            <a:ext cx="825985" cy="8259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726BD7-111A-4362-32D5-97B5BD43B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364" y="1253330"/>
            <a:ext cx="9977200" cy="436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2E89A-6CC1-2106-F239-1794CD2F48A7}"/>
              </a:ext>
            </a:extLst>
          </p:cNvPr>
          <p:cNvSpPr txBox="1"/>
          <p:nvPr/>
        </p:nvSpPr>
        <p:spPr>
          <a:xfrm>
            <a:off x="965775" y="2044163"/>
            <a:ext cx="102604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Snowflake uses a sequence to generate the values for an auto-incremented column.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Sequences have limitations; see </a:t>
            </a:r>
            <a:r>
              <a:rPr lang="en-IN" b="0" i="0" u="none" strike="noStrike" dirty="0">
                <a:solidFill>
                  <a:srgbClr val="105780"/>
                </a:solidFill>
                <a:effectLst/>
                <a:latin typeface="Arial" panose="020B0604020202020204" pitchFamily="34" charset="0"/>
                <a:hlinkClick r:id="rId5"/>
              </a:rPr>
              <a:t>Sequence Semantics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default value for both start and step/increment is 1.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AUTOINCREMENT and IDENTITY can be used only for columns with numeric data types.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07552B-9F99-2CFC-8992-CDDADEEB2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575" y="3861308"/>
            <a:ext cx="8911948" cy="1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E69A-9B85-9268-B426-62EAD7712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" y="1253330"/>
            <a:ext cx="11197590" cy="50903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2" name="Picture 11" descr="See the source image">
            <a:extLst>
              <a:ext uri="{FF2B5EF4-FFF2-40B4-BE49-F238E27FC236}">
                <a16:creationId xmlns:a16="http://schemas.microsoft.com/office/drawing/2014/main" id="{EF0C0C1C-F9EB-E44B-AF19-BE81979D6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94914" y="5268606"/>
            <a:ext cx="2275549" cy="8259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D5BAF69-E894-F9A0-9A06-6BA2F6C2A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725" y="5268606"/>
            <a:ext cx="825985" cy="825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F01D2B-5307-8F12-B8A7-E17EF96C8BF2}"/>
              </a:ext>
            </a:extLst>
          </p:cNvPr>
          <p:cNvSpPr txBox="1"/>
          <p:nvPr/>
        </p:nvSpPr>
        <p:spPr>
          <a:xfrm>
            <a:off x="2548890" y="975533"/>
            <a:ext cx="65265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SEQUENCE CODE</a:t>
            </a:r>
          </a:p>
          <a:p>
            <a:br>
              <a:rPr lang="en-US" sz="4400" dirty="0"/>
            </a:br>
            <a:endParaRPr lang="en-US" sz="4400"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76EC7373-BBD4-3878-E8AB-EFACEAAAB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" y="2121712"/>
            <a:ext cx="10136188" cy="22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5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E69A-9B85-9268-B426-62EAD7712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" y="1253330"/>
            <a:ext cx="11197590" cy="50903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2" name="Picture 11" descr="See the source image">
            <a:extLst>
              <a:ext uri="{FF2B5EF4-FFF2-40B4-BE49-F238E27FC236}">
                <a16:creationId xmlns:a16="http://schemas.microsoft.com/office/drawing/2014/main" id="{EF0C0C1C-F9EB-E44B-AF19-BE81979D6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94914" y="5268606"/>
            <a:ext cx="2275549" cy="8259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D5BAF69-E894-F9A0-9A06-6BA2F6C2A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725" y="5268606"/>
            <a:ext cx="825985" cy="825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F01D2B-5307-8F12-B8A7-E17EF96C8BF2}"/>
              </a:ext>
            </a:extLst>
          </p:cNvPr>
          <p:cNvSpPr txBox="1"/>
          <p:nvPr/>
        </p:nvSpPr>
        <p:spPr>
          <a:xfrm>
            <a:off x="2563177" y="191501"/>
            <a:ext cx="7049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SEQUENCE IMPLEMENTATION</a:t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0BBCE0-FA8F-3031-9895-27B68BE88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333" y="1589234"/>
            <a:ext cx="6962622" cy="39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8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E69A-9B85-9268-B426-62EAD7712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" y="1253330"/>
            <a:ext cx="11197590" cy="50903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2" name="Picture 11" descr="See the source image">
            <a:extLst>
              <a:ext uri="{FF2B5EF4-FFF2-40B4-BE49-F238E27FC236}">
                <a16:creationId xmlns:a16="http://schemas.microsoft.com/office/drawing/2014/main" id="{EF0C0C1C-F9EB-E44B-AF19-BE81979D6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94914" y="5268606"/>
            <a:ext cx="2275549" cy="8259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D5BAF69-E894-F9A0-9A06-6BA2F6C2A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725" y="5268606"/>
            <a:ext cx="825985" cy="825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F01D2B-5307-8F12-B8A7-E17EF96C8BF2}"/>
              </a:ext>
            </a:extLst>
          </p:cNvPr>
          <p:cNvSpPr txBox="1"/>
          <p:nvPr/>
        </p:nvSpPr>
        <p:spPr>
          <a:xfrm>
            <a:off x="2548890" y="975533"/>
            <a:ext cx="65265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IDENTITY</a:t>
            </a:r>
          </a:p>
          <a:p>
            <a:br>
              <a:rPr lang="en-US" sz="4400" dirty="0"/>
            </a:br>
            <a:endParaRPr lang="en-US" sz="4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C123863-7519-22A4-CFB9-ED572A937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2" y="2235557"/>
            <a:ext cx="10953779" cy="23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9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E69A-9B85-9268-B426-62EAD7712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" y="1253330"/>
            <a:ext cx="11197590" cy="50903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2" name="Picture 11" descr="See the source image">
            <a:extLst>
              <a:ext uri="{FF2B5EF4-FFF2-40B4-BE49-F238E27FC236}">
                <a16:creationId xmlns:a16="http://schemas.microsoft.com/office/drawing/2014/main" id="{EF0C0C1C-F9EB-E44B-AF19-BE81979D6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94914" y="5268606"/>
            <a:ext cx="2275549" cy="8259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D5BAF69-E894-F9A0-9A06-6BA2F6C2A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725" y="5268606"/>
            <a:ext cx="825985" cy="825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F01D2B-5307-8F12-B8A7-E17EF96C8BF2}"/>
              </a:ext>
            </a:extLst>
          </p:cNvPr>
          <p:cNvSpPr txBox="1"/>
          <p:nvPr/>
        </p:nvSpPr>
        <p:spPr>
          <a:xfrm>
            <a:off x="3900488" y="1017726"/>
            <a:ext cx="65265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0" dirty="0">
                <a:solidFill>
                  <a:srgbClr val="9B51E0"/>
                </a:solidFill>
                <a:effectLst/>
                <a:latin typeface="Open Sans" panose="020B0606030504020204" pitchFamily="34" charset="0"/>
              </a:rPr>
              <a:t>Association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6E4AE-FA05-2024-F265-BCD33F1AD4D8}"/>
              </a:ext>
            </a:extLst>
          </p:cNvPr>
          <p:cNvSpPr txBox="1"/>
          <p:nvPr/>
        </p:nvSpPr>
        <p:spPr>
          <a:xfrm>
            <a:off x="880109" y="2228671"/>
            <a:ext cx="104516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SEQUENCE object 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are define</a:t>
            </a:r>
            <a:r>
              <a:rPr lang="en-IN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by the user and can be share by multiple tables since is it is not tie to any table.</a:t>
            </a:r>
          </a:p>
          <a:p>
            <a:pPr algn="l"/>
            <a:endParaRPr lang="en-IN" i="1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IN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IDENTITY property t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ies</a:t>
            </a:r>
            <a:r>
              <a:rPr lang="en-IN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to a particular table and cannot be shared among multiple tables since it is a table column property.</a:t>
            </a:r>
            <a:endParaRPr lang="en-IN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7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E69A-9B85-9268-B426-62EAD7712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" y="1253330"/>
            <a:ext cx="11197590" cy="50903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2" name="Picture 11" descr="See the source image">
            <a:extLst>
              <a:ext uri="{FF2B5EF4-FFF2-40B4-BE49-F238E27FC236}">
                <a16:creationId xmlns:a16="http://schemas.microsoft.com/office/drawing/2014/main" id="{EF0C0C1C-F9EB-E44B-AF19-BE81979D6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94914" y="5268606"/>
            <a:ext cx="2275549" cy="8259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D5BAF69-E894-F9A0-9A06-6BA2F6C2A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725" y="5268606"/>
            <a:ext cx="825985" cy="825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F01D2B-5307-8F12-B8A7-E17EF96C8BF2}"/>
              </a:ext>
            </a:extLst>
          </p:cNvPr>
          <p:cNvSpPr txBox="1"/>
          <p:nvPr/>
        </p:nvSpPr>
        <p:spPr>
          <a:xfrm>
            <a:off x="3477578" y="191501"/>
            <a:ext cx="65265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ASSOCIATION</a:t>
            </a:r>
          </a:p>
          <a:p>
            <a:br>
              <a:rPr lang="en-US" sz="4400" dirty="0"/>
            </a:br>
            <a:endParaRPr lang="en-US" sz="4400" dirty="0"/>
          </a:p>
        </p:txBody>
      </p:sp>
      <p:pic>
        <p:nvPicPr>
          <p:cNvPr id="2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7D8BAC-4592-EF7F-337B-BF5B641C4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25" y="921135"/>
            <a:ext cx="7441883" cy="501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6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1084-C557-B91F-A885-B3A72529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9B51E0"/>
                </a:solidFill>
                <a:effectLst/>
                <a:latin typeface="Open Sans" panose="020B0606030504020204" pitchFamily="34" charset="0"/>
              </a:rPr>
              <a:t> Value Generation:</a:t>
            </a:r>
            <a:b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br>
              <a:rPr lang="en-IN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CE1C70-8C3F-0EDB-4155-1FF5893C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04101" cy="352781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However, In order t</a:t>
            </a:r>
            <a:r>
              <a:rPr lang="en-IN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 generate the next IDENTITY value, it is must we should insert a new row into the table.</a:t>
            </a:r>
            <a:endParaRPr lang="en-IN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IN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 the other hand, the next VALUE for a SEQUENCE object can simply be generated using the </a:t>
            </a:r>
            <a:r>
              <a:rPr lang="en-IN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SEQ.NEXTVAL </a:t>
            </a:r>
            <a:r>
              <a:rPr lang="en-IN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clause with the sequence object.</a:t>
            </a:r>
            <a:endParaRPr lang="en-IN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Example: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For instance, There is no alternative to get the next value for the IDENTITY property tied to 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row_number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column of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employees_IDEN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table, except by inserting a new row in the table. On the other hand, the value for a SEQUENCE object can be incremented without inserting a row into a table. Execute the following script: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			select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empid.nextval</a:t>
            </a:r>
            <a:b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IN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8" name="Picture 7" descr="See the source image">
            <a:extLst>
              <a:ext uri="{FF2B5EF4-FFF2-40B4-BE49-F238E27FC236}">
                <a16:creationId xmlns:a16="http://schemas.microsoft.com/office/drawing/2014/main" id="{84E22DC8-22E2-A43B-A2E9-6785E3F8F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94914" y="5268606"/>
            <a:ext cx="2275549" cy="82598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91655A4-B757-37E0-47C4-840E140E7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725" y="5268606"/>
            <a:ext cx="825985" cy="82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840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{5AF5676E-4A0F-D24E-A1CE-5D73FBEB1C4A}tf10001119</Template>
  <TotalTime>301</TotalTime>
  <Words>513</Words>
  <Application>Microsoft Macintosh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Open Sans</vt:lpstr>
      <vt:lpstr>Poppins</vt:lpstr>
      <vt:lpstr>Gallery</vt:lpstr>
      <vt:lpstr>SEQUENCE IDENTITY &amp; AUTO-INCREMENT IN SNOWFLAKE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Value Generation:  </vt:lpstr>
      <vt:lpstr>Value Reset:  </vt:lpstr>
      <vt:lpstr>AUTO_INCREEMENT CODE</vt:lpstr>
      <vt:lpstr>Auto Increment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IDENTITY &amp; AUTO-INCREMENT IN SNOWFLAKE</dc:title>
  <dc:creator>Sgtultulghosh@outlook.com</dc:creator>
  <cp:lastModifiedBy>Sgtultulghosh@outlook.com</cp:lastModifiedBy>
  <cp:revision>2</cp:revision>
  <dcterms:created xsi:type="dcterms:W3CDTF">2022-11-01T09:02:03Z</dcterms:created>
  <dcterms:modified xsi:type="dcterms:W3CDTF">2022-11-01T14:03:45Z</dcterms:modified>
</cp:coreProperties>
</file>