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455687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455687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455687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455687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455687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455687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455687c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455687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455687c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455687c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455687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455687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455687c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455687c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455687c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455687c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455687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455687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455687c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455687c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455687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455687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455687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455687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455687c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455687c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3455687c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3455687c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455687c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455687c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455687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455687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455687c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455687c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455687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455687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455687c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455687c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455687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455687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455687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455687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455687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455687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doc.rust-lang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doc.rust-lang.org/stable/rust-by-example/std_misc/thread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rust-lang-nursery.github.io/rust-cookbook/concurrency/paralle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Nikhilesh Singh &amp; Alexander Wreschnig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Rust augments Memory Safety through its ownership and borrowing paradigm. 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Each value in Rust has associated with it a variable that is its owner.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Only one owner at a time can exist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When the owner leaves the scope, the value is eliminated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allowed to </a:t>
            </a:r>
            <a:r>
              <a:rPr b="1" lang="en"/>
              <a:t>borrow</a:t>
            </a:r>
            <a:r>
              <a:rPr lang="en"/>
              <a:t> a reference to any value. A reference can be seen as a smart pointer. At any given point in time you can have one of the two (not both)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single  mutable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# of immutable references.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allows data to be accessed without having to take ownership of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99" y="70475"/>
            <a:ext cx="5106600" cy="463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4184100" y="4703625"/>
            <a:ext cx="2941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from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https://doc.rust-lang.org/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r>
              <a:rPr lang="en"/>
              <a:t> Executions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Provides numerous ways to achieve parallelism.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augment this Rust has module like libraries that can be installed call </a:t>
            </a:r>
            <a:r>
              <a:rPr b="1" lang="en"/>
              <a:t>crates.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package </a:t>
            </a:r>
            <a:r>
              <a:rPr lang="en"/>
              <a:t>management</a:t>
            </a:r>
            <a:r>
              <a:rPr lang="en"/>
              <a:t> tool to install crates is called </a:t>
            </a:r>
            <a:r>
              <a:rPr b="1" lang="en"/>
              <a:t>cargo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Executions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 is included with the Rust Standard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1570749"/>
            <a:ext cx="642961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6903550" y="4373750"/>
            <a:ext cx="2076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https://doc.rust-lang.org/stable/rust-by-example/std_misc/threads.html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Executions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standard library offers an easy way to implement multithreading, libraries (crates) are </a:t>
            </a:r>
            <a:r>
              <a:rPr lang="en"/>
              <a:t>available</a:t>
            </a:r>
            <a:r>
              <a:rPr lang="en"/>
              <a:t> to augment </a:t>
            </a:r>
            <a:r>
              <a:rPr lang="en"/>
              <a:t>parallelization</a:t>
            </a:r>
            <a:r>
              <a:rPr lang="en"/>
              <a:t> in Rust.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Popular ones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rayon**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crossbeam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scoped_threadpool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opted to use Rayon to support parallelization in our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Rayon is a “d</a:t>
            </a:r>
            <a:r>
              <a:rPr lang="en"/>
              <a:t>ata-parallelism library that makes it easy to convert sequential computations into parallel”.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makes it easy to write safe, clean and efficient code to handle executing parallel tasks.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tends to support a higher level of abstraction than Crossbeam, which focuses on lower-level concurrency tools.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(cont)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Below is a simple example of how easy it is to implement </a:t>
            </a:r>
            <a:r>
              <a:rPr lang="en"/>
              <a:t>parallel</a:t>
            </a:r>
            <a:r>
              <a:rPr lang="en"/>
              <a:t> logic.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928"/>
            <a:ext cx="9144001" cy="20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1143000" y="4139900"/>
            <a:ext cx="64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https://rust-lang-nursery.github.io/rust-cookbook/concurrency/parallel.html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advantages of Rayon is its support for a parallelized implementaiton of the common iterator programming pattern.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Rust makes heavy use of iterators, and Rayon allows you to very simply implement parallelism by creating a parallel iterator by calling the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into_par_iter()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here, there are a vast array of Iterator methods that can be applied, all in parallel.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also has strong support for slicing a problem into “chunks.”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of a very powerful function that allows you to perform operations on chunks of an array/vector is </a:t>
            </a:r>
            <a:r>
              <a:rPr b="1" lang="en"/>
              <a:t>par_chunks_mut(num_chunks).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handles everything from splitting the array/vector, distributing the workload and running transformation logic.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Rust</a:t>
            </a:r>
            <a:r>
              <a:rPr lang="en" sz="2400"/>
              <a:t> is a functional programming language that has three main focuses: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safety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concurrency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rectangular approximation of a curve, we could use even simpler tools.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Beginning with a parallel iterator built on the cosine curve, we could: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map() each iteration to the calculated value (size of the rectangle),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sum() the mapped values to get the total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Rayon 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690363"/>
            <a:ext cx="7943850" cy="248602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3"/>
          <p:cNvSpPr txBox="1"/>
          <p:nvPr/>
        </p:nvSpPr>
        <p:spPr>
          <a:xfrm>
            <a:off x="354250" y="1232475"/>
            <a:ext cx="8494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Reimann Method in Rust--code and implementation largely transposed from class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64950" y="4405950"/>
            <a:ext cx="8367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</a:rPr>
              <a:t>The actual parallelization happens in lines 9 through 11--only three lines, including a closure expanded slightly for clarity</a:t>
            </a:r>
            <a:endParaRPr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 title="Rust - Time Taken (ms) vs Problem Size (mmult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0"/>
            <a:ext cx="83183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 title="Time Taken vs Problem size (Parallel factor of 8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Rust?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(crates)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Excellent Performance (Just as good as C/C++)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Memory safe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Portable (runs everywhere)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the same use cases with other </a:t>
            </a:r>
            <a:r>
              <a:rPr lang="en"/>
              <a:t>popular</a:t>
            </a:r>
            <a:r>
              <a:rPr lang="en"/>
              <a:t> languages like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Reduced side effects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Superficially, the </a:t>
            </a:r>
            <a:r>
              <a:rPr lang="en"/>
              <a:t>language</a:t>
            </a:r>
            <a:r>
              <a:rPr lang="en"/>
              <a:t> operates a lot like C, with minor syntactic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Rust is a functional language, and lends itself to a different paradigm than the object-oriented programming we might be accustomed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by default are </a:t>
            </a:r>
            <a:r>
              <a:rPr b="1" lang="en"/>
              <a:t>immutable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 _immutable_binding = 1; // immutable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you can make a variable to be </a:t>
            </a:r>
            <a:r>
              <a:rPr b="1" lang="en"/>
              <a:t>mutable</a:t>
            </a:r>
            <a:r>
              <a:rPr lang="en"/>
              <a:t> using the ‘mut’ keywork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 mut mutable_binding = 1; // mutable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Rust allows you to specifically declare data types (including number of bits for numerical types):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 float_num: f32 = 1921312.23131; // declare float of 32 bits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 integer_num: i16 = 1921312.23131; // declare 16 bits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 xs: [i32; 5] = [1, 2, 3, 4, 5]; // declare array of 32 bit integers of size 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Example (Serial Matrix Multiplication)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852" r="0" t="0"/>
          <a:stretch/>
        </p:blipFill>
        <p:spPr>
          <a:xfrm>
            <a:off x="1170900" y="1017725"/>
            <a:ext cx="5548937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Safety </a:t>
            </a:r>
            <a:r>
              <a:rPr lang="en" sz="2200"/>
              <a:t>especially</a:t>
            </a:r>
            <a:r>
              <a:rPr lang="en" sz="2200"/>
              <a:t> when dealing with </a:t>
            </a:r>
            <a:r>
              <a:rPr lang="en" sz="2200"/>
              <a:t>parallel</a:t>
            </a:r>
            <a:r>
              <a:rPr lang="en" sz="2200"/>
              <a:t> programming is a big problem developers have to tackle.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Two Main types: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Memory Safety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 Safety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types of safety errors. These include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Buffer overflow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Stack overflow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 after free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Double free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races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Segmentation fault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and Rust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of Rust’s big selling point is delivering memory safe code.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compile time it is </a:t>
            </a:r>
            <a:r>
              <a:rPr lang="en"/>
              <a:t>guaranteed that your code will not incur a segmentation fault.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makes it difficult (not guaranteed) to</a:t>
            </a:r>
            <a:r>
              <a:rPr lang="en"/>
              <a:t> have memory leaks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