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1" r:id="rId4"/>
    <p:sldId id="259" r:id="rId5"/>
    <p:sldId id="267" r:id="rId6"/>
    <p:sldId id="263" r:id="rId7"/>
    <p:sldId id="264" r:id="rId8"/>
    <p:sldId id="265" r:id="rId9"/>
    <p:sldId id="266" r:id="rId10"/>
    <p:sldId id="268" r:id="rId11"/>
    <p:sldId id="258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9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1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6F6-A124-4D38-96F6-D5F952AB1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VERTO-GUIDE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F9025-44C1-4EB7-8BBB-66635DF7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7248" y="5425776"/>
            <a:ext cx="7891272" cy="1432223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Sazid Ali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Dena Verma</a:t>
            </a:r>
          </a:p>
          <a:p>
            <a:pPr algn="r"/>
            <a:r>
              <a:rPr lang="en-US" sz="2400" b="1" dirty="0" err="1">
                <a:solidFill>
                  <a:schemeClr val="bg1"/>
                </a:solidFill>
              </a:rPr>
              <a:t>Nikhilesh</a:t>
            </a:r>
            <a:r>
              <a:rPr lang="en-US" sz="2400" b="1" dirty="0">
                <a:solidFill>
                  <a:schemeClr val="bg1"/>
                </a:solidFill>
              </a:rPr>
              <a:t> Dubey</a:t>
            </a:r>
          </a:p>
        </p:txBody>
      </p:sp>
    </p:spTree>
    <p:extLst>
      <p:ext uri="{BB962C8B-B14F-4D97-AF65-F5344CB8AC3E}">
        <p14:creationId xmlns:p14="http://schemas.microsoft.com/office/powerpoint/2010/main" val="273897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B041-EB78-4772-9918-50E9FD1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Search Books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D4A1E-089C-4EA3-AEB9-5730762033F7}"/>
              </a:ext>
            </a:extLst>
          </p:cNvPr>
          <p:cNvSpPr txBox="1"/>
          <p:nvPr/>
        </p:nvSpPr>
        <p:spPr>
          <a:xfrm>
            <a:off x="2197098" y="2982323"/>
            <a:ext cx="11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96B3D-8EC9-46FF-8273-85B543779BD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985867" y="3520080"/>
            <a:ext cx="1804180" cy="4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401FD59-3A0E-4839-9A6F-54B3723AD10D}"/>
              </a:ext>
            </a:extLst>
          </p:cNvPr>
          <p:cNvSpPr/>
          <p:nvPr/>
        </p:nvSpPr>
        <p:spPr>
          <a:xfrm>
            <a:off x="2458330" y="3348167"/>
            <a:ext cx="407963" cy="37630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BBBE61-4AF9-4108-BD6E-55D72B22FF2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662312" y="3724474"/>
            <a:ext cx="0" cy="51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10B55D-22E4-4A76-ABFA-673D127B03DF}"/>
              </a:ext>
            </a:extLst>
          </p:cNvPr>
          <p:cNvCxnSpPr/>
          <p:nvPr/>
        </p:nvCxnSpPr>
        <p:spPr>
          <a:xfrm>
            <a:off x="2577905" y="3967257"/>
            <a:ext cx="140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85C416-95B9-4A4B-B379-B85BC336FC50}"/>
              </a:ext>
            </a:extLst>
          </p:cNvPr>
          <p:cNvCxnSpPr>
            <a:cxnSpLocks/>
          </p:cNvCxnSpPr>
          <p:nvPr/>
        </p:nvCxnSpPr>
        <p:spPr>
          <a:xfrm>
            <a:off x="3010486" y="3536320"/>
            <a:ext cx="1758462" cy="113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41E5E64-42A8-4059-A935-39AA7488B433}"/>
              </a:ext>
            </a:extLst>
          </p:cNvPr>
          <p:cNvSpPr/>
          <p:nvPr/>
        </p:nvSpPr>
        <p:spPr>
          <a:xfrm>
            <a:off x="8315179" y="2571520"/>
            <a:ext cx="422031" cy="38329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56719A-64C0-40CC-A19F-740F413EB272}"/>
              </a:ext>
            </a:extLst>
          </p:cNvPr>
          <p:cNvCxnSpPr>
            <a:cxnSpLocks/>
          </p:cNvCxnSpPr>
          <p:nvPr/>
        </p:nvCxnSpPr>
        <p:spPr>
          <a:xfrm>
            <a:off x="8526191" y="2996675"/>
            <a:ext cx="0" cy="53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8A11FE-D81D-4D64-AA71-C817A5D834E2}"/>
              </a:ext>
            </a:extLst>
          </p:cNvPr>
          <p:cNvCxnSpPr/>
          <p:nvPr/>
        </p:nvCxnSpPr>
        <p:spPr>
          <a:xfrm>
            <a:off x="8651631" y="3724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FCEF34-384E-47A7-B78D-9A11061163F6}"/>
              </a:ext>
            </a:extLst>
          </p:cNvPr>
          <p:cNvCxnSpPr/>
          <p:nvPr/>
        </p:nvCxnSpPr>
        <p:spPr>
          <a:xfrm flipH="1">
            <a:off x="8420684" y="3256957"/>
            <a:ext cx="211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80BA4E-1C68-47A6-BD0E-DA3C3898DEC5}"/>
              </a:ext>
            </a:extLst>
          </p:cNvPr>
          <p:cNvSpPr txBox="1"/>
          <p:nvPr/>
        </p:nvSpPr>
        <p:spPr>
          <a:xfrm>
            <a:off x="8187396" y="2283334"/>
            <a:ext cx="8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DA83B97-34A6-46C6-BEFE-9FB74C2878C8}"/>
              </a:ext>
            </a:extLst>
          </p:cNvPr>
          <p:cNvSpPr/>
          <p:nvPr/>
        </p:nvSpPr>
        <p:spPr>
          <a:xfrm>
            <a:off x="4797087" y="2544193"/>
            <a:ext cx="2380001" cy="38329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 listing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BA6EF9-315D-4D88-A249-CDD4BA0FDD49}"/>
              </a:ext>
            </a:extLst>
          </p:cNvPr>
          <p:cNvCxnSpPr>
            <a:cxnSpLocks/>
          </p:cNvCxnSpPr>
          <p:nvPr/>
        </p:nvCxnSpPr>
        <p:spPr>
          <a:xfrm flipH="1">
            <a:off x="3010486" y="2780535"/>
            <a:ext cx="1786603" cy="75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F2DE3B-2078-4073-9E1C-4DC67C54A8A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77088" y="2721398"/>
            <a:ext cx="1138091" cy="1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8B71A3-A333-4DB1-8EEF-3831DE1D4349}"/>
              </a:ext>
            </a:extLst>
          </p:cNvPr>
          <p:cNvSpPr/>
          <p:nvPr/>
        </p:nvSpPr>
        <p:spPr>
          <a:xfrm>
            <a:off x="4790047" y="3109644"/>
            <a:ext cx="2380001" cy="82087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book title/keyword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B779AF-292C-4881-AD97-0A666863AA1C}"/>
              </a:ext>
            </a:extLst>
          </p:cNvPr>
          <p:cNvSpPr/>
          <p:nvPr/>
        </p:nvSpPr>
        <p:spPr>
          <a:xfrm>
            <a:off x="4765428" y="4369383"/>
            <a:ext cx="2411659" cy="63383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and access books</a:t>
            </a:r>
          </a:p>
        </p:txBody>
      </p:sp>
    </p:spTree>
    <p:extLst>
      <p:ext uri="{BB962C8B-B14F-4D97-AF65-F5344CB8AC3E}">
        <p14:creationId xmlns:p14="http://schemas.microsoft.com/office/powerpoint/2010/main" val="173944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11C3-C7B4-43D1-BBCE-7F4EA349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Academic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0E2DB-F31A-433F-B3BD-102FDAEE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4394"/>
            <a:ext cx="9978571" cy="4427806"/>
          </a:xfrm>
        </p:spPr>
        <p:txBody>
          <a:bodyPr>
            <a:normAutofit/>
          </a:bodyPr>
          <a:lstStyle/>
          <a:p>
            <a:r>
              <a:rPr lang="en-US" dirty="0"/>
              <a:t>This module shows the study material of various subjects.</a:t>
            </a:r>
          </a:p>
          <a:p>
            <a:r>
              <a:rPr lang="en-US" dirty="0"/>
              <a:t>We have developed a full-fledged website wherein students do not need to go anywhere else seeking for study materials of different subjects.</a:t>
            </a:r>
          </a:p>
          <a:p>
            <a:r>
              <a:rPr lang="en-US" dirty="0"/>
              <a:t>This also helps the faculty as they would not need to upload the study material for every subject manually.</a:t>
            </a:r>
          </a:p>
          <a:p>
            <a:r>
              <a:rPr lang="en-US" dirty="0"/>
              <a:t>It acts as a centralized hub of knowledge.</a:t>
            </a:r>
          </a:p>
        </p:txBody>
      </p:sp>
      <p:pic>
        <p:nvPicPr>
          <p:cNvPr id="4" name="Picture 8" descr="Image result for book icon">
            <a:extLst>
              <a:ext uri="{FF2B5EF4-FFF2-40B4-BE49-F238E27FC236}">
                <a16:creationId xmlns:a16="http://schemas.microsoft.com/office/drawing/2014/main" id="{121F246E-DB9F-49F8-BC5E-5504F01E5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015" y="685800"/>
            <a:ext cx="1209610" cy="11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9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B041-EB78-4772-9918-50E9FD1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Academic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D4A1E-089C-4EA3-AEB9-5730762033F7}"/>
              </a:ext>
            </a:extLst>
          </p:cNvPr>
          <p:cNvSpPr txBox="1"/>
          <p:nvPr/>
        </p:nvSpPr>
        <p:spPr>
          <a:xfrm>
            <a:off x="2197098" y="2982323"/>
            <a:ext cx="11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3B3A78-F440-423F-93DD-350D6E437709}"/>
              </a:ext>
            </a:extLst>
          </p:cNvPr>
          <p:cNvCxnSpPr>
            <a:cxnSpLocks/>
          </p:cNvCxnSpPr>
          <p:nvPr/>
        </p:nvCxnSpPr>
        <p:spPr>
          <a:xfrm>
            <a:off x="3010486" y="3550279"/>
            <a:ext cx="1758462" cy="30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96B3D-8EC9-46FF-8273-85B543779BD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985867" y="3260334"/>
            <a:ext cx="1779562" cy="30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401FD59-3A0E-4839-9A6F-54B3723AD10D}"/>
              </a:ext>
            </a:extLst>
          </p:cNvPr>
          <p:cNvSpPr/>
          <p:nvPr/>
        </p:nvSpPr>
        <p:spPr>
          <a:xfrm>
            <a:off x="2458330" y="3348167"/>
            <a:ext cx="407963" cy="37630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9820C-376D-43D2-B4E8-7E2EB99D64BD}"/>
              </a:ext>
            </a:extLst>
          </p:cNvPr>
          <p:cNvSpPr txBox="1"/>
          <p:nvPr/>
        </p:nvSpPr>
        <p:spPr>
          <a:xfrm>
            <a:off x="4768942" y="2337966"/>
            <a:ext cx="168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study material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BBBE61-4AF9-4108-BD6E-55D72B22FF2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662312" y="3724474"/>
            <a:ext cx="0" cy="51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10B55D-22E4-4A76-ABFA-673D127B03DF}"/>
              </a:ext>
            </a:extLst>
          </p:cNvPr>
          <p:cNvCxnSpPr/>
          <p:nvPr/>
        </p:nvCxnSpPr>
        <p:spPr>
          <a:xfrm>
            <a:off x="2577905" y="3967257"/>
            <a:ext cx="140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18EA91-ACA1-462F-B2EE-169CD5CE3965}"/>
              </a:ext>
            </a:extLst>
          </p:cNvPr>
          <p:cNvSpPr txBox="1"/>
          <p:nvPr/>
        </p:nvSpPr>
        <p:spPr>
          <a:xfrm>
            <a:off x="4783013" y="3536320"/>
            <a:ext cx="185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study material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512FB-065F-4345-814B-B3C777024EF6}"/>
              </a:ext>
            </a:extLst>
          </p:cNvPr>
          <p:cNvSpPr txBox="1"/>
          <p:nvPr/>
        </p:nvSpPr>
        <p:spPr>
          <a:xfrm>
            <a:off x="4783013" y="4375664"/>
            <a:ext cx="185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study material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1A2CB8-D0FE-4D3C-9EEB-E5D3C2F8A537}"/>
              </a:ext>
            </a:extLst>
          </p:cNvPr>
          <p:cNvSpPr/>
          <p:nvPr/>
        </p:nvSpPr>
        <p:spPr>
          <a:xfrm>
            <a:off x="4765429" y="3068688"/>
            <a:ext cx="1677572" cy="38329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A5E69B-1E6E-448C-811C-D07939BC698F}"/>
              </a:ext>
            </a:extLst>
          </p:cNvPr>
          <p:cNvSpPr/>
          <p:nvPr/>
        </p:nvSpPr>
        <p:spPr>
          <a:xfrm>
            <a:off x="4797087" y="3564500"/>
            <a:ext cx="1659981" cy="670037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0BCBC0-483B-424C-87E6-97F6C21C8A55}"/>
              </a:ext>
            </a:extLst>
          </p:cNvPr>
          <p:cNvSpPr/>
          <p:nvPr/>
        </p:nvSpPr>
        <p:spPr>
          <a:xfrm>
            <a:off x="4783013" y="4375664"/>
            <a:ext cx="1659981" cy="749913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85C416-95B9-4A4B-B379-B85BC336FC50}"/>
              </a:ext>
            </a:extLst>
          </p:cNvPr>
          <p:cNvCxnSpPr>
            <a:cxnSpLocks/>
          </p:cNvCxnSpPr>
          <p:nvPr/>
        </p:nvCxnSpPr>
        <p:spPr>
          <a:xfrm>
            <a:off x="3010486" y="3536320"/>
            <a:ext cx="1758462" cy="113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41E5E64-42A8-4059-A935-39AA7488B433}"/>
              </a:ext>
            </a:extLst>
          </p:cNvPr>
          <p:cNvSpPr/>
          <p:nvPr/>
        </p:nvSpPr>
        <p:spPr>
          <a:xfrm>
            <a:off x="8315179" y="2617928"/>
            <a:ext cx="422031" cy="38329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56719A-64C0-40CC-A19F-740F413EB272}"/>
              </a:ext>
            </a:extLst>
          </p:cNvPr>
          <p:cNvCxnSpPr>
            <a:cxnSpLocks/>
          </p:cNvCxnSpPr>
          <p:nvPr/>
        </p:nvCxnSpPr>
        <p:spPr>
          <a:xfrm>
            <a:off x="8526191" y="2996675"/>
            <a:ext cx="0" cy="53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8A11FE-D81D-4D64-AA71-C817A5D834E2}"/>
              </a:ext>
            </a:extLst>
          </p:cNvPr>
          <p:cNvCxnSpPr/>
          <p:nvPr/>
        </p:nvCxnSpPr>
        <p:spPr>
          <a:xfrm>
            <a:off x="8651631" y="3724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FCEF34-384E-47A7-B78D-9A11061163F6}"/>
              </a:ext>
            </a:extLst>
          </p:cNvPr>
          <p:cNvCxnSpPr/>
          <p:nvPr/>
        </p:nvCxnSpPr>
        <p:spPr>
          <a:xfrm flipH="1">
            <a:off x="8420684" y="3256957"/>
            <a:ext cx="211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80BA4E-1C68-47A6-BD0E-DA3C3898DEC5}"/>
              </a:ext>
            </a:extLst>
          </p:cNvPr>
          <p:cNvSpPr txBox="1"/>
          <p:nvPr/>
        </p:nvSpPr>
        <p:spPr>
          <a:xfrm>
            <a:off x="8081887" y="2032787"/>
            <a:ext cx="110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9B7882-F70B-4C41-AF29-9E89F2E39385}"/>
              </a:ext>
            </a:extLst>
          </p:cNvPr>
          <p:cNvSpPr txBox="1"/>
          <p:nvPr/>
        </p:nvSpPr>
        <p:spPr>
          <a:xfrm>
            <a:off x="4768946" y="3084701"/>
            <a:ext cx="18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subject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DA83B97-34A6-46C6-BEFE-9FB74C2878C8}"/>
              </a:ext>
            </a:extLst>
          </p:cNvPr>
          <p:cNvSpPr/>
          <p:nvPr/>
        </p:nvSpPr>
        <p:spPr>
          <a:xfrm>
            <a:off x="4780079" y="2253817"/>
            <a:ext cx="1677572" cy="74430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BA6EF9-315D-4D88-A249-CDD4BA0FDD49}"/>
              </a:ext>
            </a:extLst>
          </p:cNvPr>
          <p:cNvCxnSpPr>
            <a:cxnSpLocks/>
          </p:cNvCxnSpPr>
          <p:nvPr/>
        </p:nvCxnSpPr>
        <p:spPr>
          <a:xfrm flipH="1">
            <a:off x="3010486" y="2780535"/>
            <a:ext cx="1786603" cy="75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F2DE3B-2078-4073-9E1C-4DC67C54A8AD}"/>
              </a:ext>
            </a:extLst>
          </p:cNvPr>
          <p:cNvCxnSpPr>
            <a:cxnSpLocks/>
          </p:cNvCxnSpPr>
          <p:nvPr/>
        </p:nvCxnSpPr>
        <p:spPr>
          <a:xfrm flipH="1">
            <a:off x="6443002" y="2780535"/>
            <a:ext cx="1871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8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3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743F-94FB-44E7-A8C0-C52FDA7D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56AF-B062-456A-80DE-038855A6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Verto Guide is a computer system or website that promotes and assists the making and modification of digital. A shared user interface is generally used, which results in several users functioning together in a very cooperative environment.</a:t>
            </a:r>
          </a:p>
        </p:txBody>
      </p:sp>
    </p:spTree>
    <p:extLst>
      <p:ext uri="{BB962C8B-B14F-4D97-AF65-F5344CB8AC3E}">
        <p14:creationId xmlns:p14="http://schemas.microsoft.com/office/powerpoint/2010/main" val="7229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772-D4CE-49D9-B8DC-7A3C426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25D1C-329D-46C0-8CD2-D350CA7D9BEA}"/>
              </a:ext>
            </a:extLst>
          </p:cNvPr>
          <p:cNvSpPr/>
          <p:nvPr/>
        </p:nvSpPr>
        <p:spPr>
          <a:xfrm>
            <a:off x="1718603" y="2979420"/>
            <a:ext cx="2912012" cy="10972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41C-9A11-4933-ACE7-026F9225013A}"/>
              </a:ext>
            </a:extLst>
          </p:cNvPr>
          <p:cNvSpPr/>
          <p:nvPr/>
        </p:nvSpPr>
        <p:spPr>
          <a:xfrm>
            <a:off x="7889630" y="2882016"/>
            <a:ext cx="2912012" cy="109728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EF927-5D4F-4150-B7F0-BEE450B74323}"/>
              </a:ext>
            </a:extLst>
          </p:cNvPr>
          <p:cNvSpPr/>
          <p:nvPr/>
        </p:nvSpPr>
        <p:spPr>
          <a:xfrm>
            <a:off x="1718603" y="4700954"/>
            <a:ext cx="2912012" cy="10972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mentor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B43B0-246B-42F5-BD95-0172243F6E8B}"/>
              </a:ext>
            </a:extLst>
          </p:cNvPr>
          <p:cNvSpPr/>
          <p:nvPr/>
        </p:nvSpPr>
        <p:spPr>
          <a:xfrm>
            <a:off x="7889630" y="4700954"/>
            <a:ext cx="2912012" cy="10972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877833-BDA0-4905-8E96-04E0043D09A9}"/>
              </a:ext>
            </a:extLst>
          </p:cNvPr>
          <p:cNvSpPr/>
          <p:nvPr/>
        </p:nvSpPr>
        <p:spPr>
          <a:xfrm>
            <a:off x="5074918" y="3528060"/>
            <a:ext cx="2370409" cy="145190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Verto</a:t>
            </a:r>
            <a:r>
              <a:rPr lang="en-US" sz="3200" b="1" dirty="0">
                <a:solidFill>
                  <a:schemeClr val="bg1"/>
                </a:solidFill>
              </a:rPr>
              <a:t> Guide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DF0A6A-4373-451E-BEAE-1023FEAF01F2}"/>
              </a:ext>
            </a:extLst>
          </p:cNvPr>
          <p:cNvCxnSpPr>
            <a:cxnSpLocks/>
          </p:cNvCxnSpPr>
          <p:nvPr/>
        </p:nvCxnSpPr>
        <p:spPr>
          <a:xfrm>
            <a:off x="4630615" y="3643532"/>
            <a:ext cx="630702" cy="273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66FCB5-E0E1-4AE0-A788-F47AE99CA10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4630614" y="4767337"/>
            <a:ext cx="791442" cy="4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FA5E17-BD8F-445F-BC07-7483E7142024}"/>
              </a:ext>
            </a:extLst>
          </p:cNvPr>
          <p:cNvCxnSpPr>
            <a:cxnSpLocks/>
          </p:cNvCxnSpPr>
          <p:nvPr/>
        </p:nvCxnSpPr>
        <p:spPr>
          <a:xfrm flipV="1">
            <a:off x="7224051" y="3483952"/>
            <a:ext cx="637151" cy="36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ECA18A-91EA-4AAD-8B0D-5B5E6C3CB4D8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098189" y="4767337"/>
            <a:ext cx="834819" cy="505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3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4104-31C8-4739-8D5C-236A75CB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1EDB5-4A59-4A24-816F-FA665FB1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 HTML describes the structure of a Web page.</a:t>
            </a:r>
          </a:p>
          <a:p>
            <a:r>
              <a:rPr lang="en-US" dirty="0"/>
              <a:t>Bootstrap: Bootstrap is a free front-end framework for faster and easier web development.</a:t>
            </a:r>
          </a:p>
          <a:p>
            <a:r>
              <a:rPr lang="en-US" dirty="0"/>
              <a:t>JavaScript: JavaScript is the programming language of HTML and the Web.</a:t>
            </a:r>
          </a:p>
          <a:p>
            <a:r>
              <a:rPr lang="en-US" dirty="0"/>
              <a:t>CSS: CSS describes how HTML elements are to be displayed on screen, paper, or in other media.</a:t>
            </a:r>
          </a:p>
          <a:p>
            <a:r>
              <a:rPr lang="en-US" dirty="0"/>
              <a:t>PHP: PHP is a widely-used, open source scripting language.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249F-7865-4EFD-89B5-39E9D750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85B8-E99D-4FF3-AE37-1468BE9E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21408"/>
            <a:ext cx="9147048" cy="4050792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sz="3200" dirty="0"/>
              <a:t>Module 1: Map</a:t>
            </a:r>
          </a:p>
          <a:p>
            <a:pPr marL="274320" lvl="1" indent="0">
              <a:buNone/>
            </a:pPr>
            <a:endParaRPr lang="en-US" sz="3200" dirty="0"/>
          </a:p>
          <a:p>
            <a:pPr lvl="1"/>
            <a:r>
              <a:rPr lang="en-US" sz="3000" dirty="0"/>
              <a:t>Module 2: Request</a:t>
            </a:r>
          </a:p>
          <a:p>
            <a:pPr marL="274320" lvl="1" indent="0">
              <a:buNone/>
            </a:pPr>
            <a:endParaRPr lang="en-US" sz="3000" dirty="0"/>
          </a:p>
          <a:p>
            <a:pPr lvl="1"/>
            <a:r>
              <a:rPr lang="en-US" sz="3000" dirty="0"/>
              <a:t>Module 3: Search Books</a:t>
            </a:r>
          </a:p>
          <a:p>
            <a:pPr marL="274320" lvl="1" indent="0">
              <a:buNone/>
            </a:pPr>
            <a:endParaRPr lang="en-US" sz="3000" dirty="0"/>
          </a:p>
          <a:p>
            <a:pPr lvl="1"/>
            <a:r>
              <a:rPr lang="en-US" sz="3000" dirty="0"/>
              <a:t>Module 4: Academic Hub</a:t>
            </a:r>
          </a:p>
          <a:p>
            <a:endParaRPr lang="en-US" dirty="0"/>
          </a:p>
        </p:txBody>
      </p:sp>
      <p:pic>
        <p:nvPicPr>
          <p:cNvPr id="1026" name="Picture 2" descr="Image result for map icon">
            <a:extLst>
              <a:ext uri="{FF2B5EF4-FFF2-40B4-BE49-F238E27FC236}">
                <a16:creationId xmlns:a16="http://schemas.microsoft.com/office/drawing/2014/main" id="{472F6C70-08B0-4A69-AE47-2C3FDF50F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5" y="2172264"/>
            <a:ext cx="1027571" cy="102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ery icon">
            <a:extLst>
              <a:ext uri="{FF2B5EF4-FFF2-40B4-BE49-F238E27FC236}">
                <a16:creationId xmlns:a16="http://schemas.microsoft.com/office/drawing/2014/main" id="{3461321E-5DB3-4C56-A3F0-817B4BC6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03" y="3278124"/>
            <a:ext cx="87099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ery icon">
            <a:extLst>
              <a:ext uri="{FF2B5EF4-FFF2-40B4-BE49-F238E27FC236}">
                <a16:creationId xmlns:a16="http://schemas.microsoft.com/office/drawing/2014/main" id="{1FBA7834-33EE-4486-B33C-07BE0363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55" y="4318594"/>
            <a:ext cx="870995" cy="8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ook icon">
            <a:extLst>
              <a:ext uri="{FF2B5EF4-FFF2-40B4-BE49-F238E27FC236}">
                <a16:creationId xmlns:a16="http://schemas.microsoft.com/office/drawing/2014/main" id="{61E452AC-4980-458E-A2FF-E6F0341D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5" y="5172833"/>
            <a:ext cx="1209610" cy="130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21B9-5213-4939-BECA-ED9D2E34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Map to LPU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2D72-A299-422C-8B16-BAAAC1C4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9138"/>
            <a:ext cx="10152743" cy="3968262"/>
          </a:xfrm>
        </p:spPr>
        <p:txBody>
          <a:bodyPr/>
          <a:lstStyle/>
          <a:p>
            <a:r>
              <a:rPr lang="en-US" dirty="0"/>
              <a:t>VERTO Map is a user-friendly mapping technology and local business information hub. In its absolute form, VERTO Map is comprised of high-resolution images. It includes most locations in Lovely Professional University.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469B-2BE8-4FEE-95EB-4BA17948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Request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78C6-12B5-4DA9-AC40-177AB448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the request module, one can submit any queries or complaints on the website, much similar to the Request Management System(RMS) present in the LPU-UMS.</a:t>
            </a:r>
          </a:p>
          <a:p>
            <a:r>
              <a:rPr lang="en-US" dirty="0"/>
              <a:t>The user can submit queries/complaints and at the back-end, the admin can view the requests.</a:t>
            </a:r>
          </a:p>
        </p:txBody>
      </p:sp>
      <p:pic>
        <p:nvPicPr>
          <p:cNvPr id="4" name="Picture 4" descr="Image result for query icon">
            <a:extLst>
              <a:ext uri="{FF2B5EF4-FFF2-40B4-BE49-F238E27FC236}">
                <a16:creationId xmlns:a16="http://schemas.microsoft.com/office/drawing/2014/main" id="{3F08A1BB-9F04-4F74-9854-21A06872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53" y="698373"/>
            <a:ext cx="870995" cy="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7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B041-EB78-4772-9918-50E9FD1E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 Request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D4A1E-089C-4EA3-AEB9-5730762033F7}"/>
              </a:ext>
            </a:extLst>
          </p:cNvPr>
          <p:cNvSpPr txBox="1"/>
          <p:nvPr/>
        </p:nvSpPr>
        <p:spPr>
          <a:xfrm>
            <a:off x="2197098" y="2982323"/>
            <a:ext cx="11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96B3D-8EC9-46FF-8273-85B543779BD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985867" y="3520080"/>
            <a:ext cx="1804180" cy="4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401FD59-3A0E-4839-9A6F-54B3723AD10D}"/>
              </a:ext>
            </a:extLst>
          </p:cNvPr>
          <p:cNvSpPr/>
          <p:nvPr/>
        </p:nvSpPr>
        <p:spPr>
          <a:xfrm>
            <a:off x="2458330" y="3348167"/>
            <a:ext cx="407963" cy="37630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BBBE61-4AF9-4108-BD6E-55D72B22FF2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662312" y="3724474"/>
            <a:ext cx="0" cy="51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10B55D-22E4-4A76-ABFA-673D127B03DF}"/>
              </a:ext>
            </a:extLst>
          </p:cNvPr>
          <p:cNvCxnSpPr/>
          <p:nvPr/>
        </p:nvCxnSpPr>
        <p:spPr>
          <a:xfrm>
            <a:off x="2577905" y="3967257"/>
            <a:ext cx="140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85C416-95B9-4A4B-B379-B85BC336FC50}"/>
              </a:ext>
            </a:extLst>
          </p:cNvPr>
          <p:cNvCxnSpPr>
            <a:cxnSpLocks/>
          </p:cNvCxnSpPr>
          <p:nvPr/>
        </p:nvCxnSpPr>
        <p:spPr>
          <a:xfrm>
            <a:off x="3010486" y="3536320"/>
            <a:ext cx="1758462" cy="113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41E5E64-42A8-4059-A935-39AA7488B433}"/>
              </a:ext>
            </a:extLst>
          </p:cNvPr>
          <p:cNvSpPr/>
          <p:nvPr/>
        </p:nvSpPr>
        <p:spPr>
          <a:xfrm>
            <a:off x="8315179" y="2571520"/>
            <a:ext cx="422031" cy="38329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56719A-64C0-40CC-A19F-740F413EB272}"/>
              </a:ext>
            </a:extLst>
          </p:cNvPr>
          <p:cNvCxnSpPr>
            <a:cxnSpLocks/>
          </p:cNvCxnSpPr>
          <p:nvPr/>
        </p:nvCxnSpPr>
        <p:spPr>
          <a:xfrm>
            <a:off x="8526191" y="2996675"/>
            <a:ext cx="0" cy="53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8A11FE-D81D-4D64-AA71-C817A5D834E2}"/>
              </a:ext>
            </a:extLst>
          </p:cNvPr>
          <p:cNvCxnSpPr/>
          <p:nvPr/>
        </p:nvCxnSpPr>
        <p:spPr>
          <a:xfrm>
            <a:off x="8651631" y="37244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FCEF34-384E-47A7-B78D-9A11061163F6}"/>
              </a:ext>
            </a:extLst>
          </p:cNvPr>
          <p:cNvCxnSpPr/>
          <p:nvPr/>
        </p:nvCxnSpPr>
        <p:spPr>
          <a:xfrm flipH="1">
            <a:off x="8420684" y="3256957"/>
            <a:ext cx="211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180BA4E-1C68-47A6-BD0E-DA3C3898DEC5}"/>
              </a:ext>
            </a:extLst>
          </p:cNvPr>
          <p:cNvSpPr txBox="1"/>
          <p:nvPr/>
        </p:nvSpPr>
        <p:spPr>
          <a:xfrm>
            <a:off x="8187396" y="2283334"/>
            <a:ext cx="88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DA83B97-34A6-46C6-BEFE-9FB74C2878C8}"/>
              </a:ext>
            </a:extLst>
          </p:cNvPr>
          <p:cNvSpPr/>
          <p:nvPr/>
        </p:nvSpPr>
        <p:spPr>
          <a:xfrm>
            <a:off x="4797087" y="2544193"/>
            <a:ext cx="2380001" cy="383291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requests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BA6EF9-315D-4D88-A249-CDD4BA0FDD49}"/>
              </a:ext>
            </a:extLst>
          </p:cNvPr>
          <p:cNvCxnSpPr>
            <a:cxnSpLocks/>
          </p:cNvCxnSpPr>
          <p:nvPr/>
        </p:nvCxnSpPr>
        <p:spPr>
          <a:xfrm flipH="1">
            <a:off x="3010486" y="2780535"/>
            <a:ext cx="1786603" cy="75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F2DE3B-2078-4073-9E1C-4DC67C54A8A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77088" y="2721398"/>
            <a:ext cx="1138091" cy="1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8B71A3-A333-4DB1-8EEF-3831DE1D4349}"/>
              </a:ext>
            </a:extLst>
          </p:cNvPr>
          <p:cNvSpPr/>
          <p:nvPr/>
        </p:nvSpPr>
        <p:spPr>
          <a:xfrm>
            <a:off x="4790047" y="3109644"/>
            <a:ext cx="2380001" cy="820872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suggestions/requests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B779AF-292C-4881-AD97-0A666863AA1C}"/>
              </a:ext>
            </a:extLst>
          </p:cNvPr>
          <p:cNvSpPr/>
          <p:nvPr/>
        </p:nvSpPr>
        <p:spPr>
          <a:xfrm>
            <a:off x="4765428" y="4369383"/>
            <a:ext cx="2411659" cy="633835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requests</a:t>
            </a:r>
          </a:p>
        </p:txBody>
      </p:sp>
    </p:spTree>
    <p:extLst>
      <p:ext uri="{BB962C8B-B14F-4D97-AF65-F5344CB8AC3E}">
        <p14:creationId xmlns:p14="http://schemas.microsoft.com/office/powerpoint/2010/main" val="107350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A540-3135-44C6-B09B-BED14984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Search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5E2C-6D48-4DCF-B08B-C5614685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module, the user can search books available in the database.</a:t>
            </a:r>
          </a:p>
          <a:p>
            <a:r>
              <a:rPr lang="en-US" dirty="0"/>
              <a:t>There are two criterion for book search:</a:t>
            </a:r>
          </a:p>
          <a:p>
            <a:r>
              <a:rPr lang="en-US" dirty="0"/>
              <a:t>Search by book title</a:t>
            </a:r>
          </a:p>
          <a:p>
            <a:r>
              <a:rPr lang="en-US" dirty="0"/>
              <a:t>Search using keywords: if the user does not remember the book title, he/she can search the book by entering the keyword(s).</a:t>
            </a:r>
          </a:p>
        </p:txBody>
      </p:sp>
      <p:pic>
        <p:nvPicPr>
          <p:cNvPr id="4" name="Picture 6" descr="Image result for query icon">
            <a:extLst>
              <a:ext uri="{FF2B5EF4-FFF2-40B4-BE49-F238E27FC236}">
                <a16:creationId xmlns:a16="http://schemas.microsoft.com/office/drawing/2014/main" id="{A212F849-3C97-49DB-A778-7FF1762F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55" y="829977"/>
            <a:ext cx="870995" cy="8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1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254</TotalTime>
  <Words>425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VERTO-GUIDE</vt:lpstr>
      <vt:lpstr>Introduction</vt:lpstr>
      <vt:lpstr>DFD</vt:lpstr>
      <vt:lpstr>Technologies Used</vt:lpstr>
      <vt:lpstr>Project Overview</vt:lpstr>
      <vt:lpstr>Module 1: Map to LPU</vt:lpstr>
      <vt:lpstr>Module 2: Request </vt:lpstr>
      <vt:lpstr>Use case diagram: Request </vt:lpstr>
      <vt:lpstr>Module 3: Search Books</vt:lpstr>
      <vt:lpstr>Use case diagram: Search Books</vt:lpstr>
      <vt:lpstr>Module 4: Academic Hub</vt:lpstr>
      <vt:lpstr>Use case diagram: Academic 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VERTO-GUIDE</dc:title>
  <dc:creator>dream</dc:creator>
  <cp:lastModifiedBy>VISHAL</cp:lastModifiedBy>
  <cp:revision>24</cp:revision>
  <dcterms:created xsi:type="dcterms:W3CDTF">2019-12-06T13:52:34Z</dcterms:created>
  <dcterms:modified xsi:type="dcterms:W3CDTF">2019-12-08T16:37:22Z</dcterms:modified>
</cp:coreProperties>
</file>