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1" r:id="rId3"/>
    <p:sldId id="259" r:id="rId4"/>
    <p:sldId id="262" r:id="rId5"/>
    <p:sldId id="274" r:id="rId6"/>
    <p:sldId id="275" r:id="rId7"/>
    <p:sldId id="276" r:id="rId8"/>
    <p:sldId id="287" r:id="rId9"/>
    <p:sldId id="288" r:id="rId10"/>
    <p:sldId id="289" r:id="rId11"/>
    <p:sldId id="264" r:id="rId12"/>
    <p:sldId id="265" r:id="rId13"/>
    <p:sldId id="277" r:id="rId14"/>
    <p:sldId id="268" r:id="rId15"/>
    <p:sldId id="269" r:id="rId16"/>
    <p:sldId id="270" r:id="rId17"/>
    <p:sldId id="278" r:id="rId18"/>
    <p:sldId id="279" r:id="rId19"/>
    <p:sldId id="280" r:id="rId20"/>
    <p:sldId id="281" r:id="rId21"/>
    <p:sldId id="282" r:id="rId22"/>
    <p:sldId id="283" r:id="rId23"/>
    <p:sldId id="284" r:id="rId24"/>
    <p:sldId id="285" r:id="rId25"/>
    <p:sldId id="286" r:id="rId26"/>
    <p:sldId id="27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esh Pattanayak" initials="NP" lastIdx="1" clrIdx="0">
    <p:extLst>
      <p:ext uri="{19B8F6BF-5375-455C-9EA6-DF929625EA0E}">
        <p15:presenceInfo xmlns:p15="http://schemas.microsoft.com/office/powerpoint/2012/main" userId="588bce7d0cfa61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156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41" autoAdjust="0"/>
    <p:restoredTop sz="94660"/>
  </p:normalViewPr>
  <p:slideViewPr>
    <p:cSldViewPr snapToGrid="0">
      <p:cViewPr varScale="1">
        <p:scale>
          <a:sx n="114" d="100"/>
          <a:sy n="114" d="100"/>
        </p:scale>
        <p:origin x="84" y="5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52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esh Pattanayak" userId="588bce7d0cfa618f" providerId="LiveId" clId="{83761581-3809-4863-BA9A-D4195BF5A937}"/>
    <pc:docChg chg="custSel addSld delSld modSld">
      <pc:chgData name="Nikhilesh Pattanayak" userId="588bce7d0cfa618f" providerId="LiveId" clId="{83761581-3809-4863-BA9A-D4195BF5A937}" dt="2021-04-03T10:48:59.972" v="1752" actId="20577"/>
      <pc:docMkLst>
        <pc:docMk/>
      </pc:docMkLst>
      <pc:sldChg chg="addSp delSp modSp mod">
        <pc:chgData name="Nikhilesh Pattanayak" userId="588bce7d0cfa618f" providerId="LiveId" clId="{83761581-3809-4863-BA9A-D4195BF5A937}" dt="2021-04-03T04:04:46.493" v="127" actId="115"/>
        <pc:sldMkLst>
          <pc:docMk/>
          <pc:sldMk cId="3314720397" sldId="268"/>
        </pc:sldMkLst>
        <pc:spChg chg="add mod">
          <ac:chgData name="Nikhilesh Pattanayak" userId="588bce7d0cfa618f" providerId="LiveId" clId="{83761581-3809-4863-BA9A-D4195BF5A937}" dt="2021-04-03T04:04:43.527" v="125" actId="115"/>
          <ac:spMkLst>
            <pc:docMk/>
            <pc:sldMk cId="3314720397" sldId="268"/>
            <ac:spMk id="2" creationId="{6012B9F3-CDDA-4980-906C-F8CE0F4AFBAF}"/>
          </ac:spMkLst>
        </pc:spChg>
        <pc:spChg chg="add del mod">
          <ac:chgData name="Nikhilesh Pattanayak" userId="588bce7d0cfa618f" providerId="LiveId" clId="{83761581-3809-4863-BA9A-D4195BF5A937}" dt="2021-04-03T04:00:29.869" v="4"/>
          <ac:spMkLst>
            <pc:docMk/>
            <pc:sldMk cId="3314720397" sldId="268"/>
            <ac:spMk id="2" creationId="{622EC009-5617-42C9-BAA9-0C0D5A8194DC}"/>
          </ac:spMkLst>
        </pc:spChg>
        <pc:spChg chg="add mod">
          <ac:chgData name="Nikhilesh Pattanayak" userId="588bce7d0cfa618f" providerId="LiveId" clId="{83761581-3809-4863-BA9A-D4195BF5A937}" dt="2021-04-03T04:04:40.992" v="124" actId="115"/>
          <ac:spMkLst>
            <pc:docMk/>
            <pc:sldMk cId="3314720397" sldId="268"/>
            <ac:spMk id="3" creationId="{089C0D92-2FF1-4964-B754-BD05827ED8A7}"/>
          </ac:spMkLst>
        </pc:spChg>
        <pc:spChg chg="mod">
          <ac:chgData name="Nikhilesh Pattanayak" userId="588bce7d0cfa618f" providerId="LiveId" clId="{83761581-3809-4863-BA9A-D4195BF5A937}" dt="2021-04-03T04:04:46.493" v="127" actId="115"/>
          <ac:spMkLst>
            <pc:docMk/>
            <pc:sldMk cId="3314720397" sldId="268"/>
            <ac:spMk id="4" creationId="{00000000-0000-0000-0000-000000000000}"/>
          </ac:spMkLst>
        </pc:spChg>
        <pc:grpChg chg="mod">
          <ac:chgData name="Nikhilesh Pattanayak" userId="588bce7d0cfa618f" providerId="LiveId" clId="{83761581-3809-4863-BA9A-D4195BF5A937}" dt="2021-04-03T04:01:53.395" v="16" actId="1076"/>
          <ac:grpSpMkLst>
            <pc:docMk/>
            <pc:sldMk cId="3314720397" sldId="268"/>
            <ac:grpSpMk id="6" creationId="{00000000-0000-0000-0000-000000000000}"/>
          </ac:grpSpMkLst>
        </pc:grpChg>
        <pc:picChg chg="add mod">
          <ac:chgData name="Nikhilesh Pattanayak" userId="588bce7d0cfa618f" providerId="LiveId" clId="{83761581-3809-4863-BA9A-D4195BF5A937}" dt="2021-04-03T04:03:59.498" v="117" actId="1076"/>
          <ac:picMkLst>
            <pc:docMk/>
            <pc:sldMk cId="3314720397" sldId="268"/>
            <ac:picMk id="25" creationId="{BD6D584B-9103-4A39-A03C-FA891863A4AA}"/>
          </ac:picMkLst>
        </pc:picChg>
        <pc:picChg chg="mod">
          <ac:chgData name="Nikhilesh Pattanayak" userId="588bce7d0cfa618f" providerId="LiveId" clId="{83761581-3809-4863-BA9A-D4195BF5A937}" dt="2021-04-03T04:03:34.708" v="111" actId="1076"/>
          <ac:picMkLst>
            <pc:docMk/>
            <pc:sldMk cId="3314720397" sldId="268"/>
            <ac:picMk id="26" creationId="{37AD5D37-9408-4F20-8A3F-72BD39E6A461}"/>
          </ac:picMkLst>
        </pc:picChg>
        <pc:picChg chg="del">
          <ac:chgData name="Nikhilesh Pattanayak" userId="588bce7d0cfa618f" providerId="LiveId" clId="{83761581-3809-4863-BA9A-D4195BF5A937}" dt="2021-04-03T04:00:21.610" v="0" actId="478"/>
          <ac:picMkLst>
            <pc:docMk/>
            <pc:sldMk cId="3314720397" sldId="268"/>
            <ac:picMk id="28" creationId="{777EB209-C1C0-4C33-88A6-6132A0C9AB64}"/>
          </ac:picMkLst>
        </pc:picChg>
        <pc:picChg chg="add mod">
          <ac:chgData name="Nikhilesh Pattanayak" userId="588bce7d0cfa618f" providerId="LiveId" clId="{83761581-3809-4863-BA9A-D4195BF5A937}" dt="2021-04-03T04:04:06.250" v="119" actId="1076"/>
          <ac:picMkLst>
            <pc:docMk/>
            <pc:sldMk cId="3314720397" sldId="268"/>
            <ac:picMk id="110" creationId="{F530CA17-66BA-45C0-B415-CC88E1E15E31}"/>
          </ac:picMkLst>
        </pc:picChg>
      </pc:sldChg>
      <pc:sldChg chg="addSp modSp mod">
        <pc:chgData name="Nikhilesh Pattanayak" userId="588bce7d0cfa618f" providerId="LiveId" clId="{83761581-3809-4863-BA9A-D4195BF5A937}" dt="2021-04-03T04:27:57.222" v="296" actId="20577"/>
        <pc:sldMkLst>
          <pc:docMk/>
          <pc:sldMk cId="3773063950" sldId="269"/>
        </pc:sldMkLst>
        <pc:spChg chg="mod">
          <ac:chgData name="Nikhilesh Pattanayak" userId="588bce7d0cfa618f" providerId="LiveId" clId="{83761581-3809-4863-BA9A-D4195BF5A937}" dt="2021-04-03T04:25:29.488" v="269" actId="115"/>
          <ac:spMkLst>
            <pc:docMk/>
            <pc:sldMk cId="3773063950" sldId="269"/>
            <ac:spMk id="4" creationId="{00000000-0000-0000-0000-000000000000}"/>
          </ac:spMkLst>
        </pc:spChg>
        <pc:spChg chg="add mod">
          <ac:chgData name="Nikhilesh Pattanayak" userId="588bce7d0cfa618f" providerId="LiveId" clId="{83761581-3809-4863-BA9A-D4195BF5A937}" dt="2021-04-03T04:27:33.110" v="286" actId="12"/>
          <ac:spMkLst>
            <pc:docMk/>
            <pc:sldMk cId="3773063950" sldId="269"/>
            <ac:spMk id="29" creationId="{9BFD0561-A1C9-4693-9844-F7DF835695C7}"/>
          </ac:spMkLst>
        </pc:spChg>
        <pc:spChg chg="add mod">
          <ac:chgData name="Nikhilesh Pattanayak" userId="588bce7d0cfa618f" providerId="LiveId" clId="{83761581-3809-4863-BA9A-D4195BF5A937}" dt="2021-04-03T04:27:57.222" v="296" actId="20577"/>
          <ac:spMkLst>
            <pc:docMk/>
            <pc:sldMk cId="3773063950" sldId="269"/>
            <ac:spMk id="30" creationId="{A66BE7B3-2BBF-46E0-820F-47596B7EF5D3}"/>
          </ac:spMkLst>
        </pc:spChg>
        <pc:picChg chg="add mod">
          <ac:chgData name="Nikhilesh Pattanayak" userId="588bce7d0cfa618f" providerId="LiveId" clId="{83761581-3809-4863-BA9A-D4195BF5A937}" dt="2021-04-03T04:23:26.128" v="232" actId="14100"/>
          <ac:picMkLst>
            <pc:docMk/>
            <pc:sldMk cId="3773063950" sldId="269"/>
            <ac:picMk id="3" creationId="{B79A3098-4623-4FD3-9514-96D1FDDD1A4F}"/>
          </ac:picMkLst>
        </pc:picChg>
        <pc:picChg chg="add mod">
          <ac:chgData name="Nikhilesh Pattanayak" userId="588bce7d0cfa618f" providerId="LiveId" clId="{83761581-3809-4863-BA9A-D4195BF5A937}" dt="2021-04-03T04:23:32.092" v="234" actId="1076"/>
          <ac:picMkLst>
            <pc:docMk/>
            <pc:sldMk cId="3773063950" sldId="269"/>
            <ac:picMk id="28" creationId="{48AE0431-08DC-49C0-BB78-4719F9C4BDB3}"/>
          </ac:picMkLst>
        </pc:picChg>
      </pc:sldChg>
      <pc:sldChg chg="addSp delSp modSp mod">
        <pc:chgData name="Nikhilesh Pattanayak" userId="588bce7d0cfa618f" providerId="LiveId" clId="{83761581-3809-4863-BA9A-D4195BF5A937}" dt="2021-04-03T04:21:45.015" v="223" actId="20577"/>
        <pc:sldMkLst>
          <pc:docMk/>
          <pc:sldMk cId="839129517" sldId="270"/>
        </pc:sldMkLst>
        <pc:spChg chg="add mod">
          <ac:chgData name="Nikhilesh Pattanayak" userId="588bce7d0cfa618f" providerId="LiveId" clId="{83761581-3809-4863-BA9A-D4195BF5A937}" dt="2021-04-03T04:21:36.013" v="212" actId="20577"/>
          <ac:spMkLst>
            <pc:docMk/>
            <pc:sldMk cId="839129517" sldId="270"/>
            <ac:spMk id="2" creationId="{A9533E68-B48A-4C8B-8DE4-C4167310ECD0}"/>
          </ac:spMkLst>
        </pc:spChg>
        <pc:spChg chg="add mod">
          <ac:chgData name="Nikhilesh Pattanayak" userId="588bce7d0cfa618f" providerId="LiveId" clId="{83761581-3809-4863-BA9A-D4195BF5A937}" dt="2021-04-03T04:21:45.015" v="223" actId="20577"/>
          <ac:spMkLst>
            <pc:docMk/>
            <pc:sldMk cId="839129517" sldId="270"/>
            <ac:spMk id="3" creationId="{FEE877A0-9028-4D56-A37F-81904E7DF2C8}"/>
          </ac:spMkLst>
        </pc:spChg>
        <pc:spChg chg="mod">
          <ac:chgData name="Nikhilesh Pattanayak" userId="588bce7d0cfa618f" providerId="LiveId" clId="{83761581-3809-4863-BA9A-D4195BF5A937}" dt="2021-04-03T04:21:25.853" v="209" actId="113"/>
          <ac:spMkLst>
            <pc:docMk/>
            <pc:sldMk cId="839129517" sldId="270"/>
            <ac:spMk id="4" creationId="{00000000-0000-0000-0000-000000000000}"/>
          </ac:spMkLst>
        </pc:spChg>
        <pc:spChg chg="add mod">
          <ac:chgData name="Nikhilesh Pattanayak" userId="588bce7d0cfa618f" providerId="LiveId" clId="{83761581-3809-4863-BA9A-D4195BF5A937}" dt="2021-04-03T04:21:20.080" v="206" actId="1076"/>
          <ac:spMkLst>
            <pc:docMk/>
            <pc:sldMk cId="839129517" sldId="270"/>
            <ac:spMk id="75" creationId="{2E942863-3A3D-45DE-807B-489DC1C75B8D}"/>
          </ac:spMkLst>
        </pc:spChg>
        <pc:picChg chg="mod">
          <ac:chgData name="Nikhilesh Pattanayak" userId="588bce7d0cfa618f" providerId="LiveId" clId="{83761581-3809-4863-BA9A-D4195BF5A937}" dt="2021-04-03T04:21:23.576" v="207" actId="1076"/>
          <ac:picMkLst>
            <pc:docMk/>
            <pc:sldMk cId="839129517" sldId="270"/>
            <ac:picMk id="25" creationId="{32A55050-8030-4A2A-B4E4-8C260B4EEA35}"/>
          </ac:picMkLst>
        </pc:picChg>
        <pc:picChg chg="del">
          <ac:chgData name="Nikhilesh Pattanayak" userId="588bce7d0cfa618f" providerId="LiveId" clId="{83761581-3809-4863-BA9A-D4195BF5A937}" dt="2021-04-03T04:04:58.864" v="128" actId="478"/>
          <ac:picMkLst>
            <pc:docMk/>
            <pc:sldMk cId="839129517" sldId="270"/>
            <ac:picMk id="71" creationId="{615C351E-8F6D-4124-8B1C-C0502DBD9CD6}"/>
          </ac:picMkLst>
        </pc:picChg>
        <pc:picChg chg="add mod">
          <ac:chgData name="Nikhilesh Pattanayak" userId="588bce7d0cfa618f" providerId="LiveId" clId="{83761581-3809-4863-BA9A-D4195BF5A937}" dt="2021-04-03T04:15:43.075" v="153" actId="1076"/>
          <ac:picMkLst>
            <pc:docMk/>
            <pc:sldMk cId="839129517" sldId="270"/>
            <ac:picMk id="72" creationId="{8EEC349F-B90F-498F-9E03-2A19125141D3}"/>
          </ac:picMkLst>
        </pc:picChg>
        <pc:picChg chg="add mod">
          <ac:chgData name="Nikhilesh Pattanayak" userId="588bce7d0cfa618f" providerId="LiveId" clId="{83761581-3809-4863-BA9A-D4195BF5A937}" dt="2021-04-03T04:15:27.346" v="147" actId="1076"/>
          <ac:picMkLst>
            <pc:docMk/>
            <pc:sldMk cId="839129517" sldId="270"/>
            <ac:picMk id="74" creationId="{5A2E13F4-4812-4107-85A8-38252238B855}"/>
          </ac:picMkLst>
        </pc:picChg>
      </pc:sldChg>
      <pc:sldChg chg="addSp delSp modSp mod modAnim addCm">
        <pc:chgData name="Nikhilesh Pattanayak" userId="588bce7d0cfa618f" providerId="LiveId" clId="{83761581-3809-4863-BA9A-D4195BF5A937}" dt="2021-04-03T05:28:03.915" v="1159" actId="20577"/>
        <pc:sldMkLst>
          <pc:docMk/>
          <pc:sldMk cId="559330397" sldId="276"/>
        </pc:sldMkLst>
        <pc:spChg chg="mod">
          <ac:chgData name="Nikhilesh Pattanayak" userId="588bce7d0cfa618f" providerId="LiveId" clId="{83761581-3809-4863-BA9A-D4195BF5A937}" dt="2021-04-03T05:28:03.915" v="1159" actId="20577"/>
          <ac:spMkLst>
            <pc:docMk/>
            <pc:sldMk cId="559330397" sldId="276"/>
            <ac:spMk id="2" creationId="{00000000-0000-0000-0000-000000000000}"/>
          </ac:spMkLst>
        </pc:spChg>
        <pc:spChg chg="add del">
          <ac:chgData name="Nikhilesh Pattanayak" userId="588bce7d0cfa618f" providerId="LiveId" clId="{83761581-3809-4863-BA9A-D4195BF5A937}" dt="2021-04-03T05:25:19.211" v="1075" actId="478"/>
          <ac:spMkLst>
            <pc:docMk/>
            <pc:sldMk cId="559330397" sldId="276"/>
            <ac:spMk id="6" creationId="{CAF18B8F-0D59-462A-815D-17D60BFE4E29}"/>
          </ac:spMkLst>
        </pc:spChg>
        <pc:picChg chg="del">
          <ac:chgData name="Nikhilesh Pattanayak" userId="588bce7d0cfa618f" providerId="LiveId" clId="{83761581-3809-4863-BA9A-D4195BF5A937}" dt="2021-04-03T05:07:39.356" v="632" actId="478"/>
          <ac:picMkLst>
            <pc:docMk/>
            <pc:sldMk cId="559330397" sldId="276"/>
            <ac:picMk id="7" creationId="{017EC2DF-F9DA-47F1-B50A-BFA0AE506CD0}"/>
          </ac:picMkLst>
        </pc:picChg>
        <pc:picChg chg="del">
          <ac:chgData name="Nikhilesh Pattanayak" userId="588bce7d0cfa618f" providerId="LiveId" clId="{83761581-3809-4863-BA9A-D4195BF5A937}" dt="2021-04-03T05:07:38.780" v="631" actId="478"/>
          <ac:picMkLst>
            <pc:docMk/>
            <pc:sldMk cId="559330397" sldId="276"/>
            <ac:picMk id="9" creationId="{C039F9FC-89E4-4FCE-A672-1F294D1EAF88}"/>
          </ac:picMkLst>
        </pc:picChg>
        <pc:picChg chg="del">
          <ac:chgData name="Nikhilesh Pattanayak" userId="588bce7d0cfa618f" providerId="LiveId" clId="{83761581-3809-4863-BA9A-D4195BF5A937}" dt="2021-04-03T05:07:39.932" v="633" actId="478"/>
          <ac:picMkLst>
            <pc:docMk/>
            <pc:sldMk cId="559330397" sldId="276"/>
            <ac:picMk id="11" creationId="{A174D113-80C3-41B8-BC82-C54484F2CA99}"/>
          </ac:picMkLst>
        </pc:picChg>
        <pc:picChg chg="del">
          <ac:chgData name="Nikhilesh Pattanayak" userId="588bce7d0cfa618f" providerId="LiveId" clId="{83761581-3809-4863-BA9A-D4195BF5A937}" dt="2021-04-03T05:07:38.334" v="630" actId="478"/>
          <ac:picMkLst>
            <pc:docMk/>
            <pc:sldMk cId="559330397" sldId="276"/>
            <ac:picMk id="13" creationId="{808B52F0-9AEB-4255-8BF2-D59984355C6D}"/>
          </ac:picMkLst>
        </pc:picChg>
      </pc:sldChg>
      <pc:sldChg chg="addSp modSp new mod">
        <pc:chgData name="Nikhilesh Pattanayak" userId="588bce7d0cfa618f" providerId="LiveId" clId="{83761581-3809-4863-BA9A-D4195BF5A937}" dt="2021-04-03T04:22:23.739" v="228"/>
        <pc:sldMkLst>
          <pc:docMk/>
          <pc:sldMk cId="4194165614" sldId="278"/>
        </pc:sldMkLst>
        <pc:spChg chg="add mod">
          <ac:chgData name="Nikhilesh Pattanayak" userId="588bce7d0cfa618f" providerId="LiveId" clId="{83761581-3809-4863-BA9A-D4195BF5A937}" dt="2021-04-03T04:20:04.347" v="178" actId="20577"/>
          <ac:spMkLst>
            <pc:docMk/>
            <pc:sldMk cId="4194165614" sldId="278"/>
            <ac:spMk id="8" creationId="{34712AF7-EF17-4A42-97E9-700501E347E1}"/>
          </ac:spMkLst>
        </pc:spChg>
        <pc:spChg chg="add mod">
          <ac:chgData name="Nikhilesh Pattanayak" userId="588bce7d0cfa618f" providerId="LiveId" clId="{83761581-3809-4863-BA9A-D4195BF5A937}" dt="2021-04-03T04:19:57.602" v="175" actId="20577"/>
          <ac:spMkLst>
            <pc:docMk/>
            <pc:sldMk cId="4194165614" sldId="278"/>
            <ac:spMk id="9" creationId="{C89F75A2-C296-47A1-83F5-B75BCB828A04}"/>
          </ac:spMkLst>
        </pc:spChg>
        <pc:spChg chg="add mod">
          <ac:chgData name="Nikhilesh Pattanayak" userId="588bce7d0cfa618f" providerId="LiveId" clId="{83761581-3809-4863-BA9A-D4195BF5A937}" dt="2021-04-03T04:22:23.739" v="228"/>
          <ac:spMkLst>
            <pc:docMk/>
            <pc:sldMk cId="4194165614" sldId="278"/>
            <ac:spMk id="10" creationId="{6044B844-E6C1-4743-B34B-7946B432BA5D}"/>
          </ac:spMkLst>
        </pc:spChg>
        <pc:picChg chg="add mod">
          <ac:chgData name="Nikhilesh Pattanayak" userId="588bce7d0cfa618f" providerId="LiveId" clId="{83761581-3809-4863-BA9A-D4195BF5A937}" dt="2021-04-03T04:18:51.138" v="157" actId="1076"/>
          <ac:picMkLst>
            <pc:docMk/>
            <pc:sldMk cId="4194165614" sldId="278"/>
            <ac:picMk id="3" creationId="{A77CFB76-7900-4708-9796-F4AD0504BCC8}"/>
          </ac:picMkLst>
        </pc:picChg>
        <pc:picChg chg="add mod">
          <ac:chgData name="Nikhilesh Pattanayak" userId="588bce7d0cfa618f" providerId="LiveId" clId="{83761581-3809-4863-BA9A-D4195BF5A937}" dt="2021-04-03T04:18:58.336" v="161" actId="1076"/>
          <ac:picMkLst>
            <pc:docMk/>
            <pc:sldMk cId="4194165614" sldId="278"/>
            <ac:picMk id="5" creationId="{BD412944-0CDF-4B74-8A9A-1E745416247A}"/>
          </ac:picMkLst>
        </pc:picChg>
        <pc:picChg chg="add mod">
          <ac:chgData name="Nikhilesh Pattanayak" userId="588bce7d0cfa618f" providerId="LiveId" clId="{83761581-3809-4863-BA9A-D4195BF5A937}" dt="2021-04-03T04:18:57.058" v="160" actId="1076"/>
          <ac:picMkLst>
            <pc:docMk/>
            <pc:sldMk cId="4194165614" sldId="278"/>
            <ac:picMk id="7" creationId="{1FCC8E3A-C6CF-4685-BF84-B13CF2316363}"/>
          </ac:picMkLst>
        </pc:picChg>
      </pc:sldChg>
      <pc:sldChg chg="addSp modSp new mod">
        <pc:chgData name="Nikhilesh Pattanayak" userId="588bce7d0cfa618f" providerId="LiveId" clId="{83761581-3809-4863-BA9A-D4195BF5A937}" dt="2021-04-03T04:31:04.435" v="340" actId="1076"/>
        <pc:sldMkLst>
          <pc:docMk/>
          <pc:sldMk cId="3598287912" sldId="279"/>
        </pc:sldMkLst>
        <pc:spChg chg="add mod">
          <ac:chgData name="Nikhilesh Pattanayak" userId="588bce7d0cfa618f" providerId="LiveId" clId="{83761581-3809-4863-BA9A-D4195BF5A937}" dt="2021-04-03T04:29:30.634" v="316"/>
          <ac:spMkLst>
            <pc:docMk/>
            <pc:sldMk cId="3598287912" sldId="279"/>
            <ac:spMk id="8" creationId="{C03739F2-9758-43D6-A5C6-31C5C0D85135}"/>
          </ac:spMkLst>
        </pc:spChg>
        <pc:spChg chg="add mod">
          <ac:chgData name="Nikhilesh Pattanayak" userId="588bce7d0cfa618f" providerId="LiveId" clId="{83761581-3809-4863-BA9A-D4195BF5A937}" dt="2021-04-03T04:30:36.561" v="336" actId="115"/>
          <ac:spMkLst>
            <pc:docMk/>
            <pc:sldMk cId="3598287912" sldId="279"/>
            <ac:spMk id="9" creationId="{0973E9D3-BB48-49AB-B94E-37DCDA0FF6CC}"/>
          </ac:spMkLst>
        </pc:spChg>
        <pc:spChg chg="add mod">
          <ac:chgData name="Nikhilesh Pattanayak" userId="588bce7d0cfa618f" providerId="LiveId" clId="{83761581-3809-4863-BA9A-D4195BF5A937}" dt="2021-04-03T04:31:04.435" v="340" actId="1076"/>
          <ac:spMkLst>
            <pc:docMk/>
            <pc:sldMk cId="3598287912" sldId="279"/>
            <ac:spMk id="10" creationId="{65DDB65C-4EA0-451B-AD0F-B1A47FDE9A09}"/>
          </ac:spMkLst>
        </pc:spChg>
        <pc:picChg chg="add mod">
          <ac:chgData name="Nikhilesh Pattanayak" userId="588bce7d0cfa618f" providerId="LiveId" clId="{83761581-3809-4863-BA9A-D4195BF5A937}" dt="2021-04-03T04:28:57.302" v="308" actId="1076"/>
          <ac:picMkLst>
            <pc:docMk/>
            <pc:sldMk cId="3598287912" sldId="279"/>
            <ac:picMk id="3" creationId="{186D881A-3608-4E1A-9A33-D25B7ADF873B}"/>
          </ac:picMkLst>
        </pc:picChg>
        <pc:picChg chg="add mod">
          <ac:chgData name="Nikhilesh Pattanayak" userId="588bce7d0cfa618f" providerId="LiveId" clId="{83761581-3809-4863-BA9A-D4195BF5A937}" dt="2021-04-03T04:29:04.247" v="311" actId="1076"/>
          <ac:picMkLst>
            <pc:docMk/>
            <pc:sldMk cId="3598287912" sldId="279"/>
            <ac:picMk id="5" creationId="{CD38A21E-5FAA-4F01-AA98-924D50264062}"/>
          </ac:picMkLst>
        </pc:picChg>
        <pc:picChg chg="add mod">
          <ac:chgData name="Nikhilesh Pattanayak" userId="588bce7d0cfa618f" providerId="LiveId" clId="{83761581-3809-4863-BA9A-D4195BF5A937}" dt="2021-04-03T04:28:52.808" v="306" actId="1076"/>
          <ac:picMkLst>
            <pc:docMk/>
            <pc:sldMk cId="3598287912" sldId="279"/>
            <ac:picMk id="7" creationId="{2F9BC4CD-A797-494A-9A54-918FFB39F6B2}"/>
          </ac:picMkLst>
        </pc:picChg>
      </pc:sldChg>
      <pc:sldChg chg="addSp modSp new mod">
        <pc:chgData name="Nikhilesh Pattanayak" userId="588bce7d0cfa618f" providerId="LiveId" clId="{83761581-3809-4863-BA9A-D4195BF5A937}" dt="2021-04-03T04:35:21.310" v="385" actId="14100"/>
        <pc:sldMkLst>
          <pc:docMk/>
          <pc:sldMk cId="950998455" sldId="280"/>
        </pc:sldMkLst>
        <pc:spChg chg="add mod">
          <ac:chgData name="Nikhilesh Pattanayak" userId="588bce7d0cfa618f" providerId="LiveId" clId="{83761581-3809-4863-BA9A-D4195BF5A937}" dt="2021-04-03T04:33:27.731" v="362"/>
          <ac:spMkLst>
            <pc:docMk/>
            <pc:sldMk cId="950998455" sldId="280"/>
            <ac:spMk id="8" creationId="{FB93B9C9-F0EC-4AFC-A26D-D43ED30138DE}"/>
          </ac:spMkLst>
        </pc:spChg>
        <pc:spChg chg="add mod">
          <ac:chgData name="Nikhilesh Pattanayak" userId="588bce7d0cfa618f" providerId="LiveId" clId="{83761581-3809-4863-BA9A-D4195BF5A937}" dt="2021-04-03T04:35:21.310" v="385" actId="14100"/>
          <ac:spMkLst>
            <pc:docMk/>
            <pc:sldMk cId="950998455" sldId="280"/>
            <ac:spMk id="9" creationId="{55B4DD03-7FFE-480A-8F0D-66966AFFD5D3}"/>
          </ac:spMkLst>
        </pc:spChg>
        <pc:spChg chg="add mod">
          <ac:chgData name="Nikhilesh Pattanayak" userId="588bce7d0cfa618f" providerId="LiveId" clId="{83761581-3809-4863-BA9A-D4195BF5A937}" dt="2021-04-03T04:35:00.054" v="377" actId="20577"/>
          <ac:spMkLst>
            <pc:docMk/>
            <pc:sldMk cId="950998455" sldId="280"/>
            <ac:spMk id="10" creationId="{D12204AE-6EF0-4DF8-80FA-F86530E0BE1F}"/>
          </ac:spMkLst>
        </pc:spChg>
        <pc:picChg chg="add mod">
          <ac:chgData name="Nikhilesh Pattanayak" userId="588bce7d0cfa618f" providerId="LiveId" clId="{83761581-3809-4863-BA9A-D4195BF5A937}" dt="2021-04-03T04:32:51.899" v="351" actId="1076"/>
          <ac:picMkLst>
            <pc:docMk/>
            <pc:sldMk cId="950998455" sldId="280"/>
            <ac:picMk id="3" creationId="{8F1DD43F-E4DB-4972-9F2E-627A3C74DA11}"/>
          </ac:picMkLst>
        </pc:picChg>
        <pc:picChg chg="add mod">
          <ac:chgData name="Nikhilesh Pattanayak" userId="588bce7d0cfa618f" providerId="LiveId" clId="{83761581-3809-4863-BA9A-D4195BF5A937}" dt="2021-04-03T04:33:13.378" v="358" actId="1076"/>
          <ac:picMkLst>
            <pc:docMk/>
            <pc:sldMk cId="950998455" sldId="280"/>
            <ac:picMk id="5" creationId="{590EBE5F-D651-435E-8F05-F5CB7CB30C3A}"/>
          </ac:picMkLst>
        </pc:picChg>
        <pc:picChg chg="add mod">
          <ac:chgData name="Nikhilesh Pattanayak" userId="588bce7d0cfa618f" providerId="LiveId" clId="{83761581-3809-4863-BA9A-D4195BF5A937}" dt="2021-04-03T04:33:06.638" v="356" actId="1076"/>
          <ac:picMkLst>
            <pc:docMk/>
            <pc:sldMk cId="950998455" sldId="280"/>
            <ac:picMk id="7" creationId="{0D1A22F1-0DF9-4EFE-9940-09D54073667C}"/>
          </ac:picMkLst>
        </pc:picChg>
      </pc:sldChg>
      <pc:sldChg chg="addSp modSp new mod">
        <pc:chgData name="Nikhilesh Pattanayak" userId="588bce7d0cfa618f" providerId="LiveId" clId="{83761581-3809-4863-BA9A-D4195BF5A937}" dt="2021-04-03T08:42:19.702" v="1162" actId="14100"/>
        <pc:sldMkLst>
          <pc:docMk/>
          <pc:sldMk cId="1602799304" sldId="281"/>
        </pc:sldMkLst>
        <pc:spChg chg="add mod">
          <ac:chgData name="Nikhilesh Pattanayak" userId="588bce7d0cfa618f" providerId="LiveId" clId="{83761581-3809-4863-BA9A-D4195BF5A937}" dt="2021-04-03T04:38:11.968" v="400"/>
          <ac:spMkLst>
            <pc:docMk/>
            <pc:sldMk cId="1602799304" sldId="281"/>
            <ac:spMk id="8" creationId="{13EF90FE-FB48-4023-9E02-791B06889137}"/>
          </ac:spMkLst>
        </pc:spChg>
        <pc:spChg chg="add mod">
          <ac:chgData name="Nikhilesh Pattanayak" userId="588bce7d0cfa618f" providerId="LiveId" clId="{83761581-3809-4863-BA9A-D4195BF5A937}" dt="2021-04-03T04:39:35.948" v="421" actId="20577"/>
          <ac:spMkLst>
            <pc:docMk/>
            <pc:sldMk cId="1602799304" sldId="281"/>
            <ac:spMk id="9" creationId="{FF129762-B75E-4E5D-88C7-B095ACF1A6B9}"/>
          </ac:spMkLst>
        </pc:spChg>
        <pc:spChg chg="add mod">
          <ac:chgData name="Nikhilesh Pattanayak" userId="588bce7d0cfa618f" providerId="LiveId" clId="{83761581-3809-4863-BA9A-D4195BF5A937}" dt="2021-04-03T08:42:19.702" v="1162" actId="14100"/>
          <ac:spMkLst>
            <pc:docMk/>
            <pc:sldMk cId="1602799304" sldId="281"/>
            <ac:spMk id="10" creationId="{CE434B9C-BDB5-418F-B69E-1C2E80C1B66E}"/>
          </ac:spMkLst>
        </pc:spChg>
        <pc:picChg chg="add mod">
          <ac:chgData name="Nikhilesh Pattanayak" userId="588bce7d0cfa618f" providerId="LiveId" clId="{83761581-3809-4863-BA9A-D4195BF5A937}" dt="2021-04-03T04:38:25.495" v="404" actId="1076"/>
          <ac:picMkLst>
            <pc:docMk/>
            <pc:sldMk cId="1602799304" sldId="281"/>
            <ac:picMk id="3" creationId="{0561845B-DB37-4BCF-90B3-739596CCE760}"/>
          </ac:picMkLst>
        </pc:picChg>
        <pc:picChg chg="add mod">
          <ac:chgData name="Nikhilesh Pattanayak" userId="588bce7d0cfa618f" providerId="LiveId" clId="{83761581-3809-4863-BA9A-D4195BF5A937}" dt="2021-04-03T04:37:27.495" v="394" actId="14100"/>
          <ac:picMkLst>
            <pc:docMk/>
            <pc:sldMk cId="1602799304" sldId="281"/>
            <ac:picMk id="5" creationId="{8848B7D8-C715-4C20-924B-F646C0B0E363}"/>
          </ac:picMkLst>
        </pc:picChg>
        <pc:picChg chg="add mod">
          <ac:chgData name="Nikhilesh Pattanayak" userId="588bce7d0cfa618f" providerId="LiveId" clId="{83761581-3809-4863-BA9A-D4195BF5A937}" dt="2021-04-03T04:38:05.285" v="399" actId="14100"/>
          <ac:picMkLst>
            <pc:docMk/>
            <pc:sldMk cId="1602799304" sldId="281"/>
            <ac:picMk id="7" creationId="{D39AD946-F6DF-4202-9CD6-707941A9A0D7}"/>
          </ac:picMkLst>
        </pc:picChg>
      </pc:sldChg>
      <pc:sldChg chg="addSp modSp new mod">
        <pc:chgData name="Nikhilesh Pattanayak" userId="588bce7d0cfa618f" providerId="LiveId" clId="{83761581-3809-4863-BA9A-D4195BF5A937}" dt="2021-04-03T04:46:33.866" v="460"/>
        <pc:sldMkLst>
          <pc:docMk/>
          <pc:sldMk cId="3131012408" sldId="282"/>
        </pc:sldMkLst>
        <pc:spChg chg="add mod">
          <ac:chgData name="Nikhilesh Pattanayak" userId="588bce7d0cfa618f" providerId="LiveId" clId="{83761581-3809-4863-BA9A-D4195BF5A937}" dt="2021-04-03T04:46:33.866" v="460"/>
          <ac:spMkLst>
            <pc:docMk/>
            <pc:sldMk cId="3131012408" sldId="282"/>
            <ac:spMk id="2" creationId="{042F19DE-5AD6-4845-ABCB-1D2B19DFDF13}"/>
          </ac:spMkLst>
        </pc:spChg>
        <pc:spChg chg="add mod">
          <ac:chgData name="Nikhilesh Pattanayak" userId="588bce7d0cfa618f" providerId="LiveId" clId="{83761581-3809-4863-BA9A-D4195BF5A937}" dt="2021-04-03T04:46:15.631" v="459"/>
          <ac:spMkLst>
            <pc:docMk/>
            <pc:sldMk cId="3131012408" sldId="282"/>
            <ac:spMk id="4" creationId="{E6185CC3-AB8D-4941-9F73-F98E492766E6}"/>
          </ac:spMkLst>
        </pc:spChg>
        <pc:spChg chg="add mod">
          <ac:chgData name="Nikhilesh Pattanayak" userId="588bce7d0cfa618f" providerId="LiveId" clId="{83761581-3809-4863-BA9A-D4195BF5A937}" dt="2021-04-03T04:46:03.014" v="455" actId="20577"/>
          <ac:spMkLst>
            <pc:docMk/>
            <pc:sldMk cId="3131012408" sldId="282"/>
            <ac:spMk id="6" creationId="{E31EC2CD-A719-406B-9FE4-5ADEC259226C}"/>
          </ac:spMkLst>
        </pc:spChg>
        <pc:picChg chg="add mod">
          <ac:chgData name="Nikhilesh Pattanayak" userId="588bce7d0cfa618f" providerId="LiveId" clId="{83761581-3809-4863-BA9A-D4195BF5A937}" dt="2021-04-03T04:44:41.801" v="431" actId="1076"/>
          <ac:picMkLst>
            <pc:docMk/>
            <pc:sldMk cId="3131012408" sldId="282"/>
            <ac:picMk id="3" creationId="{5CC7C476-139A-495A-9D95-F11F8B2EBCAA}"/>
          </ac:picMkLst>
        </pc:picChg>
        <pc:picChg chg="add mod">
          <ac:chgData name="Nikhilesh Pattanayak" userId="588bce7d0cfa618f" providerId="LiveId" clId="{83761581-3809-4863-BA9A-D4195BF5A937}" dt="2021-04-03T04:44:31.574" v="429" actId="14100"/>
          <ac:picMkLst>
            <pc:docMk/>
            <pc:sldMk cId="3131012408" sldId="282"/>
            <ac:picMk id="5" creationId="{3CEADD99-EB16-44DD-8C72-A607F6B09B47}"/>
          </ac:picMkLst>
        </pc:picChg>
        <pc:picChg chg="add mod">
          <ac:chgData name="Nikhilesh Pattanayak" userId="588bce7d0cfa618f" providerId="LiveId" clId="{83761581-3809-4863-BA9A-D4195BF5A937}" dt="2021-04-03T04:45:13.645" v="440" actId="1076"/>
          <ac:picMkLst>
            <pc:docMk/>
            <pc:sldMk cId="3131012408" sldId="282"/>
            <ac:picMk id="7" creationId="{FF3AA88C-6557-46F7-BBB4-563A380B6424}"/>
          </ac:picMkLst>
        </pc:picChg>
      </pc:sldChg>
      <pc:sldChg chg="addSp modSp new mod">
        <pc:chgData name="Nikhilesh Pattanayak" userId="588bce7d0cfa618f" providerId="LiveId" clId="{83761581-3809-4863-BA9A-D4195BF5A937}" dt="2021-04-03T04:52:00.501" v="503"/>
        <pc:sldMkLst>
          <pc:docMk/>
          <pc:sldMk cId="3339620381" sldId="283"/>
        </pc:sldMkLst>
        <pc:spChg chg="add mod">
          <ac:chgData name="Nikhilesh Pattanayak" userId="588bce7d0cfa618f" providerId="LiveId" clId="{83761581-3809-4863-BA9A-D4195BF5A937}" dt="2021-04-03T04:51:00.901" v="479"/>
          <ac:spMkLst>
            <pc:docMk/>
            <pc:sldMk cId="3339620381" sldId="283"/>
            <ac:spMk id="8" creationId="{4367A35F-C6BD-433D-AADB-507AE151B6AE}"/>
          </ac:spMkLst>
        </pc:spChg>
        <pc:spChg chg="add mod">
          <ac:chgData name="Nikhilesh Pattanayak" userId="588bce7d0cfa618f" providerId="LiveId" clId="{83761581-3809-4863-BA9A-D4195BF5A937}" dt="2021-04-03T04:52:00.501" v="503"/>
          <ac:spMkLst>
            <pc:docMk/>
            <pc:sldMk cId="3339620381" sldId="283"/>
            <ac:spMk id="9" creationId="{3306DCD8-8E0B-44E3-9ED0-D32C61896A82}"/>
          </ac:spMkLst>
        </pc:spChg>
        <pc:spChg chg="add mod">
          <ac:chgData name="Nikhilesh Pattanayak" userId="588bce7d0cfa618f" providerId="LiveId" clId="{83761581-3809-4863-BA9A-D4195BF5A937}" dt="2021-04-03T04:51:44.364" v="493" actId="20577"/>
          <ac:spMkLst>
            <pc:docMk/>
            <pc:sldMk cId="3339620381" sldId="283"/>
            <ac:spMk id="10" creationId="{D62C286A-A81B-4B67-AB8B-D71B0E94EC28}"/>
          </ac:spMkLst>
        </pc:spChg>
        <pc:picChg chg="add mod">
          <ac:chgData name="Nikhilesh Pattanayak" userId="588bce7d0cfa618f" providerId="LiveId" clId="{83761581-3809-4863-BA9A-D4195BF5A937}" dt="2021-04-03T04:50:39.704" v="473" actId="1076"/>
          <ac:picMkLst>
            <pc:docMk/>
            <pc:sldMk cId="3339620381" sldId="283"/>
            <ac:picMk id="3" creationId="{39236A61-8D71-4C45-9C2B-ADC142808147}"/>
          </ac:picMkLst>
        </pc:picChg>
        <pc:picChg chg="add mod">
          <ac:chgData name="Nikhilesh Pattanayak" userId="588bce7d0cfa618f" providerId="LiveId" clId="{83761581-3809-4863-BA9A-D4195BF5A937}" dt="2021-04-03T04:50:28.202" v="470" actId="14100"/>
          <ac:picMkLst>
            <pc:docMk/>
            <pc:sldMk cId="3339620381" sldId="283"/>
            <ac:picMk id="5" creationId="{B3817A74-4476-44C9-8FBF-9E2FC2413B11}"/>
          </ac:picMkLst>
        </pc:picChg>
        <pc:picChg chg="add mod">
          <ac:chgData name="Nikhilesh Pattanayak" userId="588bce7d0cfa618f" providerId="LiveId" clId="{83761581-3809-4863-BA9A-D4195BF5A937}" dt="2021-04-03T04:50:43.316" v="475" actId="1076"/>
          <ac:picMkLst>
            <pc:docMk/>
            <pc:sldMk cId="3339620381" sldId="283"/>
            <ac:picMk id="7" creationId="{0072A0DF-38DE-4B7D-B498-C66D00836A77}"/>
          </ac:picMkLst>
        </pc:picChg>
      </pc:sldChg>
      <pc:sldChg chg="addSp modSp new mod">
        <pc:chgData name="Nikhilesh Pattanayak" userId="588bce7d0cfa618f" providerId="LiveId" clId="{83761581-3809-4863-BA9A-D4195BF5A937}" dt="2021-04-03T05:01:37.324" v="575"/>
        <pc:sldMkLst>
          <pc:docMk/>
          <pc:sldMk cId="1513291165" sldId="284"/>
        </pc:sldMkLst>
        <pc:spChg chg="add mod">
          <ac:chgData name="Nikhilesh Pattanayak" userId="588bce7d0cfa618f" providerId="LiveId" clId="{83761581-3809-4863-BA9A-D4195BF5A937}" dt="2021-04-03T05:01:37.324" v="575"/>
          <ac:spMkLst>
            <pc:docMk/>
            <pc:sldMk cId="1513291165" sldId="284"/>
            <ac:spMk id="8" creationId="{E92190A3-2843-467B-8DC3-BB47988E5EE8}"/>
          </ac:spMkLst>
        </pc:spChg>
        <pc:spChg chg="add mod">
          <ac:chgData name="Nikhilesh Pattanayak" userId="588bce7d0cfa618f" providerId="LiveId" clId="{83761581-3809-4863-BA9A-D4195BF5A937}" dt="2021-04-03T04:55:56.151" v="535" actId="20577"/>
          <ac:spMkLst>
            <pc:docMk/>
            <pc:sldMk cId="1513291165" sldId="284"/>
            <ac:spMk id="9" creationId="{B6CFD549-353E-403B-9124-392442D99665}"/>
          </ac:spMkLst>
        </pc:spChg>
        <pc:spChg chg="add mod">
          <ac:chgData name="Nikhilesh Pattanayak" userId="588bce7d0cfa618f" providerId="LiveId" clId="{83761581-3809-4863-BA9A-D4195BF5A937}" dt="2021-04-03T04:56:45.930" v="546"/>
          <ac:spMkLst>
            <pc:docMk/>
            <pc:sldMk cId="1513291165" sldId="284"/>
            <ac:spMk id="10" creationId="{C2B41C82-A818-4FFB-95FA-747595CD1F14}"/>
          </ac:spMkLst>
        </pc:spChg>
        <pc:picChg chg="add mod">
          <ac:chgData name="Nikhilesh Pattanayak" userId="588bce7d0cfa618f" providerId="LiveId" clId="{83761581-3809-4863-BA9A-D4195BF5A937}" dt="2021-04-03T04:54:48.997" v="513" actId="1076"/>
          <ac:picMkLst>
            <pc:docMk/>
            <pc:sldMk cId="1513291165" sldId="284"/>
            <ac:picMk id="3" creationId="{06333B6B-16FA-474D-A6B3-7664C876D69C}"/>
          </ac:picMkLst>
        </pc:picChg>
        <pc:picChg chg="add mod">
          <ac:chgData name="Nikhilesh Pattanayak" userId="588bce7d0cfa618f" providerId="LiveId" clId="{83761581-3809-4863-BA9A-D4195BF5A937}" dt="2021-04-03T04:54:31.028" v="510" actId="14100"/>
          <ac:picMkLst>
            <pc:docMk/>
            <pc:sldMk cId="1513291165" sldId="284"/>
            <ac:picMk id="5" creationId="{A3765A37-E54C-4DD5-B54B-B0EE609373D3}"/>
          </ac:picMkLst>
        </pc:picChg>
        <pc:picChg chg="add mod">
          <ac:chgData name="Nikhilesh Pattanayak" userId="588bce7d0cfa618f" providerId="LiveId" clId="{83761581-3809-4863-BA9A-D4195BF5A937}" dt="2021-04-03T04:56:24.281" v="545" actId="14100"/>
          <ac:picMkLst>
            <pc:docMk/>
            <pc:sldMk cId="1513291165" sldId="284"/>
            <ac:picMk id="7" creationId="{ACA1AC79-EF62-49F2-9892-2134A75C249D}"/>
          </ac:picMkLst>
        </pc:picChg>
      </pc:sldChg>
      <pc:sldChg chg="addSp modSp new mod">
        <pc:chgData name="Nikhilesh Pattanayak" userId="588bce7d0cfa618f" providerId="LiveId" clId="{83761581-3809-4863-BA9A-D4195BF5A937}" dt="2021-04-03T05:05:35.684" v="601" actId="313"/>
        <pc:sldMkLst>
          <pc:docMk/>
          <pc:sldMk cId="217750215" sldId="285"/>
        </pc:sldMkLst>
        <pc:spChg chg="add mod">
          <ac:chgData name="Nikhilesh Pattanayak" userId="588bce7d0cfa618f" providerId="LiveId" clId="{83761581-3809-4863-BA9A-D4195BF5A937}" dt="2021-04-03T05:02:05.277" v="580" actId="1076"/>
          <ac:spMkLst>
            <pc:docMk/>
            <pc:sldMk cId="217750215" sldId="285"/>
            <ac:spMk id="8" creationId="{087185FA-4CE3-4F96-AD92-C9FD937774F1}"/>
          </ac:spMkLst>
        </pc:spChg>
        <pc:spChg chg="add mod">
          <ac:chgData name="Nikhilesh Pattanayak" userId="588bce7d0cfa618f" providerId="LiveId" clId="{83761581-3809-4863-BA9A-D4195BF5A937}" dt="2021-04-03T05:02:19.936" v="582"/>
          <ac:spMkLst>
            <pc:docMk/>
            <pc:sldMk cId="217750215" sldId="285"/>
            <ac:spMk id="9" creationId="{9A72D91B-A6B3-435A-8A55-26D3F3FE09F0}"/>
          </ac:spMkLst>
        </pc:spChg>
        <pc:spChg chg="add mod">
          <ac:chgData name="Nikhilesh Pattanayak" userId="588bce7d0cfa618f" providerId="LiveId" clId="{83761581-3809-4863-BA9A-D4195BF5A937}" dt="2021-04-03T05:05:35.684" v="601" actId="313"/>
          <ac:spMkLst>
            <pc:docMk/>
            <pc:sldMk cId="217750215" sldId="285"/>
            <ac:spMk id="10" creationId="{81993DEF-702F-4C51-A8B7-7916E5B19CA6}"/>
          </ac:spMkLst>
        </pc:spChg>
        <pc:picChg chg="add mod">
          <ac:chgData name="Nikhilesh Pattanayak" userId="588bce7d0cfa618f" providerId="LiveId" clId="{83761581-3809-4863-BA9A-D4195BF5A937}" dt="2021-04-03T05:01:48.308" v="577" actId="1076"/>
          <ac:picMkLst>
            <pc:docMk/>
            <pc:sldMk cId="217750215" sldId="285"/>
            <ac:picMk id="3" creationId="{1517615E-D026-4863-AADC-2E53584D5C82}"/>
          </ac:picMkLst>
        </pc:picChg>
        <pc:picChg chg="add mod">
          <ac:chgData name="Nikhilesh Pattanayak" userId="588bce7d0cfa618f" providerId="LiveId" clId="{83761581-3809-4863-BA9A-D4195BF5A937}" dt="2021-04-03T05:02:43.782" v="587" actId="1076"/>
          <ac:picMkLst>
            <pc:docMk/>
            <pc:sldMk cId="217750215" sldId="285"/>
            <ac:picMk id="5" creationId="{B621A5E2-EDFD-45C2-BA39-CB7B49EA7008}"/>
          </ac:picMkLst>
        </pc:picChg>
        <pc:picChg chg="add mod">
          <ac:chgData name="Nikhilesh Pattanayak" userId="588bce7d0cfa618f" providerId="LiveId" clId="{83761581-3809-4863-BA9A-D4195BF5A937}" dt="2021-04-03T05:01:50.990" v="578" actId="1076"/>
          <ac:picMkLst>
            <pc:docMk/>
            <pc:sldMk cId="217750215" sldId="285"/>
            <ac:picMk id="7" creationId="{DE15437D-E595-4FBA-A665-48109A203100}"/>
          </ac:picMkLst>
        </pc:picChg>
      </pc:sldChg>
      <pc:sldChg chg="addSp modSp new mod">
        <pc:chgData name="Nikhilesh Pattanayak" userId="588bce7d0cfa618f" providerId="LiveId" clId="{83761581-3809-4863-BA9A-D4195BF5A937}" dt="2021-04-03T05:06:47.526" v="629"/>
        <pc:sldMkLst>
          <pc:docMk/>
          <pc:sldMk cId="3887718364" sldId="286"/>
        </pc:sldMkLst>
        <pc:spChg chg="add mod">
          <ac:chgData name="Nikhilesh Pattanayak" userId="588bce7d0cfa618f" providerId="LiveId" clId="{83761581-3809-4863-BA9A-D4195BF5A937}" dt="2021-04-03T05:05:45.496" v="608" actId="20577"/>
          <ac:spMkLst>
            <pc:docMk/>
            <pc:sldMk cId="3887718364" sldId="286"/>
            <ac:spMk id="8" creationId="{1210A2E3-57DD-4752-BE7E-E4C9765C02DC}"/>
          </ac:spMkLst>
        </pc:spChg>
        <pc:spChg chg="add mod">
          <ac:chgData name="Nikhilesh Pattanayak" userId="588bce7d0cfa618f" providerId="LiveId" clId="{83761581-3809-4863-BA9A-D4195BF5A937}" dt="2021-04-03T05:06:41.983" v="628" actId="20577"/>
          <ac:spMkLst>
            <pc:docMk/>
            <pc:sldMk cId="3887718364" sldId="286"/>
            <ac:spMk id="9" creationId="{8D837E8F-40DB-4B41-89A8-960BA89DCF40}"/>
          </ac:spMkLst>
        </pc:spChg>
        <pc:spChg chg="add mod">
          <ac:chgData name="Nikhilesh Pattanayak" userId="588bce7d0cfa618f" providerId="LiveId" clId="{83761581-3809-4863-BA9A-D4195BF5A937}" dt="2021-04-03T05:06:47.526" v="629"/>
          <ac:spMkLst>
            <pc:docMk/>
            <pc:sldMk cId="3887718364" sldId="286"/>
            <ac:spMk id="10" creationId="{FB441CB5-AB0B-4BD3-AF9F-42C34550C947}"/>
          </ac:spMkLst>
        </pc:spChg>
        <pc:picChg chg="add mod">
          <ac:chgData name="Nikhilesh Pattanayak" userId="588bce7d0cfa618f" providerId="LiveId" clId="{83761581-3809-4863-BA9A-D4195BF5A937}" dt="2021-04-03T05:05:20.412" v="599" actId="1076"/>
          <ac:picMkLst>
            <pc:docMk/>
            <pc:sldMk cId="3887718364" sldId="286"/>
            <ac:picMk id="3" creationId="{63751764-46CE-46FC-BBF2-6EF358E3A86C}"/>
          </ac:picMkLst>
        </pc:picChg>
        <pc:picChg chg="add mod">
          <ac:chgData name="Nikhilesh Pattanayak" userId="588bce7d0cfa618f" providerId="LiveId" clId="{83761581-3809-4863-BA9A-D4195BF5A937}" dt="2021-04-03T05:05:09.160" v="597" actId="1076"/>
          <ac:picMkLst>
            <pc:docMk/>
            <pc:sldMk cId="3887718364" sldId="286"/>
            <ac:picMk id="5" creationId="{7DA35A1B-3CCA-439F-B5EF-8FF48D346ED8}"/>
          </ac:picMkLst>
        </pc:picChg>
        <pc:picChg chg="add mod">
          <ac:chgData name="Nikhilesh Pattanayak" userId="588bce7d0cfa618f" providerId="LiveId" clId="{83761581-3809-4863-BA9A-D4195BF5A937}" dt="2021-04-03T05:05:27.224" v="600" actId="1076"/>
          <ac:picMkLst>
            <pc:docMk/>
            <pc:sldMk cId="3887718364" sldId="286"/>
            <ac:picMk id="7" creationId="{7E17A346-A876-4C29-BE18-2089C8C3A9C5}"/>
          </ac:picMkLst>
        </pc:picChg>
      </pc:sldChg>
      <pc:sldChg chg="addSp delSp modSp new mod">
        <pc:chgData name="Nikhilesh Pattanayak" userId="588bce7d0cfa618f" providerId="LiveId" clId="{83761581-3809-4863-BA9A-D4195BF5A937}" dt="2021-04-03T10:47:33.868" v="1723"/>
        <pc:sldMkLst>
          <pc:docMk/>
          <pc:sldMk cId="1276405853" sldId="287"/>
        </pc:sldMkLst>
        <pc:spChg chg="add mod">
          <ac:chgData name="Nikhilesh Pattanayak" userId="588bce7d0cfa618f" providerId="LiveId" clId="{83761581-3809-4863-BA9A-D4195BF5A937}" dt="2021-04-03T09:54:43.145" v="1367" actId="1076"/>
          <ac:spMkLst>
            <pc:docMk/>
            <pc:sldMk cId="1276405853" sldId="287"/>
            <ac:spMk id="2" creationId="{3158C579-2C49-4093-A4DD-F7B272FCFA0F}"/>
          </ac:spMkLst>
        </pc:spChg>
        <pc:spChg chg="add del mod">
          <ac:chgData name="Nikhilesh Pattanayak" userId="588bce7d0cfa618f" providerId="LiveId" clId="{83761581-3809-4863-BA9A-D4195BF5A937}" dt="2021-04-03T09:33:02.391" v="1172" actId="478"/>
          <ac:spMkLst>
            <pc:docMk/>
            <pc:sldMk cId="1276405853" sldId="287"/>
            <ac:spMk id="3" creationId="{F55A7537-B342-4781-BD92-D334C2FFD442}"/>
          </ac:spMkLst>
        </pc:spChg>
        <pc:spChg chg="add del mod">
          <ac:chgData name="Nikhilesh Pattanayak" userId="588bce7d0cfa618f" providerId="LiveId" clId="{83761581-3809-4863-BA9A-D4195BF5A937}" dt="2021-04-03T09:33:05.367" v="1173" actId="478"/>
          <ac:spMkLst>
            <pc:docMk/>
            <pc:sldMk cId="1276405853" sldId="287"/>
            <ac:spMk id="5" creationId="{D0807226-804C-43D7-8470-061B4A38206B}"/>
          </ac:spMkLst>
        </pc:spChg>
        <pc:spChg chg="add del mod">
          <ac:chgData name="Nikhilesh Pattanayak" userId="588bce7d0cfa618f" providerId="LiveId" clId="{83761581-3809-4863-BA9A-D4195BF5A937}" dt="2021-04-03T09:33:58.121" v="1187"/>
          <ac:spMkLst>
            <pc:docMk/>
            <pc:sldMk cId="1276405853" sldId="287"/>
            <ac:spMk id="6" creationId="{FA773918-2638-4065-871F-8183B4E06A5E}"/>
          </ac:spMkLst>
        </pc:spChg>
        <pc:spChg chg="add del mod">
          <ac:chgData name="Nikhilesh Pattanayak" userId="588bce7d0cfa618f" providerId="LiveId" clId="{83761581-3809-4863-BA9A-D4195BF5A937}" dt="2021-04-03T09:34:01.930" v="1188"/>
          <ac:spMkLst>
            <pc:docMk/>
            <pc:sldMk cId="1276405853" sldId="287"/>
            <ac:spMk id="7" creationId="{D4CB4D0D-7C73-47D9-8D43-68073C5BBFF0}"/>
          </ac:spMkLst>
        </pc:spChg>
        <pc:spChg chg="add del mod">
          <ac:chgData name="Nikhilesh Pattanayak" userId="588bce7d0cfa618f" providerId="LiveId" clId="{83761581-3809-4863-BA9A-D4195BF5A937}" dt="2021-04-03T09:43:04.789" v="1197"/>
          <ac:spMkLst>
            <pc:docMk/>
            <pc:sldMk cId="1276405853" sldId="287"/>
            <ac:spMk id="8" creationId="{9EEBD67A-2E16-4C3E-B0AE-18D236A3F351}"/>
          </ac:spMkLst>
        </pc:spChg>
        <pc:spChg chg="add del mod">
          <ac:chgData name="Nikhilesh Pattanayak" userId="588bce7d0cfa618f" providerId="LiveId" clId="{83761581-3809-4863-BA9A-D4195BF5A937}" dt="2021-04-03T09:43:16.434" v="1199" actId="478"/>
          <ac:spMkLst>
            <pc:docMk/>
            <pc:sldMk cId="1276405853" sldId="287"/>
            <ac:spMk id="9" creationId="{E24C01D3-AE80-4F04-A261-12AC93A71F79}"/>
          </ac:spMkLst>
        </pc:spChg>
        <pc:spChg chg="add mod">
          <ac:chgData name="Nikhilesh Pattanayak" userId="588bce7d0cfa618f" providerId="LiveId" clId="{83761581-3809-4863-BA9A-D4195BF5A937}" dt="2021-04-03T10:47:33.868" v="1723"/>
          <ac:spMkLst>
            <pc:docMk/>
            <pc:sldMk cId="1276405853" sldId="287"/>
            <ac:spMk id="10" creationId="{A329CA2B-6ACA-46F8-BEE3-852038900AD0}"/>
          </ac:spMkLst>
        </pc:spChg>
      </pc:sldChg>
      <pc:sldChg chg="addSp modSp new del mod">
        <pc:chgData name="Nikhilesh Pattanayak" userId="588bce7d0cfa618f" providerId="LiveId" clId="{83761581-3809-4863-BA9A-D4195BF5A937}" dt="2021-04-03T09:24:13.322" v="1168" actId="47"/>
        <pc:sldMkLst>
          <pc:docMk/>
          <pc:sldMk cId="3195417807" sldId="287"/>
        </pc:sldMkLst>
        <pc:spChg chg="add mod">
          <ac:chgData name="Nikhilesh Pattanayak" userId="588bce7d0cfa618f" providerId="LiveId" clId="{83761581-3809-4863-BA9A-D4195BF5A937}" dt="2021-04-03T09:23:48.767" v="1167" actId="1076"/>
          <ac:spMkLst>
            <pc:docMk/>
            <pc:sldMk cId="3195417807" sldId="287"/>
            <ac:spMk id="2" creationId="{6CF81A53-9B0D-4EBB-A3FF-9948729FE2AD}"/>
          </ac:spMkLst>
        </pc:spChg>
      </pc:sldChg>
      <pc:sldChg chg="addSp delSp modSp new mod">
        <pc:chgData name="Nikhilesh Pattanayak" userId="588bce7d0cfa618f" providerId="LiveId" clId="{83761581-3809-4863-BA9A-D4195BF5A937}" dt="2021-04-03T10:48:59.972" v="1752" actId="20577"/>
        <pc:sldMkLst>
          <pc:docMk/>
          <pc:sldMk cId="1228769463" sldId="288"/>
        </pc:sldMkLst>
        <pc:spChg chg="add del mod">
          <ac:chgData name="Nikhilesh Pattanayak" userId="588bce7d0cfa618f" providerId="LiveId" clId="{83761581-3809-4863-BA9A-D4195BF5A937}" dt="2021-04-03T09:52:52.871" v="1343"/>
          <ac:spMkLst>
            <pc:docMk/>
            <pc:sldMk cId="1228769463" sldId="288"/>
            <ac:spMk id="2" creationId="{9CAEEC80-0054-4169-8398-A69ECF74DB6D}"/>
          </ac:spMkLst>
        </pc:spChg>
        <pc:spChg chg="add del mod">
          <ac:chgData name="Nikhilesh Pattanayak" userId="588bce7d0cfa618f" providerId="LiveId" clId="{83761581-3809-4863-BA9A-D4195BF5A937}" dt="2021-04-03T09:52:52.871" v="1343"/>
          <ac:spMkLst>
            <pc:docMk/>
            <pc:sldMk cId="1228769463" sldId="288"/>
            <ac:spMk id="3" creationId="{B93BDA9A-34B3-431A-A88F-5A43F47F7789}"/>
          </ac:spMkLst>
        </pc:spChg>
        <pc:spChg chg="add mod">
          <ac:chgData name="Nikhilesh Pattanayak" userId="588bce7d0cfa618f" providerId="LiveId" clId="{83761581-3809-4863-BA9A-D4195BF5A937}" dt="2021-04-03T10:48:59.972" v="1752" actId="20577"/>
          <ac:spMkLst>
            <pc:docMk/>
            <pc:sldMk cId="1228769463" sldId="288"/>
            <ac:spMk id="4" creationId="{9E97F8E4-6002-4589-9FCE-55FB760E4CE1}"/>
          </ac:spMkLst>
        </pc:spChg>
        <pc:spChg chg="add mod">
          <ac:chgData name="Nikhilesh Pattanayak" userId="588bce7d0cfa618f" providerId="LiveId" clId="{83761581-3809-4863-BA9A-D4195BF5A937}" dt="2021-04-03T09:59:38.441" v="1527" actId="1076"/>
          <ac:spMkLst>
            <pc:docMk/>
            <pc:sldMk cId="1228769463" sldId="288"/>
            <ac:spMk id="5" creationId="{DCDA8AC9-8214-45E7-8866-1EDA2F7CF83D}"/>
          </ac:spMkLst>
        </pc:spChg>
      </pc:sldChg>
      <pc:sldChg chg="new del">
        <pc:chgData name="Nikhilesh Pattanayak" userId="588bce7d0cfa618f" providerId="LiveId" clId="{83761581-3809-4863-BA9A-D4195BF5A937}" dt="2021-04-03T09:34:22.306" v="1190" actId="47"/>
        <pc:sldMkLst>
          <pc:docMk/>
          <pc:sldMk cId="3718520489" sldId="288"/>
        </pc:sldMkLst>
      </pc:sldChg>
      <pc:sldChg chg="addSp modSp new mod">
        <pc:chgData name="Nikhilesh Pattanayak" userId="588bce7d0cfa618f" providerId="LiveId" clId="{83761581-3809-4863-BA9A-D4195BF5A937}" dt="2021-04-03T10:06:02.822" v="1680" actId="20577"/>
        <pc:sldMkLst>
          <pc:docMk/>
          <pc:sldMk cId="980807057" sldId="289"/>
        </pc:sldMkLst>
        <pc:spChg chg="add mod">
          <ac:chgData name="Nikhilesh Pattanayak" userId="588bce7d0cfa618f" providerId="LiveId" clId="{83761581-3809-4863-BA9A-D4195BF5A937}" dt="2021-04-03T10:06:02.822" v="1680" actId="20577"/>
          <ac:spMkLst>
            <pc:docMk/>
            <pc:sldMk cId="980807057" sldId="289"/>
            <ac:spMk id="2" creationId="{B64CD0FF-91A4-4B98-953C-08B3A6251419}"/>
          </ac:spMkLst>
        </pc:spChg>
        <pc:spChg chg="add mod">
          <ac:chgData name="Nikhilesh Pattanayak" userId="588bce7d0cfa618f" providerId="LiveId" clId="{83761581-3809-4863-BA9A-D4195BF5A937}" dt="2021-04-03T10:03:20.740" v="1554" actId="1076"/>
          <ac:spMkLst>
            <pc:docMk/>
            <pc:sldMk cId="980807057" sldId="289"/>
            <ac:spMk id="3" creationId="{DBFE4272-6ED5-4370-A661-9D1FF7201271}"/>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4-03T10:38:05.204" idx="1">
    <p:pos x="6637" y="1274"/>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F8967-25F9-1049-93B2-47F3ABCD1DEB}"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4521B-81CE-B349-A839-337C3854A9AF}" type="slidenum">
              <a:rPr lang="en-US" smtClean="0"/>
              <a:t>‹#›</a:t>
            </a:fld>
            <a:endParaRPr lang="en-US"/>
          </a:p>
        </p:txBody>
      </p:sp>
    </p:spTree>
    <p:extLst>
      <p:ext uri="{BB962C8B-B14F-4D97-AF65-F5344CB8AC3E}">
        <p14:creationId xmlns:p14="http://schemas.microsoft.com/office/powerpoint/2010/main" val="116121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4468A1-4B87-439B-82EC-C3C09A9F3392}"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71EA-3A6D-44E0-AE21-1C9457776B3F}" type="slidenum">
              <a:rPr lang="en-US" smtClean="0"/>
              <a:t>‹#›</a:t>
            </a:fld>
            <a:endParaRPr lang="en-US"/>
          </a:p>
        </p:txBody>
      </p:sp>
    </p:spTree>
    <p:extLst>
      <p:ext uri="{BB962C8B-B14F-4D97-AF65-F5344CB8AC3E}">
        <p14:creationId xmlns:p14="http://schemas.microsoft.com/office/powerpoint/2010/main" val="361539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
        <p:nvSpPr>
          <p:cNvPr id="24" name="Picture Placeholder 23"/>
          <p:cNvSpPr>
            <a:spLocks noGrp="1"/>
          </p:cNvSpPr>
          <p:nvPr>
            <p:ph type="pic" sz="quarter" idx="10"/>
          </p:nvPr>
        </p:nvSpPr>
        <p:spPr>
          <a:xfrm>
            <a:off x="0" y="0"/>
            <a:ext cx="12192000" cy="3332163"/>
          </a:xfrm>
          <a:solidFill>
            <a:schemeClr val="tx2"/>
          </a:solidFill>
        </p:spPr>
        <p:txBody>
          <a:bodyPr/>
          <a:lstStyle>
            <a:lvl1pPr>
              <a:defRPr>
                <a:solidFill>
                  <a:schemeClr val="accent1"/>
                </a:solidFill>
              </a:defRPr>
            </a:lvl1pPr>
          </a:lstStyle>
          <a:p>
            <a:endParaRPr lang="en-US"/>
          </a:p>
        </p:txBody>
      </p:sp>
    </p:spTree>
    <p:extLst>
      <p:ext uri="{BB962C8B-B14F-4D97-AF65-F5344CB8AC3E}">
        <p14:creationId xmlns:p14="http://schemas.microsoft.com/office/powerpoint/2010/main" val="48445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accent1"/>
          </a:solidFill>
        </p:grpSpPr>
        <p:sp>
          <p:nvSpPr>
            <p:cNvPr id="6"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6774425" y="678232"/>
            <a:ext cx="4233011" cy="6179768"/>
          </a:xfrm>
          <a:prstGeom prst="rect">
            <a:avLst/>
          </a:prstGeom>
        </p:spPr>
      </p:pic>
      <p:sp>
        <p:nvSpPr>
          <p:cNvPr id="25" name="Picture Placeholder 24"/>
          <p:cNvSpPr>
            <a:spLocks noGrp="1"/>
          </p:cNvSpPr>
          <p:nvPr>
            <p:ph type="pic" sz="quarter" idx="10"/>
          </p:nvPr>
        </p:nvSpPr>
        <p:spPr>
          <a:xfrm>
            <a:off x="6927850" y="1365722"/>
            <a:ext cx="2084388" cy="3684116"/>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73680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68490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a:gsLst>
            <a:gs pos="0">
              <a:schemeClr val="accent1"/>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bg1"/>
                </a:solidFill>
                <a:effectLst/>
                <a:latin typeface="+mn-lt"/>
              </a:rPr>
              <a:t>© 2018 </a:t>
            </a:r>
            <a:r>
              <a:rPr lang="en-US" sz="900" b="1" i="0" dirty="0">
                <a:solidFill>
                  <a:schemeClr val="bg1"/>
                </a:solidFill>
                <a:effectLst/>
                <a:latin typeface="+mj-lt"/>
              </a:rPr>
              <a:t>Slidefabric.com</a:t>
            </a:r>
            <a:r>
              <a:rPr lang="en-US" sz="900" b="0" i="0" dirty="0">
                <a:solidFill>
                  <a:schemeClr val="bg1"/>
                </a:solidFill>
                <a:effectLst/>
                <a:latin typeface="+mj-lt"/>
              </a:rPr>
              <a:t> All rights reserved.</a:t>
            </a:r>
            <a:endParaRPr lang="en-US" sz="900" b="0" i="0" dirty="0">
              <a:solidFill>
                <a:schemeClr val="bg1"/>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solidFill>
                  <a:schemeClr val="bg1"/>
                </a:solidFill>
                <a:latin typeface="+mj-lt"/>
              </a:rPr>
              <a:t>PAGE</a:t>
            </a:r>
            <a:fld id="{1FF971EA-3A6D-44E0-AE21-1C9457776B3F}" type="slidenum">
              <a:rPr lang="en-US" sz="1200" smtClean="0">
                <a:solidFill>
                  <a:schemeClr val="bg1"/>
                </a:solidFill>
                <a:latin typeface="+mn-lt"/>
              </a:rPr>
              <a:pPr/>
              <a:t>‹#›</a:t>
            </a:fld>
            <a:endParaRPr lang="en-US" sz="1100" dirty="0">
              <a:solidFill>
                <a:schemeClr val="bg1"/>
              </a:solidFill>
              <a:latin typeface="+mn-lt"/>
            </a:endParaRPr>
          </a:p>
        </p:txBody>
      </p:sp>
    </p:spTree>
    <p:extLst>
      <p:ext uri="{BB962C8B-B14F-4D97-AF65-F5344CB8AC3E}">
        <p14:creationId xmlns:p14="http://schemas.microsoft.com/office/powerpoint/2010/main" val="394543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5368636"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1102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accent1"/>
          </a:solidFill>
        </p:grpSpPr>
        <p:sp>
          <p:nvSpPr>
            <p:cNvPr id="6"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588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7813397" y="-713781"/>
            <a:ext cx="4981868" cy="3747927"/>
            <a:chOff x="2432790" y="730250"/>
            <a:chExt cx="7132330" cy="5365749"/>
          </a:xfrm>
          <a:solidFill>
            <a:schemeClr val="bg1">
              <a:lumMod val="95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8151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3" name="Rectangle 2"/>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 name="Rectangle 3"/>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grpSp>
        <p:nvGrpSpPr>
          <p:cNvPr id="5" name="Group 4"/>
          <p:cNvGrpSpPr/>
          <p:nvPr userDrawn="1"/>
        </p:nvGrpSpPr>
        <p:grpSpPr>
          <a:xfrm>
            <a:off x="1879096" y="-259959"/>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p:cNvSpPr>
          <p:nvPr>
            <p:ph type="pic" sz="quarter" idx="10"/>
          </p:nvPr>
        </p:nvSpPr>
        <p:spPr>
          <a:xfrm>
            <a:off x="1972573"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
        <p:nvSpPr>
          <p:cNvPr id="28" name="Picture Placeholder 26"/>
          <p:cNvSpPr>
            <a:spLocks noGrp="1"/>
          </p:cNvSpPr>
          <p:nvPr>
            <p:ph type="pic" sz="quarter" idx="11"/>
          </p:nvPr>
        </p:nvSpPr>
        <p:spPr>
          <a:xfrm>
            <a:off x="5010409"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
        <p:nvSpPr>
          <p:cNvPr id="29" name="Picture Placeholder 26"/>
          <p:cNvSpPr>
            <a:spLocks noGrp="1"/>
          </p:cNvSpPr>
          <p:nvPr>
            <p:ph type="pic" sz="quarter" idx="12"/>
          </p:nvPr>
        </p:nvSpPr>
        <p:spPr>
          <a:xfrm>
            <a:off x="7936074" y="2073841"/>
            <a:ext cx="2314575" cy="2312988"/>
          </a:xfrm>
          <a:prstGeom prst="ellipse">
            <a:avLst/>
          </a:prstGeom>
          <a:solidFill>
            <a:schemeClr val="tx2"/>
          </a:solidFill>
        </p:spPr>
        <p:txBody>
          <a:bodyPr>
            <a:normAutofit/>
          </a:bodyPr>
          <a:lstStyle>
            <a:lvl1pPr>
              <a:defRPr sz="2400">
                <a:solidFill>
                  <a:schemeClr val="bg1"/>
                </a:solidFill>
              </a:defRPr>
            </a:lvl1pPr>
          </a:lstStyle>
          <a:p>
            <a:endParaRPr lang="en-US"/>
          </a:p>
        </p:txBody>
      </p:sp>
    </p:spTree>
    <p:extLst>
      <p:ext uri="{BB962C8B-B14F-4D97-AF65-F5344CB8AC3E}">
        <p14:creationId xmlns:p14="http://schemas.microsoft.com/office/powerpoint/2010/main" val="308171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32488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164509" y="-86896"/>
            <a:ext cx="7862983" cy="7031793"/>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chemeClr val="tx2"/>
          </a:solidFill>
        </p:spPr>
        <p:txBody>
          <a:bodyPr wrap="square">
            <a:noAutofit/>
          </a:bodyPr>
          <a:lstStyle/>
          <a:p>
            <a:endParaRPr lang="en-US" dirty="0"/>
          </a:p>
        </p:txBody>
      </p:sp>
      <p:sp>
        <p:nvSpPr>
          <p:cNvPr id="37" name="Rectangle 36"/>
          <p:cNvSpPr/>
          <p:nvPr userDrawn="1"/>
        </p:nvSpPr>
        <p:spPr>
          <a:xfrm>
            <a:off x="415592" y="6400892"/>
            <a:ext cx="2520242" cy="230832"/>
          </a:xfrm>
          <a:prstGeom prst="rect">
            <a:avLst/>
          </a:prstGeom>
        </p:spPr>
        <p:txBody>
          <a:bodyPr wrap="none">
            <a:spAutoFit/>
          </a:bodyPr>
          <a:lstStyle/>
          <a:p>
            <a:r>
              <a:rPr lang="en-US" sz="900" b="0" i="0" dirty="0">
                <a:solidFill>
                  <a:schemeClr val="tx1">
                    <a:lumMod val="65000"/>
                    <a:lumOff val="35000"/>
                  </a:schemeClr>
                </a:solidFill>
                <a:effectLst/>
                <a:latin typeface="+mn-lt"/>
              </a:rPr>
              <a:t>© 2018 </a:t>
            </a:r>
            <a:r>
              <a:rPr lang="en-US" sz="900" b="1" i="0" dirty="0">
                <a:solidFill>
                  <a:schemeClr val="tx1">
                    <a:lumMod val="65000"/>
                    <a:lumOff val="35000"/>
                  </a:schemeClr>
                </a:solidFill>
                <a:effectLst/>
                <a:latin typeface="+mj-lt"/>
              </a:rPr>
              <a:t>Slidefabric.com</a:t>
            </a:r>
            <a:r>
              <a:rPr lang="en-US" sz="900" b="0" i="0" dirty="0">
                <a:solidFill>
                  <a:schemeClr val="tx1">
                    <a:lumMod val="65000"/>
                    <a:lumOff val="35000"/>
                  </a:schemeClr>
                </a:solidFill>
                <a:effectLst/>
                <a:latin typeface="+mj-lt"/>
              </a:rPr>
              <a:t> All rights reserved.</a:t>
            </a:r>
            <a:endParaRPr lang="en-US" sz="900" b="0" i="0" dirty="0">
              <a:solidFill>
                <a:schemeClr val="tx1">
                  <a:lumMod val="65000"/>
                  <a:lumOff val="35000"/>
                </a:schemeClr>
              </a:solidFill>
              <a:latin typeface="+mj-lt"/>
            </a:endParaRPr>
          </a:p>
        </p:txBody>
      </p:sp>
      <p:sp>
        <p:nvSpPr>
          <p:cNvPr id="41" name="Rectangle 40"/>
          <p:cNvSpPr/>
          <p:nvPr userDrawn="1"/>
        </p:nvSpPr>
        <p:spPr>
          <a:xfrm>
            <a:off x="11039748" y="6377809"/>
            <a:ext cx="954107" cy="276999"/>
          </a:xfrm>
          <a:prstGeom prst="rect">
            <a:avLst/>
          </a:prstGeom>
        </p:spPr>
        <p:txBody>
          <a:bodyPr wrap="none">
            <a:spAutoFit/>
          </a:bodyPr>
          <a:lstStyle/>
          <a:p>
            <a:r>
              <a:rPr lang="en-US" sz="700" spc="600" dirty="0">
                <a:latin typeface="+mj-lt"/>
              </a:rPr>
              <a:t>PAGE</a:t>
            </a:r>
            <a:fld id="{1FF971EA-3A6D-44E0-AE21-1C9457776B3F}" type="slidenum">
              <a:rPr lang="en-US" sz="1200" smtClean="0">
                <a:latin typeface="+mn-lt"/>
              </a:rPr>
              <a:pPr/>
              <a:t>‹#›</a:t>
            </a:fld>
            <a:endParaRPr lang="en-US" sz="1100" dirty="0">
              <a:latin typeface="+mn-lt"/>
            </a:endParaRPr>
          </a:p>
        </p:txBody>
      </p:sp>
    </p:spTree>
    <p:extLst>
      <p:ext uri="{BB962C8B-B14F-4D97-AF65-F5344CB8AC3E}">
        <p14:creationId xmlns:p14="http://schemas.microsoft.com/office/powerpoint/2010/main" val="126993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68A1-4B87-439B-82EC-C3C09A9F3392}" type="datetimeFigureOut">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71EA-3A6D-44E0-AE21-1C9457776B3F}" type="slidenum">
              <a:rPr lang="en-US" smtClean="0"/>
              <a:t>‹#›</a:t>
            </a:fld>
            <a:endParaRPr lang="en-US" dirty="0"/>
          </a:p>
        </p:txBody>
      </p:sp>
    </p:spTree>
    <p:extLst>
      <p:ext uri="{BB962C8B-B14F-4D97-AF65-F5344CB8AC3E}">
        <p14:creationId xmlns:p14="http://schemas.microsoft.com/office/powerpoint/2010/main" val="370734636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 id="2147483659" r:id="rId7"/>
    <p:sldLayoutId id="2147483655" r:id="rId8"/>
    <p:sldLayoutId id="2147483656" r:id="rId9"/>
    <p:sldLayoutId id="2147483657" r:id="rId10"/>
    <p:sldLayoutId id="21474836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989839" y="-412435"/>
            <a:ext cx="10212324" cy="7682871"/>
            <a:chOff x="2432790" y="730250"/>
            <a:chExt cx="7132330" cy="5365749"/>
          </a:xfrm>
          <a:solidFill>
            <a:schemeClr val="accent1"/>
          </a:solidFill>
        </p:grpSpPr>
        <p:sp>
          <p:nvSpPr>
            <p:cNvPr id="7"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0" name="Oval 19"/>
          <p:cNvSpPr/>
          <p:nvPr/>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52761" y="3053151"/>
            <a:ext cx="3286477" cy="646331"/>
          </a:xfrm>
          <a:prstGeom prst="rect">
            <a:avLst/>
          </a:prstGeom>
          <a:noFill/>
        </p:spPr>
        <p:txBody>
          <a:bodyPr wrap="none" rtlCol="0">
            <a:spAutoFit/>
          </a:bodyPr>
          <a:lstStyle/>
          <a:p>
            <a:pPr algn="ctr"/>
            <a:r>
              <a:rPr lang="en-US" sz="3600" spc="600" dirty="0">
                <a:solidFill>
                  <a:srgbClr val="FF0000"/>
                </a:solidFill>
                <a:latin typeface="+mj-lt"/>
              </a:rPr>
              <a:t>OYO</a:t>
            </a:r>
            <a:r>
              <a:rPr lang="en-US" sz="3600" spc="600" dirty="0">
                <a:solidFill>
                  <a:schemeClr val="tx1">
                    <a:lumMod val="75000"/>
                    <a:lumOff val="25000"/>
                  </a:schemeClr>
                </a:solidFill>
                <a:latin typeface="+mj-lt"/>
              </a:rPr>
              <a:t> Hotels</a:t>
            </a:r>
          </a:p>
        </p:txBody>
      </p:sp>
      <p:sp>
        <p:nvSpPr>
          <p:cNvPr id="30" name="TextBox 29"/>
          <p:cNvSpPr txBox="1"/>
          <p:nvPr/>
        </p:nvSpPr>
        <p:spPr>
          <a:xfrm>
            <a:off x="5189605" y="3709645"/>
            <a:ext cx="1812805" cy="400110"/>
          </a:xfrm>
          <a:prstGeom prst="rect">
            <a:avLst/>
          </a:prstGeom>
          <a:noFill/>
        </p:spPr>
        <p:txBody>
          <a:bodyPr wrap="none" rtlCol="0">
            <a:spAutoFit/>
          </a:bodyPr>
          <a:lstStyle/>
          <a:p>
            <a:pPr algn="ctr"/>
            <a:r>
              <a:rPr lang="en-US" sz="2000" b="1" dirty="0">
                <a:solidFill>
                  <a:schemeClr val="tx1">
                    <a:lumMod val="75000"/>
                    <a:lumOff val="25000"/>
                  </a:schemeClr>
                </a:solidFill>
              </a:rPr>
              <a:t>Prices Project</a:t>
            </a:r>
          </a:p>
        </p:txBody>
      </p:sp>
      <p:sp>
        <p:nvSpPr>
          <p:cNvPr id="31" name="Freeform 13"/>
          <p:cNvSpPr>
            <a:spLocks noEditPoints="1"/>
          </p:cNvSpPr>
          <p:nvPr/>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674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4CD0FF-91A4-4B98-953C-08B3A6251419}"/>
              </a:ext>
            </a:extLst>
          </p:cNvPr>
          <p:cNvSpPr/>
          <p:nvPr/>
        </p:nvSpPr>
        <p:spPr>
          <a:xfrm>
            <a:off x="2102142" y="2707918"/>
            <a:ext cx="6096000" cy="1702710"/>
          </a:xfrm>
          <a:prstGeom prst="rect">
            <a:avLst/>
          </a:prstGeom>
        </p:spPr>
        <p:txBody>
          <a:bodyPr>
            <a:spAutoFit/>
          </a:bodyPr>
          <a:lstStyle/>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 Minimum Rating from All Of the Hotel is  </a:t>
            </a:r>
            <a:r>
              <a:rPr lang="en-IN" dirty="0"/>
              <a:t>0.00</a:t>
            </a:r>
          </a:p>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 Maximum Rating from All Of the Hotel is </a:t>
            </a:r>
            <a:r>
              <a:rPr lang="en-IN" dirty="0"/>
              <a:t>5.00</a:t>
            </a:r>
          </a:p>
          <a:p>
            <a:pPr marL="342900" indent="-342900" algn="just">
              <a:lnSpc>
                <a:spcPct val="150000"/>
              </a:lnSpc>
              <a:buClr>
                <a:schemeClr val="accent1"/>
              </a:buClr>
              <a:buSzPct val="150000"/>
              <a:buFont typeface="+mj-lt"/>
              <a:buAutoNum type="arabicParenR"/>
            </a:pPr>
            <a:r>
              <a:rPr lang="en-IN" dirty="0">
                <a:solidFill>
                  <a:schemeClr val="tx1">
                    <a:lumMod val="65000"/>
                    <a:lumOff val="35000"/>
                  </a:schemeClr>
                </a:solidFill>
              </a:rPr>
              <a:t>And There Are some Outlier When I Compare Rating &amp; Price, You Can See The Graph End of the Slide.</a:t>
            </a:r>
            <a:endParaRPr lang="en-US" dirty="0">
              <a:solidFill>
                <a:schemeClr val="tx1">
                  <a:lumMod val="65000"/>
                  <a:lumOff val="35000"/>
                </a:schemeClr>
              </a:solidFill>
            </a:endParaRPr>
          </a:p>
        </p:txBody>
      </p:sp>
      <p:sp>
        <p:nvSpPr>
          <p:cNvPr id="3" name="Rectangle 2">
            <a:extLst>
              <a:ext uri="{FF2B5EF4-FFF2-40B4-BE49-F238E27FC236}">
                <a16:creationId xmlns:a16="http://schemas.microsoft.com/office/drawing/2014/main" id="{DBFE4272-6ED5-4370-A661-9D1FF7201271}"/>
              </a:ext>
            </a:extLst>
          </p:cNvPr>
          <p:cNvSpPr/>
          <p:nvPr/>
        </p:nvSpPr>
        <p:spPr>
          <a:xfrm>
            <a:off x="2102142" y="1256144"/>
            <a:ext cx="2411135" cy="584775"/>
          </a:xfrm>
          <a:prstGeom prst="rect">
            <a:avLst/>
          </a:prstGeom>
        </p:spPr>
        <p:txBody>
          <a:bodyPr wrap="square">
            <a:spAutoFit/>
          </a:bodyPr>
          <a:lstStyle/>
          <a:p>
            <a:r>
              <a:rPr lang="en-US" sz="3200" b="1" dirty="0">
                <a:solidFill>
                  <a:schemeClr val="tx1">
                    <a:lumMod val="65000"/>
                    <a:lumOff val="35000"/>
                  </a:schemeClr>
                </a:solidFill>
              </a:rPr>
              <a:t>Rating</a:t>
            </a:r>
            <a:endParaRPr lang="en-IN" sz="3200" b="1" dirty="0"/>
          </a:p>
        </p:txBody>
      </p:sp>
    </p:spTree>
    <p:extLst>
      <p:ext uri="{BB962C8B-B14F-4D97-AF65-F5344CB8AC3E}">
        <p14:creationId xmlns:p14="http://schemas.microsoft.com/office/powerpoint/2010/main" val="98080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6" name="Picture Placeholder 5" descr="A picture containing dark&#10;&#10;Description automatically generated">
            <a:extLst>
              <a:ext uri="{FF2B5EF4-FFF2-40B4-BE49-F238E27FC236}">
                <a16:creationId xmlns:a16="http://schemas.microsoft.com/office/drawing/2014/main" id="{219184F8-8362-9643-8F21-5D82E1E3E37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800" r="12800"/>
          <a:stretch>
            <a:fillRect/>
          </a:stretch>
        </p:blipFill>
        <p:spPr/>
      </p:pic>
      <p:sp>
        <p:nvSpPr>
          <p:cNvPr id="19" name="TextBox 18"/>
          <p:cNvSpPr txBox="1"/>
          <p:nvPr/>
        </p:nvSpPr>
        <p:spPr>
          <a:xfrm>
            <a:off x="2254759" y="1279142"/>
            <a:ext cx="8178842" cy="1754326"/>
          </a:xfrm>
          <a:prstGeom prst="rect">
            <a:avLst/>
          </a:prstGeom>
          <a:noFill/>
        </p:spPr>
        <p:txBody>
          <a:bodyPr wrap="none" rtlCol="0">
            <a:spAutoFit/>
          </a:bodyPr>
          <a:lstStyle/>
          <a:p>
            <a:pPr algn="ctr"/>
            <a:r>
              <a:rPr lang="en-US" sz="5400" kern="0" spc="5000" dirty="0">
                <a:solidFill>
                  <a:schemeClr val="bg1"/>
                </a:solidFill>
                <a:latin typeface="+mj-lt"/>
              </a:rPr>
              <a:t>DATA</a:t>
            </a:r>
          </a:p>
          <a:p>
            <a:pPr algn="ctr"/>
            <a:r>
              <a:rPr lang="en-US" sz="5400" kern="0" spc="5000" dirty="0">
                <a:solidFill>
                  <a:schemeClr val="bg1"/>
                </a:solidFill>
                <a:latin typeface="+mj-lt"/>
              </a:rPr>
              <a:t>ANALYSIS</a:t>
            </a:r>
          </a:p>
        </p:txBody>
      </p:sp>
      <p:grpSp>
        <p:nvGrpSpPr>
          <p:cNvPr id="7" name="Group 6"/>
          <p:cNvGrpSpPr/>
          <p:nvPr/>
        </p:nvGrpSpPr>
        <p:grpSpPr>
          <a:xfrm>
            <a:off x="1758399" y="112476"/>
            <a:ext cx="8979993" cy="6310024"/>
            <a:chOff x="3123072" y="173005"/>
            <a:chExt cx="8979993" cy="6310024"/>
          </a:xfrm>
          <a:solidFill>
            <a:schemeClr val="bg1"/>
          </a:solidFill>
        </p:grpSpPr>
        <p:sp>
          <p:nvSpPr>
            <p:cNvPr id="9" name="Freeform 13"/>
            <p:cNvSpPr>
              <a:spLocks noEditPoints="1"/>
            </p:cNvSpPr>
            <p:nvPr/>
          </p:nvSpPr>
          <p:spPr bwMode="auto">
            <a:xfrm>
              <a:off x="10630162" y="2128381"/>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3123072" y="20567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10386239" y="5322932"/>
              <a:ext cx="316455" cy="316455"/>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720638" y="318084"/>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9588970" y="5673823"/>
              <a:ext cx="806513" cy="809206"/>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315978" y="4051069"/>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923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36025"/>
            <a:ext cx="12192000" cy="6453729"/>
            <a:chOff x="2037184" y="1360110"/>
            <a:chExt cx="10065881" cy="5210195"/>
          </a:xfrm>
          <a:solidFill>
            <a:schemeClr val="accent1"/>
          </a:solidFill>
        </p:grpSpPr>
        <p:sp>
          <p:nvSpPr>
            <p:cNvPr id="16" name="Freeform 15"/>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11162622" y="5163458"/>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2037184" y="4437529"/>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
            <p:cNvSpPr>
              <a:spLocks noEditPoints="1"/>
            </p:cNvSpPr>
            <p:nvPr/>
          </p:nvSpPr>
          <p:spPr bwMode="auto">
            <a:xfrm>
              <a:off x="9074121" y="4571501"/>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Freeform 13"/>
          <p:cNvSpPr>
            <a:spLocks noEditPoints="1"/>
          </p:cNvSpPr>
          <p:nvPr/>
        </p:nvSpPr>
        <p:spPr bwMode="auto">
          <a:xfrm>
            <a:off x="0" y="89385"/>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p:cNvCxnSpPr/>
          <p:nvPr/>
        </p:nvCxnSpPr>
        <p:spPr>
          <a:xfrm>
            <a:off x="6096000" y="3332163"/>
            <a:ext cx="6927" cy="352583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Freeform 13"/>
          <p:cNvSpPr>
            <a:spLocks noEditPoints="1"/>
          </p:cNvSpPr>
          <p:nvPr/>
        </p:nvSpPr>
        <p:spPr bwMode="auto">
          <a:xfrm>
            <a:off x="6353909" y="89385"/>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3" name="Picture 32">
            <a:extLst>
              <a:ext uri="{FF2B5EF4-FFF2-40B4-BE49-F238E27FC236}">
                <a16:creationId xmlns:a16="http://schemas.microsoft.com/office/drawing/2014/main" id="{6CD88C43-49AA-41C8-B855-0E929B310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160" y="5537261"/>
            <a:ext cx="6792273" cy="504895"/>
          </a:xfrm>
          <a:prstGeom prst="rect">
            <a:avLst/>
          </a:prstGeom>
        </p:spPr>
      </p:pic>
      <p:pic>
        <p:nvPicPr>
          <p:cNvPr id="35" name="Picture 34">
            <a:extLst>
              <a:ext uri="{FF2B5EF4-FFF2-40B4-BE49-F238E27FC236}">
                <a16:creationId xmlns:a16="http://schemas.microsoft.com/office/drawing/2014/main" id="{96832A75-A4E4-42F2-83D8-EC36B2890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3" y="401390"/>
            <a:ext cx="6096380" cy="1386730"/>
          </a:xfrm>
          <a:prstGeom prst="rect">
            <a:avLst/>
          </a:prstGeom>
        </p:spPr>
      </p:pic>
      <p:pic>
        <p:nvPicPr>
          <p:cNvPr id="37" name="Picture 36">
            <a:extLst>
              <a:ext uri="{FF2B5EF4-FFF2-40B4-BE49-F238E27FC236}">
                <a16:creationId xmlns:a16="http://schemas.microsoft.com/office/drawing/2014/main" id="{6CC19E96-497A-48CE-909E-B1AB7F9B6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3" y="2154096"/>
            <a:ext cx="5934450" cy="400271"/>
          </a:xfrm>
          <a:prstGeom prst="rect">
            <a:avLst/>
          </a:prstGeom>
        </p:spPr>
      </p:pic>
      <p:pic>
        <p:nvPicPr>
          <p:cNvPr id="39" name="Picture 38">
            <a:extLst>
              <a:ext uri="{FF2B5EF4-FFF2-40B4-BE49-F238E27FC236}">
                <a16:creationId xmlns:a16="http://schemas.microsoft.com/office/drawing/2014/main" id="{60D2D475-EEF0-4E77-BA79-A76A30BF6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55" y="2609344"/>
            <a:ext cx="5976908" cy="1080930"/>
          </a:xfrm>
          <a:prstGeom prst="rect">
            <a:avLst/>
          </a:prstGeom>
        </p:spPr>
      </p:pic>
      <p:pic>
        <p:nvPicPr>
          <p:cNvPr id="41" name="Picture 40">
            <a:extLst>
              <a:ext uri="{FF2B5EF4-FFF2-40B4-BE49-F238E27FC236}">
                <a16:creationId xmlns:a16="http://schemas.microsoft.com/office/drawing/2014/main" id="{F22E539E-39AE-4354-898A-A06EF73106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3" y="3852287"/>
            <a:ext cx="5172797" cy="1476581"/>
          </a:xfrm>
          <a:prstGeom prst="rect">
            <a:avLst/>
          </a:prstGeom>
        </p:spPr>
      </p:pic>
      <p:pic>
        <p:nvPicPr>
          <p:cNvPr id="43" name="Picture 42">
            <a:extLst>
              <a:ext uri="{FF2B5EF4-FFF2-40B4-BE49-F238E27FC236}">
                <a16:creationId xmlns:a16="http://schemas.microsoft.com/office/drawing/2014/main" id="{A5A15F81-FD03-4345-82A5-D84C9F6972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 y="5420146"/>
            <a:ext cx="5087060" cy="1428949"/>
          </a:xfrm>
          <a:prstGeom prst="rect">
            <a:avLst/>
          </a:prstGeom>
        </p:spPr>
      </p:pic>
      <p:pic>
        <p:nvPicPr>
          <p:cNvPr id="45" name="Picture 44">
            <a:extLst>
              <a:ext uri="{FF2B5EF4-FFF2-40B4-BE49-F238E27FC236}">
                <a16:creationId xmlns:a16="http://schemas.microsoft.com/office/drawing/2014/main" id="{8E259097-44FB-4907-AF8E-213E9A7D1B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6683" y="2525849"/>
            <a:ext cx="6011114" cy="1552792"/>
          </a:xfrm>
          <a:prstGeom prst="rect">
            <a:avLst/>
          </a:prstGeom>
        </p:spPr>
      </p:pic>
      <p:pic>
        <p:nvPicPr>
          <p:cNvPr id="47" name="Picture 46">
            <a:extLst>
              <a:ext uri="{FF2B5EF4-FFF2-40B4-BE49-F238E27FC236}">
                <a16:creationId xmlns:a16="http://schemas.microsoft.com/office/drawing/2014/main" id="{36B615B4-D1E8-4F07-A3B2-69D75138EE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4085" y="404751"/>
            <a:ext cx="5572903" cy="1695687"/>
          </a:xfrm>
          <a:prstGeom prst="rect">
            <a:avLst/>
          </a:prstGeom>
        </p:spPr>
      </p:pic>
      <p:sp>
        <p:nvSpPr>
          <p:cNvPr id="48" name="Rectangle 47">
            <a:extLst>
              <a:ext uri="{FF2B5EF4-FFF2-40B4-BE49-F238E27FC236}">
                <a16:creationId xmlns:a16="http://schemas.microsoft.com/office/drawing/2014/main" id="{259AF8D8-6869-4D5C-8FF4-9C04E6CE301A}"/>
              </a:ext>
            </a:extLst>
          </p:cNvPr>
          <p:cNvSpPr/>
          <p:nvPr/>
        </p:nvSpPr>
        <p:spPr>
          <a:xfrm>
            <a:off x="0" y="1804073"/>
            <a:ext cx="3158044" cy="369332"/>
          </a:xfrm>
          <a:prstGeom prst="rect">
            <a:avLst/>
          </a:prstGeom>
        </p:spPr>
        <p:txBody>
          <a:bodyPr wrap="none">
            <a:spAutoFit/>
          </a:bodyPr>
          <a:lstStyle/>
          <a:p>
            <a:r>
              <a:rPr lang="en-IN" dirty="0"/>
              <a:t>All The hotels Minimum price</a:t>
            </a:r>
            <a:endParaRPr lang="en-US" dirty="0">
              <a:solidFill>
                <a:schemeClr val="tx1">
                  <a:lumMod val="75000"/>
                  <a:lumOff val="25000"/>
                </a:schemeClr>
              </a:solidFill>
            </a:endParaRPr>
          </a:p>
        </p:txBody>
      </p:sp>
      <p:sp>
        <p:nvSpPr>
          <p:cNvPr id="49" name="Rectangle 48">
            <a:extLst>
              <a:ext uri="{FF2B5EF4-FFF2-40B4-BE49-F238E27FC236}">
                <a16:creationId xmlns:a16="http://schemas.microsoft.com/office/drawing/2014/main" id="{2F15C976-81D0-4646-BA04-DC75C1C605A2}"/>
              </a:ext>
            </a:extLst>
          </p:cNvPr>
          <p:cNvSpPr/>
          <p:nvPr/>
        </p:nvSpPr>
        <p:spPr>
          <a:xfrm>
            <a:off x="263094" y="30237"/>
            <a:ext cx="3194914" cy="369332"/>
          </a:xfrm>
          <a:prstGeom prst="rect">
            <a:avLst/>
          </a:prstGeom>
        </p:spPr>
        <p:txBody>
          <a:bodyPr wrap="none">
            <a:spAutoFit/>
          </a:bodyPr>
          <a:lstStyle/>
          <a:p>
            <a:pPr algn="ctr"/>
            <a:r>
              <a:rPr lang="en-IN" dirty="0"/>
              <a:t>All The hotels Maximum price</a:t>
            </a:r>
            <a:endParaRPr lang="en-US" dirty="0">
              <a:solidFill>
                <a:schemeClr val="tx1">
                  <a:lumMod val="75000"/>
                  <a:lumOff val="25000"/>
                </a:schemeClr>
              </a:solidFill>
            </a:endParaRPr>
          </a:p>
        </p:txBody>
      </p:sp>
      <p:sp>
        <p:nvSpPr>
          <p:cNvPr id="50" name="Rectangle 49">
            <a:extLst>
              <a:ext uri="{FF2B5EF4-FFF2-40B4-BE49-F238E27FC236}">
                <a16:creationId xmlns:a16="http://schemas.microsoft.com/office/drawing/2014/main" id="{AD0FE630-BB2B-4072-B8E4-A4D4D8EA8A97}"/>
              </a:ext>
            </a:extLst>
          </p:cNvPr>
          <p:cNvSpPr/>
          <p:nvPr/>
        </p:nvSpPr>
        <p:spPr>
          <a:xfrm>
            <a:off x="6052480" y="2181811"/>
            <a:ext cx="5017399" cy="369332"/>
          </a:xfrm>
          <a:prstGeom prst="rect">
            <a:avLst/>
          </a:prstGeom>
        </p:spPr>
        <p:txBody>
          <a:bodyPr wrap="none">
            <a:spAutoFit/>
          </a:bodyPr>
          <a:lstStyle/>
          <a:p>
            <a:r>
              <a:rPr lang="en-IN" dirty="0"/>
              <a:t>Max Price of Each Hotel Name From Hyderabad</a:t>
            </a:r>
          </a:p>
        </p:txBody>
      </p:sp>
      <p:sp>
        <p:nvSpPr>
          <p:cNvPr id="51" name="Rectangle 50">
            <a:extLst>
              <a:ext uri="{FF2B5EF4-FFF2-40B4-BE49-F238E27FC236}">
                <a16:creationId xmlns:a16="http://schemas.microsoft.com/office/drawing/2014/main" id="{EA1DBCD6-BBB2-46AB-BBCF-03FE7FF6F407}"/>
              </a:ext>
            </a:extLst>
          </p:cNvPr>
          <p:cNvSpPr/>
          <p:nvPr/>
        </p:nvSpPr>
        <p:spPr>
          <a:xfrm>
            <a:off x="6542786" y="15010"/>
            <a:ext cx="4980531" cy="369332"/>
          </a:xfrm>
          <a:prstGeom prst="rect">
            <a:avLst/>
          </a:prstGeom>
        </p:spPr>
        <p:txBody>
          <a:bodyPr wrap="none">
            <a:spAutoFit/>
          </a:bodyPr>
          <a:lstStyle/>
          <a:p>
            <a:r>
              <a:rPr lang="en-IN" dirty="0"/>
              <a:t>Min Price of Each Hotel Name From Hyderabad</a:t>
            </a:r>
          </a:p>
        </p:txBody>
      </p:sp>
      <p:sp>
        <p:nvSpPr>
          <p:cNvPr id="52" name="Rectangle 51">
            <a:extLst>
              <a:ext uri="{FF2B5EF4-FFF2-40B4-BE49-F238E27FC236}">
                <a16:creationId xmlns:a16="http://schemas.microsoft.com/office/drawing/2014/main" id="{48AD4044-4BE1-4186-BA1F-FD419261048E}"/>
              </a:ext>
            </a:extLst>
          </p:cNvPr>
          <p:cNvSpPr/>
          <p:nvPr/>
        </p:nvSpPr>
        <p:spPr>
          <a:xfrm>
            <a:off x="6213102" y="5074237"/>
            <a:ext cx="3470630" cy="369332"/>
          </a:xfrm>
          <a:prstGeom prst="rect">
            <a:avLst/>
          </a:prstGeom>
        </p:spPr>
        <p:txBody>
          <a:bodyPr wrap="none">
            <a:spAutoFit/>
          </a:bodyPr>
          <a:lstStyle/>
          <a:p>
            <a:r>
              <a:rPr lang="en-IN" dirty="0"/>
              <a:t>All The Hotel Prices and Ratings </a:t>
            </a:r>
          </a:p>
        </p:txBody>
      </p:sp>
    </p:spTree>
    <p:extLst>
      <p:ext uri="{BB962C8B-B14F-4D97-AF65-F5344CB8AC3E}">
        <p14:creationId xmlns:p14="http://schemas.microsoft.com/office/powerpoint/2010/main" val="59599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19" name="TextBox 18"/>
          <p:cNvSpPr txBox="1"/>
          <p:nvPr/>
        </p:nvSpPr>
        <p:spPr>
          <a:xfrm>
            <a:off x="248597" y="2211051"/>
            <a:ext cx="12290544" cy="1446550"/>
          </a:xfrm>
          <a:prstGeom prst="rect">
            <a:avLst/>
          </a:prstGeom>
          <a:noFill/>
        </p:spPr>
        <p:txBody>
          <a:bodyPr wrap="none" rtlCol="0">
            <a:spAutoFit/>
          </a:bodyPr>
          <a:lstStyle/>
          <a:p>
            <a:pPr algn="ctr"/>
            <a:r>
              <a:rPr lang="en-US" sz="4400" kern="0" spc="5000" dirty="0">
                <a:latin typeface="+mj-lt"/>
              </a:rPr>
              <a:t>DATA</a:t>
            </a:r>
          </a:p>
          <a:p>
            <a:pPr algn="ctr"/>
            <a:r>
              <a:rPr lang="en-US" sz="4400" kern="0" spc="5000" dirty="0">
                <a:latin typeface="+mj-lt"/>
              </a:rPr>
              <a:t>VISUALIZATION</a:t>
            </a:r>
          </a:p>
        </p:txBody>
      </p:sp>
      <p:grpSp>
        <p:nvGrpSpPr>
          <p:cNvPr id="7" name="Group 6"/>
          <p:cNvGrpSpPr/>
          <p:nvPr/>
        </p:nvGrpSpPr>
        <p:grpSpPr>
          <a:xfrm>
            <a:off x="1758399" y="112476"/>
            <a:ext cx="8979993" cy="6310024"/>
            <a:chOff x="3123072" y="173005"/>
            <a:chExt cx="8979993" cy="6310024"/>
          </a:xfrm>
          <a:solidFill>
            <a:schemeClr val="bg1"/>
          </a:solidFill>
        </p:grpSpPr>
        <p:sp>
          <p:nvSpPr>
            <p:cNvPr id="9" name="Freeform 13"/>
            <p:cNvSpPr>
              <a:spLocks noEditPoints="1"/>
            </p:cNvSpPr>
            <p:nvPr/>
          </p:nvSpPr>
          <p:spPr bwMode="auto">
            <a:xfrm>
              <a:off x="10630162" y="2128381"/>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3123072" y="20567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10386239" y="5322932"/>
              <a:ext cx="316455" cy="316455"/>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720638" y="318084"/>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9588970" y="5673823"/>
              <a:ext cx="806513" cy="809206"/>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315978" y="4051069"/>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2344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162" y="139004"/>
            <a:ext cx="4125215" cy="523220"/>
          </a:xfrm>
          <a:prstGeom prst="rect">
            <a:avLst/>
          </a:prstGeom>
          <a:noFill/>
        </p:spPr>
        <p:txBody>
          <a:bodyPr wrap="square" rtlCol="0">
            <a:spAutoFit/>
          </a:bodyPr>
          <a:lstStyle/>
          <a:p>
            <a:pPr algn="ctr"/>
            <a:r>
              <a:rPr lang="en-IN" sz="1400" b="1" u="sng" dirty="0"/>
              <a:t>All The hotels Maximum &amp; Minimum price</a:t>
            </a:r>
            <a:endParaRPr lang="en-US" sz="1400" b="1" u="sng" dirty="0">
              <a:solidFill>
                <a:schemeClr val="tx1">
                  <a:lumMod val="75000"/>
                  <a:lumOff val="25000"/>
                </a:schemeClr>
              </a:solidFill>
            </a:endParaRPr>
          </a:p>
          <a:p>
            <a:pPr algn="ctr"/>
            <a:endParaRPr lang="en-US" sz="1400" spc="300" dirty="0">
              <a:solidFill>
                <a:schemeClr val="tx1">
                  <a:lumMod val="75000"/>
                  <a:lumOff val="25000"/>
                </a:schemeClr>
              </a:solidFill>
            </a:endParaRPr>
          </a:p>
        </p:txBody>
      </p:sp>
      <p:sp>
        <p:nvSpPr>
          <p:cNvPr id="5" name="Freeform 13"/>
          <p:cNvSpPr>
            <a:spLocks noEditPoints="1"/>
          </p:cNvSpPr>
          <p:nvPr/>
        </p:nvSpPr>
        <p:spPr bwMode="auto">
          <a:xfrm>
            <a:off x="7042730" y="1416905"/>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0" y="199278"/>
            <a:ext cx="7481817" cy="5628673"/>
            <a:chOff x="2432790" y="730250"/>
            <a:chExt cx="7132330" cy="5365749"/>
          </a:xfrm>
          <a:solidFill>
            <a:schemeClr val="bg1">
              <a:lumMod val="95000"/>
            </a:schemeClr>
          </a:solidFill>
        </p:grpSpPr>
        <p:sp>
          <p:nvSpPr>
            <p:cNvPr id="7"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9" name="Group 108"/>
          <p:cNvGrpSpPr/>
          <p:nvPr/>
        </p:nvGrpSpPr>
        <p:grpSpPr>
          <a:xfrm>
            <a:off x="85454" y="1843272"/>
            <a:ext cx="4889329" cy="3256038"/>
            <a:chOff x="363538" y="1828801"/>
            <a:chExt cx="5180012" cy="3952874"/>
          </a:xfrm>
        </p:grpSpPr>
        <p:sp>
          <p:nvSpPr>
            <p:cNvPr id="29" name="Freeform 5"/>
            <p:cNvSpPr>
              <a:spLocks/>
            </p:cNvSpPr>
            <p:nvPr/>
          </p:nvSpPr>
          <p:spPr bwMode="auto">
            <a:xfrm>
              <a:off x="363538" y="5503863"/>
              <a:ext cx="5180012" cy="277812"/>
            </a:xfrm>
            <a:custGeom>
              <a:avLst/>
              <a:gdLst>
                <a:gd name="T0" fmla="*/ 1299 w 1995"/>
                <a:gd name="T1" fmla="*/ 0 h 107"/>
                <a:gd name="T2" fmla="*/ 696 w 1995"/>
                <a:gd name="T3" fmla="*/ 0 h 107"/>
                <a:gd name="T4" fmla="*/ 664 w 1995"/>
                <a:gd name="T5" fmla="*/ 32 h 107"/>
                <a:gd name="T6" fmla="*/ 666 w 1995"/>
                <a:gd name="T7" fmla="*/ 43 h 107"/>
                <a:gd name="T8" fmla="*/ 32 w 1995"/>
                <a:gd name="T9" fmla="*/ 43 h 107"/>
                <a:gd name="T10" fmla="*/ 0 w 1995"/>
                <a:gd name="T11" fmla="*/ 75 h 107"/>
                <a:gd name="T12" fmla="*/ 32 w 1995"/>
                <a:gd name="T13" fmla="*/ 107 h 107"/>
                <a:gd name="T14" fmla="*/ 1963 w 1995"/>
                <a:gd name="T15" fmla="*/ 107 h 107"/>
                <a:gd name="T16" fmla="*/ 1995 w 1995"/>
                <a:gd name="T17" fmla="*/ 75 h 107"/>
                <a:gd name="T18" fmla="*/ 1963 w 1995"/>
                <a:gd name="T19" fmla="*/ 43 h 107"/>
                <a:gd name="T20" fmla="*/ 1329 w 1995"/>
                <a:gd name="T21" fmla="*/ 43 h 107"/>
                <a:gd name="T22" fmla="*/ 1331 w 1995"/>
                <a:gd name="T23" fmla="*/ 32 h 107"/>
                <a:gd name="T24" fmla="*/ 1299 w 1995"/>
                <a:gd name="T2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5" h="107">
                  <a:moveTo>
                    <a:pt x="1299" y="0"/>
                  </a:moveTo>
                  <a:cubicBezTo>
                    <a:pt x="696" y="0"/>
                    <a:pt x="696" y="0"/>
                    <a:pt x="696" y="0"/>
                  </a:cubicBezTo>
                  <a:cubicBezTo>
                    <a:pt x="679" y="0"/>
                    <a:pt x="664" y="14"/>
                    <a:pt x="664" y="32"/>
                  </a:cubicBezTo>
                  <a:cubicBezTo>
                    <a:pt x="664" y="36"/>
                    <a:pt x="665" y="39"/>
                    <a:pt x="666" y="43"/>
                  </a:cubicBezTo>
                  <a:cubicBezTo>
                    <a:pt x="32" y="43"/>
                    <a:pt x="32" y="43"/>
                    <a:pt x="32" y="43"/>
                  </a:cubicBezTo>
                  <a:cubicBezTo>
                    <a:pt x="14" y="43"/>
                    <a:pt x="0" y="57"/>
                    <a:pt x="0" y="75"/>
                  </a:cubicBezTo>
                  <a:cubicBezTo>
                    <a:pt x="0" y="92"/>
                    <a:pt x="14" y="107"/>
                    <a:pt x="32" y="107"/>
                  </a:cubicBezTo>
                  <a:cubicBezTo>
                    <a:pt x="1963" y="107"/>
                    <a:pt x="1963" y="107"/>
                    <a:pt x="1963" y="107"/>
                  </a:cubicBezTo>
                  <a:cubicBezTo>
                    <a:pt x="1980" y="107"/>
                    <a:pt x="1995" y="92"/>
                    <a:pt x="1995" y="75"/>
                  </a:cubicBezTo>
                  <a:cubicBezTo>
                    <a:pt x="1995" y="57"/>
                    <a:pt x="1980" y="43"/>
                    <a:pt x="1963" y="43"/>
                  </a:cubicBezTo>
                  <a:cubicBezTo>
                    <a:pt x="1329" y="43"/>
                    <a:pt x="1329" y="43"/>
                    <a:pt x="1329" y="43"/>
                  </a:cubicBezTo>
                  <a:cubicBezTo>
                    <a:pt x="1330" y="39"/>
                    <a:pt x="1331" y="36"/>
                    <a:pt x="1331" y="32"/>
                  </a:cubicBezTo>
                  <a:cubicBezTo>
                    <a:pt x="1331" y="14"/>
                    <a:pt x="1317" y="0"/>
                    <a:pt x="1299" y="0"/>
                  </a:cubicBezTo>
                </a:path>
              </a:pathLst>
            </a:custGeom>
            <a:solidFill>
              <a:schemeClr val="tx1">
                <a:alpha val="6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p:cNvSpPr>
            <p:nvPr/>
          </p:nvSpPr>
          <p:spPr bwMode="auto">
            <a:xfrm>
              <a:off x="1924050" y="3965575"/>
              <a:ext cx="247650" cy="268287"/>
            </a:xfrm>
            <a:custGeom>
              <a:avLst/>
              <a:gdLst>
                <a:gd name="T0" fmla="*/ 62 w 95"/>
                <a:gd name="T1" fmla="*/ 103 h 103"/>
                <a:gd name="T2" fmla="*/ 13 w 95"/>
                <a:gd name="T3" fmla="*/ 103 h 103"/>
                <a:gd name="T4" fmla="*/ 0 w 95"/>
                <a:gd name="T5" fmla="*/ 90 h 103"/>
                <a:gd name="T6" fmla="*/ 0 w 95"/>
                <a:gd name="T7" fmla="*/ 90 h 103"/>
                <a:gd name="T8" fmla="*/ 13 w 95"/>
                <a:gd name="T9" fmla="*/ 77 h 103"/>
                <a:gd name="T10" fmla="*/ 62 w 95"/>
                <a:gd name="T11" fmla="*/ 77 h 103"/>
                <a:gd name="T12" fmla="*/ 70 w 95"/>
                <a:gd name="T13" fmla="*/ 69 h 103"/>
                <a:gd name="T14" fmla="*/ 70 w 95"/>
                <a:gd name="T15" fmla="*/ 33 h 103"/>
                <a:gd name="T16" fmla="*/ 62 w 95"/>
                <a:gd name="T17" fmla="*/ 25 h 103"/>
                <a:gd name="T18" fmla="*/ 13 w 95"/>
                <a:gd name="T19" fmla="*/ 25 h 103"/>
                <a:gd name="T20" fmla="*/ 0 w 95"/>
                <a:gd name="T21" fmla="*/ 12 h 103"/>
                <a:gd name="T22" fmla="*/ 13 w 95"/>
                <a:gd name="T23" fmla="*/ 0 h 103"/>
                <a:gd name="T24" fmla="*/ 62 w 95"/>
                <a:gd name="T25" fmla="*/ 0 h 103"/>
                <a:gd name="T26" fmla="*/ 95 w 95"/>
                <a:gd name="T27" fmla="*/ 33 h 103"/>
                <a:gd name="T28" fmla="*/ 95 w 95"/>
                <a:gd name="T29" fmla="*/ 69 h 103"/>
                <a:gd name="T30" fmla="*/ 62 w 95"/>
                <a:gd name="T3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03">
                  <a:moveTo>
                    <a:pt x="62" y="103"/>
                  </a:moveTo>
                  <a:cubicBezTo>
                    <a:pt x="13" y="103"/>
                    <a:pt x="13" y="103"/>
                    <a:pt x="13" y="103"/>
                  </a:cubicBezTo>
                  <a:cubicBezTo>
                    <a:pt x="6" y="103"/>
                    <a:pt x="0" y="97"/>
                    <a:pt x="0" y="90"/>
                  </a:cubicBezTo>
                  <a:cubicBezTo>
                    <a:pt x="0" y="90"/>
                    <a:pt x="0" y="90"/>
                    <a:pt x="0" y="90"/>
                  </a:cubicBezTo>
                  <a:cubicBezTo>
                    <a:pt x="0" y="83"/>
                    <a:pt x="6" y="77"/>
                    <a:pt x="13" y="77"/>
                  </a:cubicBezTo>
                  <a:cubicBezTo>
                    <a:pt x="62" y="77"/>
                    <a:pt x="62" y="77"/>
                    <a:pt x="62" y="77"/>
                  </a:cubicBezTo>
                  <a:cubicBezTo>
                    <a:pt x="66" y="77"/>
                    <a:pt x="70" y="74"/>
                    <a:pt x="70" y="69"/>
                  </a:cubicBezTo>
                  <a:cubicBezTo>
                    <a:pt x="70" y="33"/>
                    <a:pt x="70" y="33"/>
                    <a:pt x="70" y="33"/>
                  </a:cubicBezTo>
                  <a:cubicBezTo>
                    <a:pt x="70" y="28"/>
                    <a:pt x="66" y="25"/>
                    <a:pt x="62" y="25"/>
                  </a:cubicBezTo>
                  <a:cubicBezTo>
                    <a:pt x="13" y="25"/>
                    <a:pt x="13" y="25"/>
                    <a:pt x="13" y="25"/>
                  </a:cubicBezTo>
                  <a:cubicBezTo>
                    <a:pt x="6" y="25"/>
                    <a:pt x="0" y="19"/>
                    <a:pt x="0" y="12"/>
                  </a:cubicBezTo>
                  <a:cubicBezTo>
                    <a:pt x="0" y="5"/>
                    <a:pt x="6" y="0"/>
                    <a:pt x="13" y="0"/>
                  </a:cubicBezTo>
                  <a:cubicBezTo>
                    <a:pt x="62" y="0"/>
                    <a:pt x="62" y="0"/>
                    <a:pt x="62" y="0"/>
                  </a:cubicBezTo>
                  <a:cubicBezTo>
                    <a:pt x="80" y="0"/>
                    <a:pt x="95" y="14"/>
                    <a:pt x="95" y="33"/>
                  </a:cubicBezTo>
                  <a:cubicBezTo>
                    <a:pt x="95" y="69"/>
                    <a:pt x="95" y="69"/>
                    <a:pt x="95" y="69"/>
                  </a:cubicBezTo>
                  <a:cubicBezTo>
                    <a:pt x="95" y="88"/>
                    <a:pt x="80" y="103"/>
                    <a:pt x="62" y="103"/>
                  </a:cubicBezTo>
                  <a:close/>
                </a:path>
              </a:pathLst>
            </a:custGeom>
            <a:solidFill>
              <a:srgbClr val="007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7"/>
            <p:cNvSpPr>
              <a:spLocks noChangeArrowheads="1"/>
            </p:cNvSpPr>
            <p:nvPr/>
          </p:nvSpPr>
          <p:spPr bwMode="auto">
            <a:xfrm>
              <a:off x="1644650" y="3859213"/>
              <a:ext cx="365125" cy="465137"/>
            </a:xfrm>
            <a:prstGeom prst="rect">
              <a:avLst/>
            </a:prstGeom>
            <a:solidFill>
              <a:srgbClr val="009E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8"/>
            <p:cNvSpPr>
              <a:spLocks noChangeArrowheads="1"/>
            </p:cNvSpPr>
            <p:nvPr/>
          </p:nvSpPr>
          <p:spPr bwMode="auto">
            <a:xfrm>
              <a:off x="1935163" y="3859213"/>
              <a:ext cx="74612" cy="465137"/>
            </a:xfrm>
            <a:prstGeom prst="rect">
              <a:avLst/>
            </a:prstGeom>
            <a:solidFill>
              <a:srgbClr val="0091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
            <p:cNvSpPr>
              <a:spLocks noChangeArrowheads="1"/>
            </p:cNvSpPr>
            <p:nvPr/>
          </p:nvSpPr>
          <p:spPr bwMode="auto">
            <a:xfrm>
              <a:off x="1673225" y="3859213"/>
              <a:ext cx="107950" cy="465137"/>
            </a:xfrm>
            <a:prstGeom prst="rect">
              <a:avLst/>
            </a:prstGeom>
            <a:solidFill>
              <a:srgbClr val="00A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10"/>
            <p:cNvSpPr>
              <a:spLocks noChangeArrowheads="1"/>
            </p:cNvSpPr>
            <p:nvPr/>
          </p:nvSpPr>
          <p:spPr bwMode="auto">
            <a:xfrm>
              <a:off x="4695825" y="4005263"/>
              <a:ext cx="300037" cy="301625"/>
            </a:xfrm>
            <a:prstGeom prst="ellipse">
              <a:avLst/>
            </a:pr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p:cNvSpPr>
              <a:spLocks/>
            </p:cNvSpPr>
            <p:nvPr/>
          </p:nvSpPr>
          <p:spPr bwMode="auto">
            <a:xfrm>
              <a:off x="4370388" y="4164013"/>
              <a:ext cx="950912" cy="160337"/>
            </a:xfrm>
            <a:custGeom>
              <a:avLst/>
              <a:gdLst>
                <a:gd name="T0" fmla="*/ 0 w 366"/>
                <a:gd name="T1" fmla="*/ 62 h 62"/>
                <a:gd name="T2" fmla="*/ 366 w 366"/>
                <a:gd name="T3" fmla="*/ 62 h 62"/>
                <a:gd name="T4" fmla="*/ 366 w 366"/>
                <a:gd name="T5" fmla="*/ 28 h 62"/>
                <a:gd name="T6" fmla="*/ 338 w 366"/>
                <a:gd name="T7" fmla="*/ 0 h 62"/>
                <a:gd name="T8" fmla="*/ 28 w 366"/>
                <a:gd name="T9" fmla="*/ 0 h 62"/>
                <a:gd name="T10" fmla="*/ 0 w 366"/>
                <a:gd name="T11" fmla="*/ 28 h 62"/>
                <a:gd name="T12" fmla="*/ 0 w 366"/>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366" h="62">
                  <a:moveTo>
                    <a:pt x="0" y="62"/>
                  </a:moveTo>
                  <a:cubicBezTo>
                    <a:pt x="366" y="62"/>
                    <a:pt x="366" y="62"/>
                    <a:pt x="366" y="62"/>
                  </a:cubicBezTo>
                  <a:cubicBezTo>
                    <a:pt x="366" y="28"/>
                    <a:pt x="366" y="28"/>
                    <a:pt x="366" y="28"/>
                  </a:cubicBezTo>
                  <a:cubicBezTo>
                    <a:pt x="366" y="13"/>
                    <a:pt x="353" y="0"/>
                    <a:pt x="338" y="0"/>
                  </a:cubicBezTo>
                  <a:cubicBezTo>
                    <a:pt x="28" y="0"/>
                    <a:pt x="28" y="0"/>
                    <a:pt x="28" y="0"/>
                  </a:cubicBezTo>
                  <a:cubicBezTo>
                    <a:pt x="13" y="0"/>
                    <a:pt x="0" y="13"/>
                    <a:pt x="0" y="28"/>
                  </a:cubicBezTo>
                  <a:lnTo>
                    <a:pt x="0" y="6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2"/>
            <p:cNvSpPr>
              <a:spLocks noChangeArrowheads="1"/>
            </p:cNvSpPr>
            <p:nvPr/>
          </p:nvSpPr>
          <p:spPr bwMode="auto">
            <a:xfrm>
              <a:off x="5048250" y="4164013"/>
              <a:ext cx="158750" cy="160337"/>
            </a:xfrm>
            <a:prstGeom prst="rect">
              <a:avLst/>
            </a:prstGeom>
            <a:solidFill>
              <a:schemeClr val="accent1">
                <a:lumMod val="40000"/>
                <a:lumOff val="60000"/>
                <a:alpha val="48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p:nvSpPr>
          <p:spPr bwMode="auto">
            <a:xfrm>
              <a:off x="4589463" y="2328863"/>
              <a:ext cx="760412" cy="1676400"/>
            </a:xfrm>
            <a:custGeom>
              <a:avLst/>
              <a:gdLst>
                <a:gd name="T0" fmla="*/ 145 w 479"/>
                <a:gd name="T1" fmla="*/ 1056 h 1056"/>
                <a:gd name="T2" fmla="*/ 178 w 479"/>
                <a:gd name="T3" fmla="*/ 1056 h 1056"/>
                <a:gd name="T4" fmla="*/ 178 w 479"/>
                <a:gd name="T5" fmla="*/ 740 h 1056"/>
                <a:gd name="T6" fmla="*/ 479 w 479"/>
                <a:gd name="T7" fmla="*/ 329 h 1056"/>
                <a:gd name="T8" fmla="*/ 91 w 479"/>
                <a:gd name="T9" fmla="*/ 0 h 1056"/>
                <a:gd name="T10" fmla="*/ 0 w 479"/>
                <a:gd name="T11" fmla="*/ 210 h 1056"/>
                <a:gd name="T12" fmla="*/ 24 w 479"/>
                <a:gd name="T13" fmla="*/ 231 h 1056"/>
                <a:gd name="T14" fmla="*/ 101 w 479"/>
                <a:gd name="T15" fmla="*/ 51 h 1056"/>
                <a:gd name="T16" fmla="*/ 433 w 479"/>
                <a:gd name="T17" fmla="*/ 334 h 1056"/>
                <a:gd name="T18" fmla="*/ 145 w 479"/>
                <a:gd name="T19" fmla="*/ 729 h 1056"/>
                <a:gd name="T20" fmla="*/ 145 w 479"/>
                <a:gd name="T21"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9" h="1056">
                  <a:moveTo>
                    <a:pt x="145" y="1056"/>
                  </a:moveTo>
                  <a:lnTo>
                    <a:pt x="178" y="1056"/>
                  </a:lnTo>
                  <a:lnTo>
                    <a:pt x="178" y="740"/>
                  </a:lnTo>
                  <a:lnTo>
                    <a:pt x="479" y="329"/>
                  </a:lnTo>
                  <a:lnTo>
                    <a:pt x="91" y="0"/>
                  </a:lnTo>
                  <a:lnTo>
                    <a:pt x="0" y="210"/>
                  </a:lnTo>
                  <a:lnTo>
                    <a:pt x="24" y="231"/>
                  </a:lnTo>
                  <a:lnTo>
                    <a:pt x="101" y="51"/>
                  </a:lnTo>
                  <a:lnTo>
                    <a:pt x="433" y="334"/>
                  </a:lnTo>
                  <a:lnTo>
                    <a:pt x="145" y="729"/>
                  </a:lnTo>
                  <a:lnTo>
                    <a:pt x="145" y="1056"/>
                  </a:lnTo>
                  <a:close/>
                </a:path>
              </a:pathLst>
            </a:custGeom>
            <a:solidFill>
              <a:srgbClr val="9FC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14"/>
            <p:cNvSpPr>
              <a:spLocks noChangeArrowheads="1"/>
            </p:cNvSpPr>
            <p:nvPr/>
          </p:nvSpPr>
          <p:spPr bwMode="auto">
            <a:xfrm>
              <a:off x="5214938" y="2771775"/>
              <a:ext cx="176212" cy="176212"/>
            </a:xfrm>
            <a:prstGeom prst="ellipse">
              <a:avLst/>
            </a:prstGeom>
            <a:solidFill>
              <a:srgbClr val="403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15"/>
            <p:cNvSpPr>
              <a:spLocks noChangeArrowheads="1"/>
            </p:cNvSpPr>
            <p:nvPr/>
          </p:nvSpPr>
          <p:spPr bwMode="auto">
            <a:xfrm>
              <a:off x="4757738" y="3421063"/>
              <a:ext cx="176212" cy="176212"/>
            </a:xfrm>
            <a:prstGeom prst="ellipse">
              <a:avLst/>
            </a:prstGeom>
            <a:solidFill>
              <a:srgbClr val="403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16"/>
            <p:cNvSpPr>
              <a:spLocks noChangeArrowheads="1"/>
            </p:cNvSpPr>
            <p:nvPr/>
          </p:nvSpPr>
          <p:spPr bwMode="auto">
            <a:xfrm>
              <a:off x="4682569" y="2260601"/>
              <a:ext cx="176212" cy="176212"/>
            </a:xfrm>
            <a:prstGeom prst="ellipse">
              <a:avLst/>
            </a:prstGeom>
            <a:solidFill>
              <a:srgbClr val="4033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p:nvSpPr>
          <p:spPr bwMode="auto">
            <a:xfrm>
              <a:off x="4268788" y="2865438"/>
              <a:ext cx="447675" cy="446087"/>
            </a:xfrm>
            <a:custGeom>
              <a:avLst/>
              <a:gdLst>
                <a:gd name="T0" fmla="*/ 16 w 172"/>
                <a:gd name="T1" fmla="*/ 115 h 172"/>
                <a:gd name="T2" fmla="*/ 58 w 172"/>
                <a:gd name="T3" fmla="*/ 16 h 172"/>
                <a:gd name="T4" fmla="*/ 157 w 172"/>
                <a:gd name="T5" fmla="*/ 58 h 172"/>
                <a:gd name="T6" fmla="*/ 115 w 172"/>
                <a:gd name="T7" fmla="*/ 157 h 172"/>
                <a:gd name="T8" fmla="*/ 16 w 172"/>
                <a:gd name="T9" fmla="*/ 115 h 172"/>
              </a:gdLst>
              <a:ahLst/>
              <a:cxnLst>
                <a:cxn ang="0">
                  <a:pos x="T0" y="T1"/>
                </a:cxn>
                <a:cxn ang="0">
                  <a:pos x="T2" y="T3"/>
                </a:cxn>
                <a:cxn ang="0">
                  <a:pos x="T4" y="T5"/>
                </a:cxn>
                <a:cxn ang="0">
                  <a:pos x="T6" y="T7"/>
                </a:cxn>
                <a:cxn ang="0">
                  <a:pos x="T8" y="T9"/>
                </a:cxn>
              </a:cxnLst>
              <a:rect l="0" t="0" r="r" b="b"/>
              <a:pathLst>
                <a:path w="172" h="172">
                  <a:moveTo>
                    <a:pt x="16" y="115"/>
                  </a:moveTo>
                  <a:cubicBezTo>
                    <a:pt x="0" y="76"/>
                    <a:pt x="19" y="32"/>
                    <a:pt x="58" y="16"/>
                  </a:cubicBezTo>
                  <a:cubicBezTo>
                    <a:pt x="97" y="0"/>
                    <a:pt x="141" y="19"/>
                    <a:pt x="157" y="58"/>
                  </a:cubicBezTo>
                  <a:cubicBezTo>
                    <a:pt x="172" y="97"/>
                    <a:pt x="153" y="141"/>
                    <a:pt x="115" y="157"/>
                  </a:cubicBezTo>
                  <a:cubicBezTo>
                    <a:pt x="76" y="172"/>
                    <a:pt x="31" y="154"/>
                    <a:pt x="16" y="115"/>
                  </a:cubicBezTo>
                  <a:close/>
                </a:path>
              </a:pathLst>
            </a:custGeom>
            <a:solidFill>
              <a:srgbClr val="FFC2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
            <p:cNvSpPr>
              <a:spLocks/>
            </p:cNvSpPr>
            <p:nvPr/>
          </p:nvSpPr>
          <p:spPr bwMode="auto">
            <a:xfrm>
              <a:off x="4137025" y="2560638"/>
              <a:ext cx="690562" cy="719137"/>
            </a:xfrm>
            <a:custGeom>
              <a:avLst/>
              <a:gdLst>
                <a:gd name="T0" fmla="*/ 237 w 266"/>
                <a:gd name="T1" fmla="*/ 100 h 277"/>
                <a:gd name="T2" fmla="*/ 239 w 266"/>
                <a:gd name="T3" fmla="*/ 93 h 277"/>
                <a:gd name="T4" fmla="*/ 197 w 266"/>
                <a:gd name="T5" fmla="*/ 11 h 277"/>
                <a:gd name="T6" fmla="*/ 115 w 266"/>
                <a:gd name="T7" fmla="*/ 53 h 277"/>
                <a:gd name="T8" fmla="*/ 112 w 266"/>
                <a:gd name="T9" fmla="*/ 60 h 277"/>
                <a:gd name="T10" fmla="*/ 62 w 266"/>
                <a:gd name="T11" fmla="*/ 113 h 277"/>
                <a:gd name="T12" fmla="*/ 11 w 266"/>
                <a:gd name="T13" fmla="*/ 165 h 277"/>
                <a:gd name="T14" fmla="*/ 0 w 266"/>
                <a:gd name="T15" fmla="*/ 198 h 277"/>
                <a:gd name="T16" fmla="*/ 247 w 266"/>
                <a:gd name="T17" fmla="*/ 277 h 277"/>
                <a:gd name="T18" fmla="*/ 258 w 266"/>
                <a:gd name="T19" fmla="*/ 244 h 277"/>
                <a:gd name="T20" fmla="*/ 247 w 266"/>
                <a:gd name="T21" fmla="*/ 172 h 277"/>
                <a:gd name="T22" fmla="*/ 237 w 266"/>
                <a:gd name="T23" fmla="*/ 10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277">
                  <a:moveTo>
                    <a:pt x="237" y="100"/>
                  </a:moveTo>
                  <a:cubicBezTo>
                    <a:pt x="239" y="93"/>
                    <a:pt x="239" y="93"/>
                    <a:pt x="239" y="93"/>
                  </a:cubicBezTo>
                  <a:cubicBezTo>
                    <a:pt x="250" y="59"/>
                    <a:pt x="231" y="22"/>
                    <a:pt x="197" y="11"/>
                  </a:cubicBezTo>
                  <a:cubicBezTo>
                    <a:pt x="162" y="0"/>
                    <a:pt x="126" y="19"/>
                    <a:pt x="115" y="53"/>
                  </a:cubicBezTo>
                  <a:cubicBezTo>
                    <a:pt x="112" y="60"/>
                    <a:pt x="112" y="60"/>
                    <a:pt x="112" y="60"/>
                  </a:cubicBezTo>
                  <a:cubicBezTo>
                    <a:pt x="105" y="85"/>
                    <a:pt x="86" y="104"/>
                    <a:pt x="62" y="113"/>
                  </a:cubicBezTo>
                  <a:cubicBezTo>
                    <a:pt x="38" y="121"/>
                    <a:pt x="19" y="141"/>
                    <a:pt x="11" y="165"/>
                  </a:cubicBezTo>
                  <a:cubicBezTo>
                    <a:pt x="0" y="198"/>
                    <a:pt x="0" y="198"/>
                    <a:pt x="0" y="198"/>
                  </a:cubicBezTo>
                  <a:cubicBezTo>
                    <a:pt x="247" y="277"/>
                    <a:pt x="247" y="277"/>
                    <a:pt x="247" y="277"/>
                  </a:cubicBezTo>
                  <a:cubicBezTo>
                    <a:pt x="258" y="244"/>
                    <a:pt x="258" y="244"/>
                    <a:pt x="258" y="244"/>
                  </a:cubicBezTo>
                  <a:cubicBezTo>
                    <a:pt x="266" y="220"/>
                    <a:pt x="262" y="193"/>
                    <a:pt x="247" y="172"/>
                  </a:cubicBezTo>
                  <a:cubicBezTo>
                    <a:pt x="233" y="151"/>
                    <a:pt x="229" y="125"/>
                    <a:pt x="237" y="10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9"/>
            <p:cNvSpPr>
              <a:spLocks/>
            </p:cNvSpPr>
            <p:nvPr/>
          </p:nvSpPr>
          <p:spPr bwMode="auto">
            <a:xfrm>
              <a:off x="4443413" y="2589213"/>
              <a:ext cx="384175" cy="690562"/>
            </a:xfrm>
            <a:custGeom>
              <a:avLst/>
              <a:gdLst>
                <a:gd name="T0" fmla="*/ 121 w 148"/>
                <a:gd name="T1" fmla="*/ 82 h 266"/>
                <a:gd name="T2" fmla="*/ 119 w 148"/>
                <a:gd name="T3" fmla="*/ 89 h 266"/>
                <a:gd name="T4" fmla="*/ 129 w 148"/>
                <a:gd name="T5" fmla="*/ 161 h 266"/>
                <a:gd name="T6" fmla="*/ 140 w 148"/>
                <a:gd name="T7" fmla="*/ 233 h 266"/>
                <a:gd name="T8" fmla="*/ 129 w 148"/>
                <a:gd name="T9" fmla="*/ 266 h 266"/>
                <a:gd name="T10" fmla="*/ 0 w 148"/>
                <a:gd name="T11" fmla="*/ 225 h 266"/>
                <a:gd name="T12" fmla="*/ 79 w 148"/>
                <a:gd name="T13" fmla="*/ 0 h 266"/>
                <a:gd name="T14" fmla="*/ 121 w 148"/>
                <a:gd name="T15" fmla="*/ 82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66">
                  <a:moveTo>
                    <a:pt x="121" y="82"/>
                  </a:moveTo>
                  <a:cubicBezTo>
                    <a:pt x="119" y="89"/>
                    <a:pt x="119" y="89"/>
                    <a:pt x="119" y="89"/>
                  </a:cubicBezTo>
                  <a:cubicBezTo>
                    <a:pt x="111" y="114"/>
                    <a:pt x="115" y="140"/>
                    <a:pt x="129" y="161"/>
                  </a:cubicBezTo>
                  <a:cubicBezTo>
                    <a:pt x="144" y="182"/>
                    <a:pt x="148" y="209"/>
                    <a:pt x="140" y="233"/>
                  </a:cubicBezTo>
                  <a:cubicBezTo>
                    <a:pt x="129" y="266"/>
                    <a:pt x="129" y="266"/>
                    <a:pt x="129" y="266"/>
                  </a:cubicBezTo>
                  <a:cubicBezTo>
                    <a:pt x="0" y="225"/>
                    <a:pt x="0" y="225"/>
                    <a:pt x="0" y="225"/>
                  </a:cubicBezTo>
                  <a:cubicBezTo>
                    <a:pt x="79" y="0"/>
                    <a:pt x="79" y="0"/>
                    <a:pt x="79" y="0"/>
                  </a:cubicBezTo>
                  <a:cubicBezTo>
                    <a:pt x="113" y="11"/>
                    <a:pt x="132" y="48"/>
                    <a:pt x="121" y="82"/>
                  </a:cubicBezTo>
                  <a:close/>
                </a:path>
              </a:pathLst>
            </a:custGeom>
            <a:solidFill>
              <a:schemeClr val="accent1">
                <a:lumMod val="75000"/>
                <a:alpha val="4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0"/>
            <p:cNvSpPr>
              <a:spLocks/>
            </p:cNvSpPr>
            <p:nvPr/>
          </p:nvSpPr>
          <p:spPr bwMode="auto">
            <a:xfrm>
              <a:off x="600075" y="4067175"/>
              <a:ext cx="874712" cy="257175"/>
            </a:xfrm>
            <a:custGeom>
              <a:avLst/>
              <a:gdLst>
                <a:gd name="T0" fmla="*/ 484 w 551"/>
                <a:gd name="T1" fmla="*/ 138 h 162"/>
                <a:gd name="T2" fmla="*/ 484 w 551"/>
                <a:gd name="T3" fmla="*/ 25 h 162"/>
                <a:gd name="T4" fmla="*/ 0 w 551"/>
                <a:gd name="T5" fmla="*/ 25 h 162"/>
                <a:gd name="T6" fmla="*/ 0 w 551"/>
                <a:gd name="T7" fmla="*/ 0 h 162"/>
                <a:gd name="T8" fmla="*/ 551 w 551"/>
                <a:gd name="T9" fmla="*/ 0 h 162"/>
                <a:gd name="T10" fmla="*/ 551 w 551"/>
                <a:gd name="T11" fmla="*/ 162 h 162"/>
                <a:gd name="T12" fmla="*/ 0 w 551"/>
                <a:gd name="T13" fmla="*/ 162 h 162"/>
                <a:gd name="T14" fmla="*/ 0 w 551"/>
                <a:gd name="T15" fmla="*/ 138 h 162"/>
                <a:gd name="T16" fmla="*/ 484 w 551"/>
                <a:gd name="T17"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162">
                  <a:moveTo>
                    <a:pt x="484" y="138"/>
                  </a:moveTo>
                  <a:lnTo>
                    <a:pt x="484" y="25"/>
                  </a:lnTo>
                  <a:lnTo>
                    <a:pt x="0" y="25"/>
                  </a:lnTo>
                  <a:lnTo>
                    <a:pt x="0" y="0"/>
                  </a:lnTo>
                  <a:lnTo>
                    <a:pt x="551" y="0"/>
                  </a:lnTo>
                  <a:lnTo>
                    <a:pt x="551" y="162"/>
                  </a:lnTo>
                  <a:lnTo>
                    <a:pt x="0" y="162"/>
                  </a:lnTo>
                  <a:lnTo>
                    <a:pt x="0" y="138"/>
                  </a:lnTo>
                  <a:lnTo>
                    <a:pt x="484" y="138"/>
                  </a:lnTo>
                  <a:close/>
                </a:path>
              </a:pathLst>
            </a:custGeom>
            <a:solidFill>
              <a:srgbClr val="009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1"/>
            <p:cNvSpPr>
              <a:spLocks noChangeArrowheads="1"/>
            </p:cNvSpPr>
            <p:nvPr/>
          </p:nvSpPr>
          <p:spPr bwMode="auto">
            <a:xfrm>
              <a:off x="652463" y="4106863"/>
              <a:ext cx="788987" cy="179387"/>
            </a:xfrm>
            <a:prstGeom prst="rect">
              <a:avLst/>
            </a:prstGeom>
            <a:solidFill>
              <a:srgbClr val="F6EA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
            <p:cNvSpPr>
              <a:spLocks noChangeArrowheads="1"/>
            </p:cNvSpPr>
            <p:nvPr/>
          </p:nvSpPr>
          <p:spPr bwMode="auto">
            <a:xfrm>
              <a:off x="652463" y="4106863"/>
              <a:ext cx="788987" cy="36512"/>
            </a:xfrm>
            <a:prstGeom prst="rect">
              <a:avLst/>
            </a:prstGeom>
            <a:solidFill>
              <a:srgbClr val="D5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3"/>
            <p:cNvSpPr>
              <a:spLocks/>
            </p:cNvSpPr>
            <p:nvPr/>
          </p:nvSpPr>
          <p:spPr bwMode="auto">
            <a:xfrm>
              <a:off x="1335088" y="4106863"/>
              <a:ext cx="106362" cy="179387"/>
            </a:xfrm>
            <a:custGeom>
              <a:avLst/>
              <a:gdLst>
                <a:gd name="T0" fmla="*/ 41 w 41"/>
                <a:gd name="T1" fmla="*/ 0 h 69"/>
                <a:gd name="T2" fmla="*/ 41 w 41"/>
                <a:gd name="T3" fmla="*/ 69 h 69"/>
              </a:gdLst>
              <a:ahLst/>
              <a:cxnLst>
                <a:cxn ang="0">
                  <a:pos x="T0" y="T1"/>
                </a:cxn>
                <a:cxn ang="0">
                  <a:pos x="T2" y="T3"/>
                </a:cxn>
              </a:cxnLst>
              <a:rect l="0" t="0" r="r" b="b"/>
              <a:pathLst>
                <a:path w="41" h="69">
                  <a:moveTo>
                    <a:pt x="41" y="0"/>
                  </a:moveTo>
                  <a:cubicBezTo>
                    <a:pt x="41" y="0"/>
                    <a:pt x="0" y="24"/>
                    <a:pt x="41" y="69"/>
                  </a:cubicBezTo>
                </a:path>
              </a:pathLst>
            </a:custGeom>
            <a:solidFill>
              <a:srgbClr val="0074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4"/>
            <p:cNvSpPr>
              <a:spLocks/>
            </p:cNvSpPr>
            <p:nvPr/>
          </p:nvSpPr>
          <p:spPr bwMode="auto">
            <a:xfrm>
              <a:off x="661988" y="3800475"/>
              <a:ext cx="876300" cy="266700"/>
            </a:xfrm>
            <a:custGeom>
              <a:avLst/>
              <a:gdLst>
                <a:gd name="T0" fmla="*/ 485 w 552"/>
                <a:gd name="T1" fmla="*/ 144 h 168"/>
                <a:gd name="T2" fmla="*/ 485 w 552"/>
                <a:gd name="T3" fmla="*/ 26 h 168"/>
                <a:gd name="T4" fmla="*/ 0 w 552"/>
                <a:gd name="T5" fmla="*/ 26 h 168"/>
                <a:gd name="T6" fmla="*/ 0 w 552"/>
                <a:gd name="T7" fmla="*/ 0 h 168"/>
                <a:gd name="T8" fmla="*/ 552 w 552"/>
                <a:gd name="T9" fmla="*/ 0 h 168"/>
                <a:gd name="T10" fmla="*/ 552 w 552"/>
                <a:gd name="T11" fmla="*/ 168 h 168"/>
                <a:gd name="T12" fmla="*/ 0 w 552"/>
                <a:gd name="T13" fmla="*/ 168 h 168"/>
                <a:gd name="T14" fmla="*/ 0 w 552"/>
                <a:gd name="T15" fmla="*/ 144 h 168"/>
                <a:gd name="T16" fmla="*/ 485 w 552"/>
                <a:gd name="T17" fmla="*/ 1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2" h="168">
                  <a:moveTo>
                    <a:pt x="485" y="144"/>
                  </a:moveTo>
                  <a:lnTo>
                    <a:pt x="485" y="26"/>
                  </a:lnTo>
                  <a:lnTo>
                    <a:pt x="0" y="26"/>
                  </a:lnTo>
                  <a:lnTo>
                    <a:pt x="0" y="0"/>
                  </a:lnTo>
                  <a:lnTo>
                    <a:pt x="552" y="0"/>
                  </a:lnTo>
                  <a:lnTo>
                    <a:pt x="552" y="168"/>
                  </a:lnTo>
                  <a:lnTo>
                    <a:pt x="0" y="168"/>
                  </a:lnTo>
                  <a:lnTo>
                    <a:pt x="0" y="144"/>
                  </a:lnTo>
                  <a:lnTo>
                    <a:pt x="485" y="144"/>
                  </a:lnTo>
                  <a:close/>
                </a:path>
              </a:pathLst>
            </a:custGeom>
            <a:solidFill>
              <a:srgbClr val="FF8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5"/>
            <p:cNvSpPr>
              <a:spLocks noChangeArrowheads="1"/>
            </p:cNvSpPr>
            <p:nvPr/>
          </p:nvSpPr>
          <p:spPr bwMode="auto">
            <a:xfrm>
              <a:off x="714375" y="3841750"/>
              <a:ext cx="788987" cy="187325"/>
            </a:xfrm>
            <a:prstGeom prst="rect">
              <a:avLst/>
            </a:prstGeom>
            <a:solidFill>
              <a:srgbClr val="F6EA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6"/>
            <p:cNvSpPr>
              <a:spLocks/>
            </p:cNvSpPr>
            <p:nvPr/>
          </p:nvSpPr>
          <p:spPr bwMode="auto">
            <a:xfrm>
              <a:off x="804863" y="3878263"/>
              <a:ext cx="100012" cy="93662"/>
            </a:xfrm>
            <a:custGeom>
              <a:avLst/>
              <a:gdLst>
                <a:gd name="T0" fmla="*/ 63 w 63"/>
                <a:gd name="T1" fmla="*/ 59 h 59"/>
                <a:gd name="T2" fmla="*/ 32 w 63"/>
                <a:gd name="T3" fmla="*/ 45 h 59"/>
                <a:gd name="T4" fmla="*/ 0 w 63"/>
                <a:gd name="T5" fmla="*/ 59 h 59"/>
                <a:gd name="T6" fmla="*/ 0 w 63"/>
                <a:gd name="T7" fmla="*/ 0 h 59"/>
                <a:gd name="T8" fmla="*/ 63 w 63"/>
                <a:gd name="T9" fmla="*/ 0 h 59"/>
                <a:gd name="T10" fmla="*/ 63 w 63"/>
                <a:gd name="T11" fmla="*/ 59 h 59"/>
              </a:gdLst>
              <a:ahLst/>
              <a:cxnLst>
                <a:cxn ang="0">
                  <a:pos x="T0" y="T1"/>
                </a:cxn>
                <a:cxn ang="0">
                  <a:pos x="T2" y="T3"/>
                </a:cxn>
                <a:cxn ang="0">
                  <a:pos x="T4" y="T5"/>
                </a:cxn>
                <a:cxn ang="0">
                  <a:pos x="T6" y="T7"/>
                </a:cxn>
                <a:cxn ang="0">
                  <a:pos x="T8" y="T9"/>
                </a:cxn>
                <a:cxn ang="0">
                  <a:pos x="T10" y="T11"/>
                </a:cxn>
              </a:cxnLst>
              <a:rect l="0" t="0" r="r" b="b"/>
              <a:pathLst>
                <a:path w="63" h="59">
                  <a:moveTo>
                    <a:pt x="63" y="59"/>
                  </a:moveTo>
                  <a:lnTo>
                    <a:pt x="32" y="45"/>
                  </a:lnTo>
                  <a:lnTo>
                    <a:pt x="0" y="59"/>
                  </a:lnTo>
                  <a:lnTo>
                    <a:pt x="0" y="0"/>
                  </a:lnTo>
                  <a:lnTo>
                    <a:pt x="63" y="0"/>
                  </a:lnTo>
                  <a:lnTo>
                    <a:pt x="63" y="59"/>
                  </a:lnTo>
                  <a:close/>
                </a:path>
              </a:pathLst>
            </a:custGeom>
            <a:solidFill>
              <a:srgbClr val="F76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7"/>
            <p:cNvSpPr>
              <a:spLocks noChangeArrowheads="1"/>
            </p:cNvSpPr>
            <p:nvPr/>
          </p:nvSpPr>
          <p:spPr bwMode="auto">
            <a:xfrm>
              <a:off x="714375" y="3841750"/>
              <a:ext cx="788987" cy="36512"/>
            </a:xfrm>
            <a:prstGeom prst="rect">
              <a:avLst/>
            </a:prstGeom>
            <a:solidFill>
              <a:srgbClr val="D5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p:cNvSpPr>
              <a:spLocks/>
            </p:cNvSpPr>
            <p:nvPr/>
          </p:nvSpPr>
          <p:spPr bwMode="auto">
            <a:xfrm>
              <a:off x="1397000" y="3841750"/>
              <a:ext cx="106362" cy="187325"/>
            </a:xfrm>
            <a:custGeom>
              <a:avLst/>
              <a:gdLst>
                <a:gd name="T0" fmla="*/ 41 w 41"/>
                <a:gd name="T1" fmla="*/ 0 h 72"/>
                <a:gd name="T2" fmla="*/ 41 w 41"/>
                <a:gd name="T3" fmla="*/ 72 h 72"/>
              </a:gdLst>
              <a:ahLst/>
              <a:cxnLst>
                <a:cxn ang="0">
                  <a:pos x="T0" y="T1"/>
                </a:cxn>
                <a:cxn ang="0">
                  <a:pos x="T2" y="T3"/>
                </a:cxn>
              </a:cxnLst>
              <a:rect l="0" t="0" r="r" b="b"/>
              <a:pathLst>
                <a:path w="41" h="72">
                  <a:moveTo>
                    <a:pt x="41" y="0"/>
                  </a:moveTo>
                  <a:cubicBezTo>
                    <a:pt x="41" y="0"/>
                    <a:pt x="0" y="25"/>
                    <a:pt x="41" y="72"/>
                  </a:cubicBezTo>
                </a:path>
              </a:pathLst>
            </a:custGeom>
            <a:solidFill>
              <a:srgbClr val="D66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9"/>
            <p:cNvSpPr>
              <a:spLocks noChangeArrowheads="1"/>
            </p:cNvSpPr>
            <p:nvPr/>
          </p:nvSpPr>
          <p:spPr bwMode="auto">
            <a:xfrm>
              <a:off x="2835275" y="4986338"/>
              <a:ext cx="236537" cy="398462"/>
            </a:xfrm>
            <a:prstGeom prst="rect">
              <a:avLst/>
            </a:prstGeom>
            <a:solidFill>
              <a:srgbClr val="B8BE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0"/>
            <p:cNvSpPr>
              <a:spLocks noChangeArrowheads="1"/>
            </p:cNvSpPr>
            <p:nvPr/>
          </p:nvSpPr>
          <p:spPr bwMode="auto">
            <a:xfrm>
              <a:off x="2835275" y="4937125"/>
              <a:ext cx="236537" cy="142875"/>
            </a:xfrm>
            <a:prstGeom prst="rect">
              <a:avLst/>
            </a:prstGeom>
            <a:solidFill>
              <a:srgbClr val="9FA5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1"/>
            <p:cNvSpPr>
              <a:spLocks/>
            </p:cNvSpPr>
            <p:nvPr/>
          </p:nvSpPr>
          <p:spPr bwMode="auto">
            <a:xfrm>
              <a:off x="2205038" y="5214938"/>
              <a:ext cx="674687" cy="227012"/>
            </a:xfrm>
            <a:custGeom>
              <a:avLst/>
              <a:gdLst>
                <a:gd name="T0" fmla="*/ 260 w 260"/>
                <a:gd name="T1" fmla="*/ 54 h 87"/>
                <a:gd name="T2" fmla="*/ 30 w 260"/>
                <a:gd name="T3" fmla="*/ 85 h 87"/>
                <a:gd name="T4" fmla="*/ 0 w 260"/>
                <a:gd name="T5" fmla="*/ 59 h 87"/>
                <a:gd name="T6" fmla="*/ 0 w 260"/>
                <a:gd name="T7" fmla="*/ 59 h 87"/>
                <a:gd name="T8" fmla="*/ 24 w 260"/>
                <a:gd name="T9" fmla="*/ 32 h 87"/>
                <a:gd name="T10" fmla="*/ 260 w 260"/>
                <a:gd name="T11" fmla="*/ 0 h 87"/>
                <a:gd name="T12" fmla="*/ 260 w 260"/>
                <a:gd name="T13" fmla="*/ 54 h 87"/>
              </a:gdLst>
              <a:ahLst/>
              <a:cxnLst>
                <a:cxn ang="0">
                  <a:pos x="T0" y="T1"/>
                </a:cxn>
                <a:cxn ang="0">
                  <a:pos x="T2" y="T3"/>
                </a:cxn>
                <a:cxn ang="0">
                  <a:pos x="T4" y="T5"/>
                </a:cxn>
                <a:cxn ang="0">
                  <a:pos x="T6" y="T7"/>
                </a:cxn>
                <a:cxn ang="0">
                  <a:pos x="T8" y="T9"/>
                </a:cxn>
                <a:cxn ang="0">
                  <a:pos x="T10" y="T11"/>
                </a:cxn>
                <a:cxn ang="0">
                  <a:pos x="T12" y="T13"/>
                </a:cxn>
              </a:cxnLst>
              <a:rect l="0" t="0" r="r" b="b"/>
              <a:pathLst>
                <a:path w="260" h="87">
                  <a:moveTo>
                    <a:pt x="260" y="54"/>
                  </a:moveTo>
                  <a:cubicBezTo>
                    <a:pt x="30" y="85"/>
                    <a:pt x="30" y="85"/>
                    <a:pt x="30" y="85"/>
                  </a:cubicBezTo>
                  <a:cubicBezTo>
                    <a:pt x="14" y="87"/>
                    <a:pt x="0" y="75"/>
                    <a:pt x="0" y="59"/>
                  </a:cubicBezTo>
                  <a:cubicBezTo>
                    <a:pt x="0" y="59"/>
                    <a:pt x="0" y="59"/>
                    <a:pt x="0" y="59"/>
                  </a:cubicBezTo>
                  <a:cubicBezTo>
                    <a:pt x="0" y="45"/>
                    <a:pt x="10" y="34"/>
                    <a:pt x="24" y="32"/>
                  </a:cubicBezTo>
                  <a:cubicBezTo>
                    <a:pt x="260" y="0"/>
                    <a:pt x="260" y="0"/>
                    <a:pt x="260" y="0"/>
                  </a:cubicBezTo>
                  <a:lnTo>
                    <a:pt x="260" y="54"/>
                  </a:lnTo>
                  <a:close/>
                </a:path>
              </a:pathLst>
            </a:custGeom>
            <a:solidFill>
              <a:srgbClr val="B8B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2"/>
            <p:cNvSpPr>
              <a:spLocks/>
            </p:cNvSpPr>
            <p:nvPr/>
          </p:nvSpPr>
          <p:spPr bwMode="auto">
            <a:xfrm>
              <a:off x="3028950" y="5221288"/>
              <a:ext cx="674687" cy="225425"/>
            </a:xfrm>
            <a:custGeom>
              <a:avLst/>
              <a:gdLst>
                <a:gd name="T0" fmla="*/ 0 w 260"/>
                <a:gd name="T1" fmla="*/ 53 h 87"/>
                <a:gd name="T2" fmla="*/ 230 w 260"/>
                <a:gd name="T3" fmla="*/ 85 h 87"/>
                <a:gd name="T4" fmla="*/ 260 w 260"/>
                <a:gd name="T5" fmla="*/ 58 h 87"/>
                <a:gd name="T6" fmla="*/ 260 w 260"/>
                <a:gd name="T7" fmla="*/ 58 h 87"/>
                <a:gd name="T8" fmla="*/ 236 w 260"/>
                <a:gd name="T9" fmla="*/ 32 h 87"/>
                <a:gd name="T10" fmla="*/ 0 w 260"/>
                <a:gd name="T11" fmla="*/ 0 h 87"/>
                <a:gd name="T12" fmla="*/ 0 w 260"/>
                <a:gd name="T13" fmla="*/ 53 h 87"/>
              </a:gdLst>
              <a:ahLst/>
              <a:cxnLst>
                <a:cxn ang="0">
                  <a:pos x="T0" y="T1"/>
                </a:cxn>
                <a:cxn ang="0">
                  <a:pos x="T2" y="T3"/>
                </a:cxn>
                <a:cxn ang="0">
                  <a:pos x="T4" y="T5"/>
                </a:cxn>
                <a:cxn ang="0">
                  <a:pos x="T6" y="T7"/>
                </a:cxn>
                <a:cxn ang="0">
                  <a:pos x="T8" y="T9"/>
                </a:cxn>
                <a:cxn ang="0">
                  <a:pos x="T10" y="T11"/>
                </a:cxn>
                <a:cxn ang="0">
                  <a:pos x="T12" y="T13"/>
                </a:cxn>
              </a:cxnLst>
              <a:rect l="0" t="0" r="r" b="b"/>
              <a:pathLst>
                <a:path w="260" h="87">
                  <a:moveTo>
                    <a:pt x="0" y="53"/>
                  </a:moveTo>
                  <a:cubicBezTo>
                    <a:pt x="230" y="85"/>
                    <a:pt x="230" y="85"/>
                    <a:pt x="230" y="85"/>
                  </a:cubicBezTo>
                  <a:cubicBezTo>
                    <a:pt x="246" y="87"/>
                    <a:pt x="260" y="74"/>
                    <a:pt x="260" y="58"/>
                  </a:cubicBezTo>
                  <a:cubicBezTo>
                    <a:pt x="260" y="58"/>
                    <a:pt x="260" y="58"/>
                    <a:pt x="260" y="58"/>
                  </a:cubicBezTo>
                  <a:cubicBezTo>
                    <a:pt x="260" y="45"/>
                    <a:pt x="250" y="33"/>
                    <a:pt x="236" y="32"/>
                  </a:cubicBezTo>
                  <a:cubicBezTo>
                    <a:pt x="0" y="0"/>
                    <a:pt x="0" y="0"/>
                    <a:pt x="0" y="0"/>
                  </a:cubicBezTo>
                  <a:lnTo>
                    <a:pt x="0" y="53"/>
                  </a:lnTo>
                  <a:close/>
                </a:path>
              </a:pathLst>
            </a:custGeom>
            <a:solidFill>
              <a:srgbClr val="B8B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3"/>
            <p:cNvSpPr>
              <a:spLocks/>
            </p:cNvSpPr>
            <p:nvPr/>
          </p:nvSpPr>
          <p:spPr bwMode="auto">
            <a:xfrm>
              <a:off x="2540000" y="4789488"/>
              <a:ext cx="828675" cy="223837"/>
            </a:xfrm>
            <a:custGeom>
              <a:avLst/>
              <a:gdLst>
                <a:gd name="T0" fmla="*/ 288 w 319"/>
                <a:gd name="T1" fmla="*/ 86 h 86"/>
                <a:gd name="T2" fmla="*/ 30 w 319"/>
                <a:gd name="T3" fmla="*/ 86 h 86"/>
                <a:gd name="T4" fmla="*/ 0 w 319"/>
                <a:gd name="T5" fmla="*/ 55 h 86"/>
                <a:gd name="T6" fmla="*/ 0 w 319"/>
                <a:gd name="T7" fmla="*/ 0 h 86"/>
                <a:gd name="T8" fmla="*/ 319 w 319"/>
                <a:gd name="T9" fmla="*/ 0 h 86"/>
                <a:gd name="T10" fmla="*/ 319 w 319"/>
                <a:gd name="T11" fmla="*/ 55 h 86"/>
                <a:gd name="T12" fmla="*/ 288 w 319"/>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319" h="86">
                  <a:moveTo>
                    <a:pt x="288" y="86"/>
                  </a:moveTo>
                  <a:cubicBezTo>
                    <a:pt x="30" y="86"/>
                    <a:pt x="30" y="86"/>
                    <a:pt x="30" y="86"/>
                  </a:cubicBezTo>
                  <a:cubicBezTo>
                    <a:pt x="14" y="86"/>
                    <a:pt x="0" y="72"/>
                    <a:pt x="0" y="55"/>
                  </a:cubicBezTo>
                  <a:cubicBezTo>
                    <a:pt x="0" y="0"/>
                    <a:pt x="0" y="0"/>
                    <a:pt x="0" y="0"/>
                  </a:cubicBezTo>
                  <a:cubicBezTo>
                    <a:pt x="319" y="0"/>
                    <a:pt x="319" y="0"/>
                    <a:pt x="319" y="0"/>
                  </a:cubicBezTo>
                  <a:cubicBezTo>
                    <a:pt x="319" y="55"/>
                    <a:pt x="319" y="55"/>
                    <a:pt x="319" y="55"/>
                  </a:cubicBezTo>
                  <a:cubicBezTo>
                    <a:pt x="319" y="72"/>
                    <a:pt x="305" y="86"/>
                    <a:pt x="288" y="86"/>
                  </a:cubicBezTo>
                  <a:close/>
                </a:path>
              </a:pathLst>
            </a:custGeom>
            <a:solidFill>
              <a:srgbClr val="3C2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4"/>
            <p:cNvSpPr>
              <a:spLocks/>
            </p:cNvSpPr>
            <p:nvPr/>
          </p:nvSpPr>
          <p:spPr bwMode="auto">
            <a:xfrm>
              <a:off x="2143125" y="4535488"/>
              <a:ext cx="1619250" cy="344487"/>
            </a:xfrm>
            <a:custGeom>
              <a:avLst/>
              <a:gdLst>
                <a:gd name="T0" fmla="*/ 576 w 624"/>
                <a:gd name="T1" fmla="*/ 133 h 133"/>
                <a:gd name="T2" fmla="*/ 48 w 624"/>
                <a:gd name="T3" fmla="*/ 133 h 133"/>
                <a:gd name="T4" fmla="*/ 0 w 624"/>
                <a:gd name="T5" fmla="*/ 85 h 133"/>
                <a:gd name="T6" fmla="*/ 0 w 624"/>
                <a:gd name="T7" fmla="*/ 0 h 133"/>
                <a:gd name="T8" fmla="*/ 624 w 624"/>
                <a:gd name="T9" fmla="*/ 0 h 133"/>
                <a:gd name="T10" fmla="*/ 624 w 624"/>
                <a:gd name="T11" fmla="*/ 85 h 133"/>
                <a:gd name="T12" fmla="*/ 576 w 624"/>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624" h="133">
                  <a:moveTo>
                    <a:pt x="576" y="133"/>
                  </a:moveTo>
                  <a:cubicBezTo>
                    <a:pt x="48" y="133"/>
                    <a:pt x="48" y="133"/>
                    <a:pt x="48" y="133"/>
                  </a:cubicBezTo>
                  <a:cubicBezTo>
                    <a:pt x="22" y="133"/>
                    <a:pt x="0" y="112"/>
                    <a:pt x="0" y="85"/>
                  </a:cubicBezTo>
                  <a:cubicBezTo>
                    <a:pt x="0" y="0"/>
                    <a:pt x="0" y="0"/>
                    <a:pt x="0" y="0"/>
                  </a:cubicBezTo>
                  <a:cubicBezTo>
                    <a:pt x="624" y="0"/>
                    <a:pt x="624" y="0"/>
                    <a:pt x="624" y="0"/>
                  </a:cubicBezTo>
                  <a:cubicBezTo>
                    <a:pt x="624" y="85"/>
                    <a:pt x="624" y="85"/>
                    <a:pt x="624" y="85"/>
                  </a:cubicBezTo>
                  <a:cubicBezTo>
                    <a:pt x="624" y="112"/>
                    <a:pt x="603" y="133"/>
                    <a:pt x="576" y="1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5"/>
            <p:cNvSpPr>
              <a:spLocks/>
            </p:cNvSpPr>
            <p:nvPr/>
          </p:nvSpPr>
          <p:spPr bwMode="auto">
            <a:xfrm>
              <a:off x="2311400" y="4479925"/>
              <a:ext cx="1285875" cy="276225"/>
            </a:xfrm>
            <a:custGeom>
              <a:avLst/>
              <a:gdLst>
                <a:gd name="T0" fmla="*/ 457 w 495"/>
                <a:gd name="T1" fmla="*/ 106 h 106"/>
                <a:gd name="T2" fmla="*/ 38 w 495"/>
                <a:gd name="T3" fmla="*/ 106 h 106"/>
                <a:gd name="T4" fmla="*/ 0 w 495"/>
                <a:gd name="T5" fmla="*/ 68 h 106"/>
                <a:gd name="T6" fmla="*/ 0 w 495"/>
                <a:gd name="T7" fmla="*/ 0 h 106"/>
                <a:gd name="T8" fmla="*/ 495 w 495"/>
                <a:gd name="T9" fmla="*/ 0 h 106"/>
                <a:gd name="T10" fmla="*/ 495 w 495"/>
                <a:gd name="T11" fmla="*/ 68 h 106"/>
                <a:gd name="T12" fmla="*/ 457 w 495"/>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495" h="106">
                  <a:moveTo>
                    <a:pt x="457" y="106"/>
                  </a:moveTo>
                  <a:cubicBezTo>
                    <a:pt x="38" y="106"/>
                    <a:pt x="38" y="106"/>
                    <a:pt x="38" y="106"/>
                  </a:cubicBezTo>
                  <a:cubicBezTo>
                    <a:pt x="17" y="106"/>
                    <a:pt x="0" y="89"/>
                    <a:pt x="0" y="68"/>
                  </a:cubicBezTo>
                  <a:cubicBezTo>
                    <a:pt x="0" y="0"/>
                    <a:pt x="0" y="0"/>
                    <a:pt x="0" y="0"/>
                  </a:cubicBezTo>
                  <a:cubicBezTo>
                    <a:pt x="495" y="0"/>
                    <a:pt x="495" y="0"/>
                    <a:pt x="495" y="0"/>
                  </a:cubicBezTo>
                  <a:cubicBezTo>
                    <a:pt x="495" y="68"/>
                    <a:pt x="495" y="68"/>
                    <a:pt x="495" y="68"/>
                  </a:cubicBezTo>
                  <a:cubicBezTo>
                    <a:pt x="495" y="89"/>
                    <a:pt x="478" y="106"/>
                    <a:pt x="457" y="106"/>
                  </a:cubicBezTo>
                  <a:close/>
                </a:path>
              </a:pathLst>
            </a:custGeom>
            <a:solidFill>
              <a:schemeClr val="accent1">
                <a:lumMod val="75000"/>
                <a:alpha val="4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6"/>
            <p:cNvSpPr>
              <a:spLocks/>
            </p:cNvSpPr>
            <p:nvPr/>
          </p:nvSpPr>
          <p:spPr bwMode="auto">
            <a:xfrm>
              <a:off x="2143125" y="2813050"/>
              <a:ext cx="1619250" cy="1597025"/>
            </a:xfrm>
            <a:custGeom>
              <a:avLst/>
              <a:gdLst>
                <a:gd name="T0" fmla="*/ 48 w 624"/>
                <a:gd name="T1" fmla="*/ 0 h 615"/>
                <a:gd name="T2" fmla="*/ 576 w 624"/>
                <a:gd name="T3" fmla="*/ 0 h 615"/>
                <a:gd name="T4" fmla="*/ 624 w 624"/>
                <a:gd name="T5" fmla="*/ 48 h 615"/>
                <a:gd name="T6" fmla="*/ 624 w 624"/>
                <a:gd name="T7" fmla="*/ 615 h 615"/>
                <a:gd name="T8" fmla="*/ 0 w 624"/>
                <a:gd name="T9" fmla="*/ 615 h 615"/>
                <a:gd name="T10" fmla="*/ 0 w 624"/>
                <a:gd name="T11" fmla="*/ 48 h 615"/>
                <a:gd name="T12" fmla="*/ 48 w 624"/>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624" h="615">
                  <a:moveTo>
                    <a:pt x="48" y="0"/>
                  </a:moveTo>
                  <a:cubicBezTo>
                    <a:pt x="576" y="0"/>
                    <a:pt x="576" y="0"/>
                    <a:pt x="576" y="0"/>
                  </a:cubicBezTo>
                  <a:cubicBezTo>
                    <a:pt x="603" y="0"/>
                    <a:pt x="624" y="22"/>
                    <a:pt x="624" y="48"/>
                  </a:cubicBezTo>
                  <a:cubicBezTo>
                    <a:pt x="624" y="615"/>
                    <a:pt x="624" y="615"/>
                    <a:pt x="624" y="615"/>
                  </a:cubicBezTo>
                  <a:cubicBezTo>
                    <a:pt x="0" y="615"/>
                    <a:pt x="0" y="615"/>
                    <a:pt x="0" y="615"/>
                  </a:cubicBezTo>
                  <a:cubicBezTo>
                    <a:pt x="0" y="48"/>
                    <a:pt x="0" y="48"/>
                    <a:pt x="0" y="48"/>
                  </a:cubicBezTo>
                  <a:cubicBezTo>
                    <a:pt x="0" y="22"/>
                    <a:pt x="22" y="0"/>
                    <a:pt x="48"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7"/>
            <p:cNvSpPr>
              <a:spLocks/>
            </p:cNvSpPr>
            <p:nvPr/>
          </p:nvSpPr>
          <p:spPr bwMode="auto">
            <a:xfrm>
              <a:off x="2311400" y="2997200"/>
              <a:ext cx="1285875" cy="1350962"/>
            </a:xfrm>
            <a:custGeom>
              <a:avLst/>
              <a:gdLst>
                <a:gd name="T0" fmla="*/ 38 w 495"/>
                <a:gd name="T1" fmla="*/ 0 h 520"/>
                <a:gd name="T2" fmla="*/ 457 w 495"/>
                <a:gd name="T3" fmla="*/ 0 h 520"/>
                <a:gd name="T4" fmla="*/ 495 w 495"/>
                <a:gd name="T5" fmla="*/ 38 h 520"/>
                <a:gd name="T6" fmla="*/ 495 w 495"/>
                <a:gd name="T7" fmla="*/ 520 h 520"/>
                <a:gd name="T8" fmla="*/ 0 w 495"/>
                <a:gd name="T9" fmla="*/ 520 h 520"/>
                <a:gd name="T10" fmla="*/ 0 w 495"/>
                <a:gd name="T11" fmla="*/ 38 h 520"/>
                <a:gd name="T12" fmla="*/ 38 w 495"/>
                <a:gd name="T13" fmla="*/ 0 h 520"/>
              </a:gdLst>
              <a:ahLst/>
              <a:cxnLst>
                <a:cxn ang="0">
                  <a:pos x="T0" y="T1"/>
                </a:cxn>
                <a:cxn ang="0">
                  <a:pos x="T2" y="T3"/>
                </a:cxn>
                <a:cxn ang="0">
                  <a:pos x="T4" y="T5"/>
                </a:cxn>
                <a:cxn ang="0">
                  <a:pos x="T6" y="T7"/>
                </a:cxn>
                <a:cxn ang="0">
                  <a:pos x="T8" y="T9"/>
                </a:cxn>
                <a:cxn ang="0">
                  <a:pos x="T10" y="T11"/>
                </a:cxn>
                <a:cxn ang="0">
                  <a:pos x="T12" y="T13"/>
                </a:cxn>
              </a:cxnLst>
              <a:rect l="0" t="0" r="r" b="b"/>
              <a:pathLst>
                <a:path w="495" h="520">
                  <a:moveTo>
                    <a:pt x="38" y="0"/>
                  </a:moveTo>
                  <a:cubicBezTo>
                    <a:pt x="457" y="0"/>
                    <a:pt x="457" y="0"/>
                    <a:pt x="457" y="0"/>
                  </a:cubicBezTo>
                  <a:cubicBezTo>
                    <a:pt x="478" y="0"/>
                    <a:pt x="495" y="17"/>
                    <a:pt x="495" y="38"/>
                  </a:cubicBezTo>
                  <a:cubicBezTo>
                    <a:pt x="495" y="520"/>
                    <a:pt x="495" y="520"/>
                    <a:pt x="495" y="520"/>
                  </a:cubicBezTo>
                  <a:cubicBezTo>
                    <a:pt x="0" y="520"/>
                    <a:pt x="0" y="520"/>
                    <a:pt x="0" y="520"/>
                  </a:cubicBezTo>
                  <a:cubicBezTo>
                    <a:pt x="0" y="38"/>
                    <a:pt x="0" y="38"/>
                    <a:pt x="0" y="38"/>
                  </a:cubicBezTo>
                  <a:cubicBezTo>
                    <a:pt x="0" y="17"/>
                    <a:pt x="17" y="0"/>
                    <a:pt x="38" y="0"/>
                  </a:cubicBezTo>
                </a:path>
              </a:pathLst>
            </a:custGeom>
            <a:solidFill>
              <a:schemeClr val="accent1">
                <a:lumMod val="75000"/>
                <a:alpha val="4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8"/>
            <p:cNvSpPr>
              <a:spLocks/>
            </p:cNvSpPr>
            <p:nvPr/>
          </p:nvSpPr>
          <p:spPr bwMode="auto">
            <a:xfrm>
              <a:off x="1893888" y="2524125"/>
              <a:ext cx="715962" cy="1012825"/>
            </a:xfrm>
            <a:custGeom>
              <a:avLst/>
              <a:gdLst>
                <a:gd name="T0" fmla="*/ 213 w 276"/>
                <a:gd name="T1" fmla="*/ 390 h 390"/>
                <a:gd name="T2" fmla="*/ 112 w 276"/>
                <a:gd name="T3" fmla="*/ 328 h 390"/>
                <a:gd name="T4" fmla="*/ 7 w 276"/>
                <a:gd name="T5" fmla="*/ 159 h 390"/>
                <a:gd name="T6" fmla="*/ 257 w 276"/>
                <a:gd name="T7" fmla="*/ 0 h 390"/>
                <a:gd name="T8" fmla="*/ 276 w 276"/>
                <a:gd name="T9" fmla="*/ 94 h 390"/>
                <a:gd name="T10" fmla="*/ 102 w 276"/>
                <a:gd name="T11" fmla="*/ 171 h 390"/>
                <a:gd name="T12" fmla="*/ 168 w 276"/>
                <a:gd name="T13" fmla="*/ 250 h 390"/>
                <a:gd name="T14" fmla="*/ 255 w 276"/>
                <a:gd name="T15" fmla="*/ 304 h 390"/>
                <a:gd name="T16" fmla="*/ 213 w 276"/>
                <a:gd name="T17"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90">
                  <a:moveTo>
                    <a:pt x="213" y="390"/>
                  </a:moveTo>
                  <a:cubicBezTo>
                    <a:pt x="211" y="389"/>
                    <a:pt x="161" y="365"/>
                    <a:pt x="112" y="328"/>
                  </a:cubicBezTo>
                  <a:cubicBezTo>
                    <a:pt x="35" y="272"/>
                    <a:pt x="0" y="215"/>
                    <a:pt x="7" y="159"/>
                  </a:cubicBezTo>
                  <a:cubicBezTo>
                    <a:pt x="19" y="60"/>
                    <a:pt x="155" y="21"/>
                    <a:pt x="257" y="0"/>
                  </a:cubicBezTo>
                  <a:cubicBezTo>
                    <a:pt x="276" y="94"/>
                    <a:pt x="276" y="94"/>
                    <a:pt x="276" y="94"/>
                  </a:cubicBezTo>
                  <a:cubicBezTo>
                    <a:pt x="109" y="128"/>
                    <a:pt x="102" y="170"/>
                    <a:pt x="102" y="171"/>
                  </a:cubicBezTo>
                  <a:cubicBezTo>
                    <a:pt x="101" y="182"/>
                    <a:pt x="113" y="210"/>
                    <a:pt x="168" y="250"/>
                  </a:cubicBezTo>
                  <a:cubicBezTo>
                    <a:pt x="210" y="282"/>
                    <a:pt x="255" y="304"/>
                    <a:pt x="255" y="304"/>
                  </a:cubicBezTo>
                  <a:lnTo>
                    <a:pt x="213" y="390"/>
                  </a:lnTo>
                  <a:close/>
                </a:path>
              </a:pathLst>
            </a:custGeom>
            <a:solidFill>
              <a:srgbClr val="E9E6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9"/>
            <p:cNvSpPr>
              <a:spLocks/>
            </p:cNvSpPr>
            <p:nvPr/>
          </p:nvSpPr>
          <p:spPr bwMode="auto">
            <a:xfrm>
              <a:off x="3316288" y="2524125"/>
              <a:ext cx="719137" cy="1012825"/>
            </a:xfrm>
            <a:custGeom>
              <a:avLst/>
              <a:gdLst>
                <a:gd name="T0" fmla="*/ 63 w 277"/>
                <a:gd name="T1" fmla="*/ 390 h 390"/>
                <a:gd name="T2" fmla="*/ 165 w 277"/>
                <a:gd name="T3" fmla="*/ 328 h 390"/>
                <a:gd name="T4" fmla="*/ 270 w 277"/>
                <a:gd name="T5" fmla="*/ 159 h 390"/>
                <a:gd name="T6" fmla="*/ 20 w 277"/>
                <a:gd name="T7" fmla="*/ 0 h 390"/>
                <a:gd name="T8" fmla="*/ 0 w 277"/>
                <a:gd name="T9" fmla="*/ 94 h 390"/>
                <a:gd name="T10" fmla="*/ 174 w 277"/>
                <a:gd name="T11" fmla="*/ 171 h 390"/>
                <a:gd name="T12" fmla="*/ 109 w 277"/>
                <a:gd name="T13" fmla="*/ 250 h 390"/>
                <a:gd name="T14" fmla="*/ 21 w 277"/>
                <a:gd name="T15" fmla="*/ 304 h 390"/>
                <a:gd name="T16" fmla="*/ 63 w 277"/>
                <a:gd name="T17"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90">
                  <a:moveTo>
                    <a:pt x="63" y="390"/>
                  </a:moveTo>
                  <a:cubicBezTo>
                    <a:pt x="65" y="389"/>
                    <a:pt x="115" y="365"/>
                    <a:pt x="165" y="328"/>
                  </a:cubicBezTo>
                  <a:cubicBezTo>
                    <a:pt x="241" y="272"/>
                    <a:pt x="277" y="215"/>
                    <a:pt x="270" y="159"/>
                  </a:cubicBezTo>
                  <a:cubicBezTo>
                    <a:pt x="257" y="60"/>
                    <a:pt x="121" y="21"/>
                    <a:pt x="20" y="0"/>
                  </a:cubicBezTo>
                  <a:cubicBezTo>
                    <a:pt x="0" y="94"/>
                    <a:pt x="0" y="94"/>
                    <a:pt x="0" y="94"/>
                  </a:cubicBezTo>
                  <a:cubicBezTo>
                    <a:pt x="167" y="128"/>
                    <a:pt x="174" y="170"/>
                    <a:pt x="174" y="171"/>
                  </a:cubicBezTo>
                  <a:cubicBezTo>
                    <a:pt x="176" y="182"/>
                    <a:pt x="163" y="210"/>
                    <a:pt x="109" y="250"/>
                  </a:cubicBezTo>
                  <a:cubicBezTo>
                    <a:pt x="66" y="282"/>
                    <a:pt x="21" y="304"/>
                    <a:pt x="21" y="304"/>
                  </a:cubicBezTo>
                  <a:lnTo>
                    <a:pt x="63" y="390"/>
                  </a:lnTo>
                  <a:close/>
                </a:path>
              </a:pathLst>
            </a:custGeom>
            <a:solidFill>
              <a:srgbClr val="E9E6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0"/>
            <p:cNvSpPr>
              <a:spLocks/>
            </p:cNvSpPr>
            <p:nvPr/>
          </p:nvSpPr>
          <p:spPr bwMode="auto">
            <a:xfrm>
              <a:off x="2163763" y="2009775"/>
              <a:ext cx="1495425" cy="681037"/>
            </a:xfrm>
            <a:custGeom>
              <a:avLst/>
              <a:gdLst>
                <a:gd name="T0" fmla="*/ 73 w 576"/>
                <a:gd name="T1" fmla="*/ 254 h 262"/>
                <a:gd name="T2" fmla="*/ 137 w 576"/>
                <a:gd name="T3" fmla="*/ 48 h 262"/>
                <a:gd name="T4" fmla="*/ 413 w 576"/>
                <a:gd name="T5" fmla="*/ 19 h 262"/>
                <a:gd name="T6" fmla="*/ 529 w 576"/>
                <a:gd name="T7" fmla="*/ 262 h 262"/>
                <a:gd name="T8" fmla="*/ 73 w 576"/>
                <a:gd name="T9" fmla="*/ 254 h 262"/>
              </a:gdLst>
              <a:ahLst/>
              <a:cxnLst>
                <a:cxn ang="0">
                  <a:pos x="T0" y="T1"/>
                </a:cxn>
                <a:cxn ang="0">
                  <a:pos x="T2" y="T3"/>
                </a:cxn>
                <a:cxn ang="0">
                  <a:pos x="T4" y="T5"/>
                </a:cxn>
                <a:cxn ang="0">
                  <a:pos x="T6" y="T7"/>
                </a:cxn>
                <a:cxn ang="0">
                  <a:pos x="T8" y="T9"/>
                </a:cxn>
              </a:cxnLst>
              <a:rect l="0" t="0" r="r" b="b"/>
              <a:pathLst>
                <a:path w="576" h="262">
                  <a:moveTo>
                    <a:pt x="73" y="254"/>
                  </a:moveTo>
                  <a:cubicBezTo>
                    <a:pt x="73" y="254"/>
                    <a:pt x="0" y="26"/>
                    <a:pt x="137" y="48"/>
                  </a:cubicBezTo>
                  <a:cubicBezTo>
                    <a:pt x="273" y="70"/>
                    <a:pt x="346" y="31"/>
                    <a:pt x="413" y="19"/>
                  </a:cubicBezTo>
                  <a:cubicBezTo>
                    <a:pt x="518" y="0"/>
                    <a:pt x="576" y="51"/>
                    <a:pt x="529" y="262"/>
                  </a:cubicBezTo>
                  <a:lnTo>
                    <a:pt x="73" y="254"/>
                  </a:ln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1"/>
            <p:cNvSpPr>
              <a:spLocks/>
            </p:cNvSpPr>
            <p:nvPr/>
          </p:nvSpPr>
          <p:spPr bwMode="auto">
            <a:xfrm>
              <a:off x="2278063" y="2654300"/>
              <a:ext cx="1352550" cy="139700"/>
            </a:xfrm>
            <a:custGeom>
              <a:avLst/>
              <a:gdLst>
                <a:gd name="T0" fmla="*/ 495 w 521"/>
                <a:gd name="T1" fmla="*/ 53 h 54"/>
                <a:gd name="T2" fmla="*/ 27 w 521"/>
                <a:gd name="T3" fmla="*/ 54 h 54"/>
                <a:gd name="T4" fmla="*/ 0 w 521"/>
                <a:gd name="T5" fmla="*/ 28 h 54"/>
                <a:gd name="T6" fmla="*/ 26 w 521"/>
                <a:gd name="T7" fmla="*/ 1 h 54"/>
                <a:gd name="T8" fmla="*/ 494 w 521"/>
                <a:gd name="T9" fmla="*/ 0 h 54"/>
                <a:gd name="T10" fmla="*/ 521 w 521"/>
                <a:gd name="T11" fmla="*/ 26 h 54"/>
                <a:gd name="T12" fmla="*/ 521 w 521"/>
                <a:gd name="T13" fmla="*/ 26 h 54"/>
                <a:gd name="T14" fmla="*/ 495 w 521"/>
                <a:gd name="T15" fmla="*/ 53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1" h="54">
                  <a:moveTo>
                    <a:pt x="495" y="53"/>
                  </a:moveTo>
                  <a:cubicBezTo>
                    <a:pt x="27" y="54"/>
                    <a:pt x="27" y="54"/>
                    <a:pt x="27" y="54"/>
                  </a:cubicBezTo>
                  <a:cubicBezTo>
                    <a:pt x="12" y="54"/>
                    <a:pt x="0" y="42"/>
                    <a:pt x="0" y="28"/>
                  </a:cubicBezTo>
                  <a:cubicBezTo>
                    <a:pt x="0" y="13"/>
                    <a:pt x="12" y="1"/>
                    <a:pt x="26" y="1"/>
                  </a:cubicBezTo>
                  <a:cubicBezTo>
                    <a:pt x="494" y="0"/>
                    <a:pt x="494" y="0"/>
                    <a:pt x="494" y="0"/>
                  </a:cubicBezTo>
                  <a:cubicBezTo>
                    <a:pt x="509" y="0"/>
                    <a:pt x="521" y="12"/>
                    <a:pt x="521" y="26"/>
                  </a:cubicBezTo>
                  <a:cubicBezTo>
                    <a:pt x="521" y="26"/>
                    <a:pt x="521" y="26"/>
                    <a:pt x="521" y="26"/>
                  </a:cubicBezTo>
                  <a:cubicBezTo>
                    <a:pt x="521" y="41"/>
                    <a:pt x="509" y="53"/>
                    <a:pt x="495" y="53"/>
                  </a:cubicBezTo>
                  <a:close/>
                </a:path>
              </a:pathLst>
            </a:custGeom>
            <a:solidFill>
              <a:srgbClr val="F59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2"/>
            <p:cNvSpPr>
              <a:spLocks/>
            </p:cNvSpPr>
            <p:nvPr/>
          </p:nvSpPr>
          <p:spPr bwMode="auto">
            <a:xfrm>
              <a:off x="2359025" y="2209800"/>
              <a:ext cx="1173162" cy="2486025"/>
            </a:xfrm>
            <a:custGeom>
              <a:avLst/>
              <a:gdLst>
                <a:gd name="T0" fmla="*/ 327 w 452"/>
                <a:gd name="T1" fmla="*/ 956 h 957"/>
                <a:gd name="T2" fmla="*/ 136 w 452"/>
                <a:gd name="T3" fmla="*/ 957 h 957"/>
                <a:gd name="T4" fmla="*/ 43 w 452"/>
                <a:gd name="T5" fmla="*/ 868 h 957"/>
                <a:gd name="T6" fmla="*/ 4 w 452"/>
                <a:gd name="T7" fmla="*/ 150 h 957"/>
                <a:gd name="T8" fmla="*/ 142 w 452"/>
                <a:gd name="T9" fmla="*/ 2 h 957"/>
                <a:gd name="T10" fmla="*/ 309 w 452"/>
                <a:gd name="T11" fmla="*/ 1 h 957"/>
                <a:gd name="T12" fmla="*/ 448 w 452"/>
                <a:gd name="T13" fmla="*/ 148 h 957"/>
                <a:gd name="T14" fmla="*/ 419 w 452"/>
                <a:gd name="T15" fmla="*/ 866 h 957"/>
                <a:gd name="T16" fmla="*/ 327 w 452"/>
                <a:gd name="T17" fmla="*/ 956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957">
                  <a:moveTo>
                    <a:pt x="327" y="956"/>
                  </a:moveTo>
                  <a:cubicBezTo>
                    <a:pt x="136" y="957"/>
                    <a:pt x="136" y="957"/>
                    <a:pt x="136" y="957"/>
                  </a:cubicBezTo>
                  <a:cubicBezTo>
                    <a:pt x="86" y="957"/>
                    <a:pt x="46" y="918"/>
                    <a:pt x="43" y="868"/>
                  </a:cubicBezTo>
                  <a:cubicBezTo>
                    <a:pt x="4" y="150"/>
                    <a:pt x="4" y="150"/>
                    <a:pt x="4" y="150"/>
                  </a:cubicBezTo>
                  <a:cubicBezTo>
                    <a:pt x="0" y="70"/>
                    <a:pt x="62" y="3"/>
                    <a:pt x="142" y="2"/>
                  </a:cubicBezTo>
                  <a:cubicBezTo>
                    <a:pt x="309" y="1"/>
                    <a:pt x="309" y="1"/>
                    <a:pt x="309" y="1"/>
                  </a:cubicBezTo>
                  <a:cubicBezTo>
                    <a:pt x="388" y="0"/>
                    <a:pt x="452" y="68"/>
                    <a:pt x="448" y="148"/>
                  </a:cubicBezTo>
                  <a:cubicBezTo>
                    <a:pt x="419" y="866"/>
                    <a:pt x="419" y="866"/>
                    <a:pt x="419" y="866"/>
                  </a:cubicBezTo>
                  <a:cubicBezTo>
                    <a:pt x="416" y="916"/>
                    <a:pt x="376" y="955"/>
                    <a:pt x="327" y="956"/>
                  </a:cubicBezTo>
                </a:path>
              </a:pathLst>
            </a:custGeom>
            <a:solidFill>
              <a:srgbClr val="FFA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3"/>
            <p:cNvSpPr>
              <a:spLocks/>
            </p:cNvSpPr>
            <p:nvPr/>
          </p:nvSpPr>
          <p:spPr bwMode="auto">
            <a:xfrm>
              <a:off x="2459038" y="4279900"/>
              <a:ext cx="992187" cy="415925"/>
            </a:xfrm>
            <a:custGeom>
              <a:avLst/>
              <a:gdLst>
                <a:gd name="T0" fmla="*/ 0 w 382"/>
                <a:gd name="T1" fmla="*/ 2 h 160"/>
                <a:gd name="T2" fmla="*/ 4 w 382"/>
                <a:gd name="T3" fmla="*/ 71 h 160"/>
                <a:gd name="T4" fmla="*/ 97 w 382"/>
                <a:gd name="T5" fmla="*/ 160 h 160"/>
                <a:gd name="T6" fmla="*/ 288 w 382"/>
                <a:gd name="T7" fmla="*/ 159 h 160"/>
                <a:gd name="T8" fmla="*/ 380 w 382"/>
                <a:gd name="T9" fmla="*/ 69 h 160"/>
                <a:gd name="T10" fmla="*/ 382 w 382"/>
                <a:gd name="T11" fmla="*/ 0 h 160"/>
                <a:gd name="T12" fmla="*/ 0 w 382"/>
                <a:gd name="T13" fmla="*/ 2 h 160"/>
              </a:gdLst>
              <a:ahLst/>
              <a:cxnLst>
                <a:cxn ang="0">
                  <a:pos x="T0" y="T1"/>
                </a:cxn>
                <a:cxn ang="0">
                  <a:pos x="T2" y="T3"/>
                </a:cxn>
                <a:cxn ang="0">
                  <a:pos x="T4" y="T5"/>
                </a:cxn>
                <a:cxn ang="0">
                  <a:pos x="T6" y="T7"/>
                </a:cxn>
                <a:cxn ang="0">
                  <a:pos x="T8" y="T9"/>
                </a:cxn>
                <a:cxn ang="0">
                  <a:pos x="T10" y="T11"/>
                </a:cxn>
                <a:cxn ang="0">
                  <a:pos x="T12" y="T13"/>
                </a:cxn>
              </a:cxnLst>
              <a:rect l="0" t="0" r="r" b="b"/>
              <a:pathLst>
                <a:path w="382" h="160">
                  <a:moveTo>
                    <a:pt x="0" y="2"/>
                  </a:moveTo>
                  <a:cubicBezTo>
                    <a:pt x="4" y="71"/>
                    <a:pt x="4" y="71"/>
                    <a:pt x="4" y="71"/>
                  </a:cubicBezTo>
                  <a:cubicBezTo>
                    <a:pt x="7" y="121"/>
                    <a:pt x="47" y="160"/>
                    <a:pt x="97" y="160"/>
                  </a:cubicBezTo>
                  <a:cubicBezTo>
                    <a:pt x="288" y="159"/>
                    <a:pt x="288" y="159"/>
                    <a:pt x="288" y="159"/>
                  </a:cubicBezTo>
                  <a:cubicBezTo>
                    <a:pt x="337" y="158"/>
                    <a:pt x="377" y="119"/>
                    <a:pt x="380" y="69"/>
                  </a:cubicBezTo>
                  <a:cubicBezTo>
                    <a:pt x="382" y="0"/>
                    <a:pt x="382" y="0"/>
                    <a:pt x="382" y="0"/>
                  </a:cubicBezTo>
                  <a:lnTo>
                    <a:pt x="0" y="2"/>
                  </a:lnTo>
                  <a:close/>
                </a:path>
              </a:pathLst>
            </a:cu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4"/>
            <p:cNvSpPr>
              <a:spLocks/>
            </p:cNvSpPr>
            <p:nvPr/>
          </p:nvSpPr>
          <p:spPr bwMode="auto">
            <a:xfrm>
              <a:off x="2462213" y="4568825"/>
              <a:ext cx="252412" cy="966787"/>
            </a:xfrm>
            <a:custGeom>
              <a:avLst/>
              <a:gdLst>
                <a:gd name="T0" fmla="*/ 97 w 97"/>
                <a:gd name="T1" fmla="*/ 372 h 372"/>
                <a:gd name="T2" fmla="*/ 57 w 97"/>
                <a:gd name="T3" fmla="*/ 28 h 372"/>
                <a:gd name="T4" fmla="*/ 28 w 97"/>
                <a:gd name="T5" fmla="*/ 0 h 372"/>
                <a:gd name="T6" fmla="*/ 1 w 97"/>
                <a:gd name="T7" fmla="*/ 29 h 372"/>
                <a:gd name="T8" fmla="*/ 41 w 97"/>
                <a:gd name="T9" fmla="*/ 372 h 372"/>
                <a:gd name="T10" fmla="*/ 97 w 97"/>
                <a:gd name="T11" fmla="*/ 372 h 372"/>
              </a:gdLst>
              <a:ahLst/>
              <a:cxnLst>
                <a:cxn ang="0">
                  <a:pos x="T0" y="T1"/>
                </a:cxn>
                <a:cxn ang="0">
                  <a:pos x="T2" y="T3"/>
                </a:cxn>
                <a:cxn ang="0">
                  <a:pos x="T4" y="T5"/>
                </a:cxn>
                <a:cxn ang="0">
                  <a:pos x="T6" y="T7"/>
                </a:cxn>
                <a:cxn ang="0">
                  <a:pos x="T8" y="T9"/>
                </a:cxn>
                <a:cxn ang="0">
                  <a:pos x="T10" y="T11"/>
                </a:cxn>
              </a:cxnLst>
              <a:rect l="0" t="0" r="r" b="b"/>
              <a:pathLst>
                <a:path w="97" h="372">
                  <a:moveTo>
                    <a:pt x="97" y="372"/>
                  </a:moveTo>
                  <a:cubicBezTo>
                    <a:pt x="57" y="28"/>
                    <a:pt x="57" y="28"/>
                    <a:pt x="57" y="28"/>
                  </a:cubicBezTo>
                  <a:cubicBezTo>
                    <a:pt x="56" y="12"/>
                    <a:pt x="43" y="0"/>
                    <a:pt x="28" y="0"/>
                  </a:cubicBezTo>
                  <a:cubicBezTo>
                    <a:pt x="12" y="1"/>
                    <a:pt x="0" y="14"/>
                    <a:pt x="1" y="29"/>
                  </a:cubicBezTo>
                  <a:cubicBezTo>
                    <a:pt x="41" y="372"/>
                    <a:pt x="41" y="372"/>
                    <a:pt x="41" y="372"/>
                  </a:cubicBezTo>
                  <a:lnTo>
                    <a:pt x="97" y="372"/>
                  </a:lnTo>
                  <a:close/>
                </a:path>
              </a:pathLst>
            </a:cu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5"/>
            <p:cNvSpPr>
              <a:spLocks/>
            </p:cNvSpPr>
            <p:nvPr/>
          </p:nvSpPr>
          <p:spPr bwMode="auto">
            <a:xfrm>
              <a:off x="2438400" y="5511800"/>
              <a:ext cx="304800" cy="127000"/>
            </a:xfrm>
            <a:custGeom>
              <a:avLst/>
              <a:gdLst>
                <a:gd name="T0" fmla="*/ 192 w 192"/>
                <a:gd name="T1" fmla="*/ 54 h 80"/>
                <a:gd name="T2" fmla="*/ 172 w 192"/>
                <a:gd name="T3" fmla="*/ 0 h 80"/>
                <a:gd name="T4" fmla="*/ 84 w 192"/>
                <a:gd name="T5" fmla="*/ 0 h 80"/>
                <a:gd name="T6" fmla="*/ 0 w 192"/>
                <a:gd name="T7" fmla="*/ 80 h 80"/>
                <a:gd name="T8" fmla="*/ 192 w 192"/>
                <a:gd name="T9" fmla="*/ 54 h 80"/>
              </a:gdLst>
              <a:ahLst/>
              <a:cxnLst>
                <a:cxn ang="0">
                  <a:pos x="T0" y="T1"/>
                </a:cxn>
                <a:cxn ang="0">
                  <a:pos x="T2" y="T3"/>
                </a:cxn>
                <a:cxn ang="0">
                  <a:pos x="T4" y="T5"/>
                </a:cxn>
                <a:cxn ang="0">
                  <a:pos x="T6" y="T7"/>
                </a:cxn>
                <a:cxn ang="0">
                  <a:pos x="T8" y="T9"/>
                </a:cxn>
              </a:cxnLst>
              <a:rect l="0" t="0" r="r" b="b"/>
              <a:pathLst>
                <a:path w="192" h="80">
                  <a:moveTo>
                    <a:pt x="192" y="54"/>
                  </a:moveTo>
                  <a:lnTo>
                    <a:pt x="172" y="0"/>
                  </a:lnTo>
                  <a:lnTo>
                    <a:pt x="84" y="0"/>
                  </a:lnTo>
                  <a:lnTo>
                    <a:pt x="0" y="80"/>
                  </a:lnTo>
                  <a:lnTo>
                    <a:pt x="192" y="54"/>
                  </a:ln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
            <p:cNvSpPr>
              <a:spLocks/>
            </p:cNvSpPr>
            <p:nvPr/>
          </p:nvSpPr>
          <p:spPr bwMode="auto">
            <a:xfrm>
              <a:off x="2405063" y="3249613"/>
              <a:ext cx="1090612" cy="1185862"/>
            </a:xfrm>
            <a:custGeom>
              <a:avLst/>
              <a:gdLst>
                <a:gd name="T0" fmla="*/ 39 w 687"/>
                <a:gd name="T1" fmla="*/ 747 h 747"/>
                <a:gd name="T2" fmla="*/ 656 w 687"/>
                <a:gd name="T3" fmla="*/ 744 h 747"/>
                <a:gd name="T4" fmla="*/ 687 w 687"/>
                <a:gd name="T5" fmla="*/ 0 h 747"/>
                <a:gd name="T6" fmla="*/ 355 w 687"/>
                <a:gd name="T7" fmla="*/ 96 h 747"/>
                <a:gd name="T8" fmla="*/ 0 w 687"/>
                <a:gd name="T9" fmla="*/ 5 h 747"/>
                <a:gd name="T10" fmla="*/ 39 w 687"/>
                <a:gd name="T11" fmla="*/ 747 h 747"/>
              </a:gdLst>
              <a:ahLst/>
              <a:cxnLst>
                <a:cxn ang="0">
                  <a:pos x="T0" y="T1"/>
                </a:cxn>
                <a:cxn ang="0">
                  <a:pos x="T2" y="T3"/>
                </a:cxn>
                <a:cxn ang="0">
                  <a:pos x="T4" y="T5"/>
                </a:cxn>
                <a:cxn ang="0">
                  <a:pos x="T6" y="T7"/>
                </a:cxn>
                <a:cxn ang="0">
                  <a:pos x="T8" y="T9"/>
                </a:cxn>
                <a:cxn ang="0">
                  <a:pos x="T10" y="T11"/>
                </a:cxn>
              </a:cxnLst>
              <a:rect l="0" t="0" r="r" b="b"/>
              <a:pathLst>
                <a:path w="687" h="747">
                  <a:moveTo>
                    <a:pt x="39" y="747"/>
                  </a:moveTo>
                  <a:lnTo>
                    <a:pt x="656" y="744"/>
                  </a:lnTo>
                  <a:lnTo>
                    <a:pt x="687" y="0"/>
                  </a:lnTo>
                  <a:lnTo>
                    <a:pt x="355" y="96"/>
                  </a:lnTo>
                  <a:lnTo>
                    <a:pt x="0" y="5"/>
                  </a:lnTo>
                  <a:lnTo>
                    <a:pt x="39" y="747"/>
                  </a:lnTo>
                  <a:close/>
                </a:path>
              </a:pathLst>
            </a:custGeom>
            <a:solidFill>
              <a:srgbClr val="E9E6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7"/>
            <p:cNvSpPr>
              <a:spLocks/>
            </p:cNvSpPr>
            <p:nvPr/>
          </p:nvSpPr>
          <p:spPr bwMode="auto">
            <a:xfrm>
              <a:off x="2849563" y="3402013"/>
              <a:ext cx="225425" cy="130175"/>
            </a:xfrm>
            <a:custGeom>
              <a:avLst/>
              <a:gdLst>
                <a:gd name="T0" fmla="*/ 75 w 142"/>
                <a:gd name="T1" fmla="*/ 0 h 82"/>
                <a:gd name="T2" fmla="*/ 0 w 142"/>
                <a:gd name="T3" fmla="*/ 40 h 82"/>
                <a:gd name="T4" fmla="*/ 55 w 142"/>
                <a:gd name="T5" fmla="*/ 82 h 82"/>
                <a:gd name="T6" fmla="*/ 96 w 142"/>
                <a:gd name="T7" fmla="*/ 82 h 82"/>
                <a:gd name="T8" fmla="*/ 142 w 142"/>
                <a:gd name="T9" fmla="*/ 46 h 82"/>
                <a:gd name="T10" fmla="*/ 75 w 142"/>
                <a:gd name="T11" fmla="*/ 0 h 82"/>
              </a:gdLst>
              <a:ahLst/>
              <a:cxnLst>
                <a:cxn ang="0">
                  <a:pos x="T0" y="T1"/>
                </a:cxn>
                <a:cxn ang="0">
                  <a:pos x="T2" y="T3"/>
                </a:cxn>
                <a:cxn ang="0">
                  <a:pos x="T4" y="T5"/>
                </a:cxn>
                <a:cxn ang="0">
                  <a:pos x="T6" y="T7"/>
                </a:cxn>
                <a:cxn ang="0">
                  <a:pos x="T8" y="T9"/>
                </a:cxn>
                <a:cxn ang="0">
                  <a:pos x="T10" y="T11"/>
                </a:cxn>
              </a:cxnLst>
              <a:rect l="0" t="0" r="r" b="b"/>
              <a:pathLst>
                <a:path w="142" h="82">
                  <a:moveTo>
                    <a:pt x="75" y="0"/>
                  </a:moveTo>
                  <a:lnTo>
                    <a:pt x="0" y="40"/>
                  </a:lnTo>
                  <a:lnTo>
                    <a:pt x="55" y="82"/>
                  </a:lnTo>
                  <a:lnTo>
                    <a:pt x="96" y="82"/>
                  </a:lnTo>
                  <a:lnTo>
                    <a:pt x="142" y="46"/>
                  </a:lnTo>
                  <a:lnTo>
                    <a:pt x="7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8"/>
            <p:cNvSpPr>
              <a:spLocks/>
            </p:cNvSpPr>
            <p:nvPr/>
          </p:nvSpPr>
          <p:spPr bwMode="auto">
            <a:xfrm>
              <a:off x="2405063" y="3249613"/>
              <a:ext cx="1090612" cy="277812"/>
            </a:xfrm>
            <a:custGeom>
              <a:avLst/>
              <a:gdLst>
                <a:gd name="T0" fmla="*/ 0 w 687"/>
                <a:gd name="T1" fmla="*/ 5 h 175"/>
                <a:gd name="T2" fmla="*/ 218 w 687"/>
                <a:gd name="T3" fmla="*/ 175 h 175"/>
                <a:gd name="T4" fmla="*/ 355 w 687"/>
                <a:gd name="T5" fmla="*/ 96 h 175"/>
                <a:gd name="T6" fmla="*/ 473 w 687"/>
                <a:gd name="T7" fmla="*/ 175 h 175"/>
                <a:gd name="T8" fmla="*/ 687 w 687"/>
                <a:gd name="T9" fmla="*/ 0 h 175"/>
                <a:gd name="T10" fmla="*/ 355 w 687"/>
                <a:gd name="T11" fmla="*/ 96 h 175"/>
                <a:gd name="T12" fmla="*/ 0 w 687"/>
                <a:gd name="T13" fmla="*/ 5 h 175"/>
              </a:gdLst>
              <a:ahLst/>
              <a:cxnLst>
                <a:cxn ang="0">
                  <a:pos x="T0" y="T1"/>
                </a:cxn>
                <a:cxn ang="0">
                  <a:pos x="T2" y="T3"/>
                </a:cxn>
                <a:cxn ang="0">
                  <a:pos x="T4" y="T5"/>
                </a:cxn>
                <a:cxn ang="0">
                  <a:pos x="T6" y="T7"/>
                </a:cxn>
                <a:cxn ang="0">
                  <a:pos x="T8" y="T9"/>
                </a:cxn>
                <a:cxn ang="0">
                  <a:pos x="T10" y="T11"/>
                </a:cxn>
                <a:cxn ang="0">
                  <a:pos x="T12" y="T13"/>
                </a:cxn>
              </a:cxnLst>
              <a:rect l="0" t="0" r="r" b="b"/>
              <a:pathLst>
                <a:path w="687" h="175">
                  <a:moveTo>
                    <a:pt x="0" y="5"/>
                  </a:moveTo>
                  <a:lnTo>
                    <a:pt x="218" y="175"/>
                  </a:lnTo>
                  <a:lnTo>
                    <a:pt x="355" y="96"/>
                  </a:lnTo>
                  <a:lnTo>
                    <a:pt x="473" y="175"/>
                  </a:lnTo>
                  <a:lnTo>
                    <a:pt x="687" y="0"/>
                  </a:lnTo>
                  <a:lnTo>
                    <a:pt x="355" y="96"/>
                  </a:lnTo>
                  <a:lnTo>
                    <a:pt x="0" y="5"/>
                  </a:lnTo>
                  <a:close/>
                </a:path>
              </a:pathLst>
            </a:custGeom>
            <a:solidFill>
              <a:srgbClr val="F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9"/>
            <p:cNvSpPr>
              <a:spLocks/>
            </p:cNvSpPr>
            <p:nvPr/>
          </p:nvSpPr>
          <p:spPr bwMode="auto">
            <a:xfrm>
              <a:off x="2862263" y="3532188"/>
              <a:ext cx="217487" cy="701675"/>
            </a:xfrm>
            <a:custGeom>
              <a:avLst/>
              <a:gdLst>
                <a:gd name="T0" fmla="*/ 47 w 137"/>
                <a:gd name="T1" fmla="*/ 0 h 442"/>
                <a:gd name="T2" fmla="*/ 0 w 137"/>
                <a:gd name="T3" fmla="*/ 373 h 442"/>
                <a:gd name="T4" fmla="*/ 69 w 137"/>
                <a:gd name="T5" fmla="*/ 442 h 442"/>
                <a:gd name="T6" fmla="*/ 137 w 137"/>
                <a:gd name="T7" fmla="*/ 380 h 442"/>
                <a:gd name="T8" fmla="*/ 88 w 137"/>
                <a:gd name="T9" fmla="*/ 0 h 442"/>
                <a:gd name="T10" fmla="*/ 47 w 137"/>
                <a:gd name="T11" fmla="*/ 0 h 442"/>
              </a:gdLst>
              <a:ahLst/>
              <a:cxnLst>
                <a:cxn ang="0">
                  <a:pos x="T0" y="T1"/>
                </a:cxn>
                <a:cxn ang="0">
                  <a:pos x="T2" y="T3"/>
                </a:cxn>
                <a:cxn ang="0">
                  <a:pos x="T4" y="T5"/>
                </a:cxn>
                <a:cxn ang="0">
                  <a:pos x="T6" y="T7"/>
                </a:cxn>
                <a:cxn ang="0">
                  <a:pos x="T8" y="T9"/>
                </a:cxn>
                <a:cxn ang="0">
                  <a:pos x="T10" y="T11"/>
                </a:cxn>
              </a:cxnLst>
              <a:rect l="0" t="0" r="r" b="b"/>
              <a:pathLst>
                <a:path w="137" h="442">
                  <a:moveTo>
                    <a:pt x="47" y="0"/>
                  </a:moveTo>
                  <a:lnTo>
                    <a:pt x="0" y="373"/>
                  </a:lnTo>
                  <a:lnTo>
                    <a:pt x="69" y="442"/>
                  </a:lnTo>
                  <a:lnTo>
                    <a:pt x="137" y="380"/>
                  </a:lnTo>
                  <a:lnTo>
                    <a:pt x="88" y="0"/>
                  </a:lnTo>
                  <a:lnTo>
                    <a:pt x="4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0"/>
            <p:cNvSpPr>
              <a:spLocks/>
            </p:cNvSpPr>
            <p:nvPr/>
          </p:nvSpPr>
          <p:spPr bwMode="auto">
            <a:xfrm>
              <a:off x="2314575" y="1828801"/>
              <a:ext cx="1062037" cy="641350"/>
            </a:xfrm>
            <a:custGeom>
              <a:avLst/>
              <a:gdLst>
                <a:gd name="T0" fmla="*/ 136 w 409"/>
                <a:gd name="T1" fmla="*/ 213 h 247"/>
                <a:gd name="T2" fmla="*/ 166 w 409"/>
                <a:gd name="T3" fmla="*/ 14 h 247"/>
                <a:gd name="T4" fmla="*/ 150 w 409"/>
                <a:gd name="T5" fmla="*/ 52 h 247"/>
                <a:gd name="T6" fmla="*/ 309 w 409"/>
                <a:gd name="T7" fmla="*/ 18 h 247"/>
                <a:gd name="T8" fmla="*/ 278 w 409"/>
                <a:gd name="T9" fmla="*/ 47 h 247"/>
                <a:gd name="T10" fmla="*/ 385 w 409"/>
                <a:gd name="T11" fmla="*/ 64 h 247"/>
                <a:gd name="T12" fmla="*/ 379 w 409"/>
                <a:gd name="T13" fmla="*/ 142 h 247"/>
                <a:gd name="T14" fmla="*/ 136 w 409"/>
                <a:gd name="T15" fmla="*/ 213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247">
                  <a:moveTo>
                    <a:pt x="136" y="213"/>
                  </a:moveTo>
                  <a:cubicBezTo>
                    <a:pt x="0" y="187"/>
                    <a:pt x="16" y="29"/>
                    <a:pt x="166" y="14"/>
                  </a:cubicBezTo>
                  <a:cubicBezTo>
                    <a:pt x="191" y="12"/>
                    <a:pt x="139" y="47"/>
                    <a:pt x="150" y="52"/>
                  </a:cubicBezTo>
                  <a:cubicBezTo>
                    <a:pt x="178" y="28"/>
                    <a:pt x="237" y="0"/>
                    <a:pt x="309" y="18"/>
                  </a:cubicBezTo>
                  <a:cubicBezTo>
                    <a:pt x="324" y="23"/>
                    <a:pt x="261" y="50"/>
                    <a:pt x="278" y="47"/>
                  </a:cubicBezTo>
                  <a:cubicBezTo>
                    <a:pt x="352" y="31"/>
                    <a:pt x="390" y="55"/>
                    <a:pt x="385" y="64"/>
                  </a:cubicBezTo>
                  <a:cubicBezTo>
                    <a:pt x="381" y="72"/>
                    <a:pt x="326" y="81"/>
                    <a:pt x="379" y="142"/>
                  </a:cubicBezTo>
                  <a:cubicBezTo>
                    <a:pt x="409" y="177"/>
                    <a:pt x="312" y="247"/>
                    <a:pt x="136" y="213"/>
                  </a:cubicBez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1"/>
            <p:cNvSpPr>
              <a:spLocks/>
            </p:cNvSpPr>
            <p:nvPr/>
          </p:nvSpPr>
          <p:spPr bwMode="auto">
            <a:xfrm>
              <a:off x="2540000" y="2527300"/>
              <a:ext cx="179387" cy="74612"/>
            </a:xfrm>
            <a:custGeom>
              <a:avLst/>
              <a:gdLst>
                <a:gd name="T0" fmla="*/ 66 w 69"/>
                <a:gd name="T1" fmla="*/ 18 h 29"/>
                <a:gd name="T2" fmla="*/ 4 w 69"/>
                <a:gd name="T3" fmla="*/ 17 h 29"/>
                <a:gd name="T4" fmla="*/ 2 w 69"/>
                <a:gd name="T5" fmla="*/ 25 h 29"/>
                <a:gd name="T6" fmla="*/ 11 w 69"/>
                <a:gd name="T7" fmla="*/ 27 h 29"/>
                <a:gd name="T8" fmla="*/ 59 w 69"/>
                <a:gd name="T9" fmla="*/ 27 h 29"/>
                <a:gd name="T10" fmla="*/ 63 w 69"/>
                <a:gd name="T11" fmla="*/ 28 h 29"/>
                <a:gd name="T12" fmla="*/ 67 w 69"/>
                <a:gd name="T13" fmla="*/ 26 h 29"/>
                <a:gd name="T14" fmla="*/ 66 w 69"/>
                <a:gd name="T15" fmla="*/ 18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9">
                  <a:moveTo>
                    <a:pt x="66" y="18"/>
                  </a:moveTo>
                  <a:cubicBezTo>
                    <a:pt x="41" y="0"/>
                    <a:pt x="14" y="9"/>
                    <a:pt x="4" y="17"/>
                  </a:cubicBezTo>
                  <a:cubicBezTo>
                    <a:pt x="1" y="19"/>
                    <a:pt x="0" y="23"/>
                    <a:pt x="2" y="25"/>
                  </a:cubicBezTo>
                  <a:cubicBezTo>
                    <a:pt x="4" y="28"/>
                    <a:pt x="8" y="29"/>
                    <a:pt x="11" y="27"/>
                  </a:cubicBezTo>
                  <a:cubicBezTo>
                    <a:pt x="11" y="26"/>
                    <a:pt x="35" y="10"/>
                    <a:pt x="59" y="27"/>
                  </a:cubicBezTo>
                  <a:cubicBezTo>
                    <a:pt x="60" y="28"/>
                    <a:pt x="61" y="29"/>
                    <a:pt x="63" y="28"/>
                  </a:cubicBezTo>
                  <a:cubicBezTo>
                    <a:pt x="64" y="28"/>
                    <a:pt x="66" y="28"/>
                    <a:pt x="67" y="26"/>
                  </a:cubicBezTo>
                  <a:cubicBezTo>
                    <a:pt x="69" y="23"/>
                    <a:pt x="68" y="20"/>
                    <a:pt x="66" y="18"/>
                  </a:cubicBez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2"/>
            <p:cNvSpPr>
              <a:spLocks/>
            </p:cNvSpPr>
            <p:nvPr/>
          </p:nvSpPr>
          <p:spPr bwMode="auto">
            <a:xfrm>
              <a:off x="2511425" y="2867025"/>
              <a:ext cx="155575" cy="153987"/>
            </a:xfrm>
            <a:custGeom>
              <a:avLst/>
              <a:gdLst>
                <a:gd name="T0" fmla="*/ 30 w 60"/>
                <a:gd name="T1" fmla="*/ 0 h 59"/>
                <a:gd name="T2" fmla="*/ 28 w 60"/>
                <a:gd name="T3" fmla="*/ 0 h 59"/>
                <a:gd name="T4" fmla="*/ 0 w 60"/>
                <a:gd name="T5" fmla="*/ 31 h 59"/>
                <a:gd name="T6" fmla="*/ 30 w 60"/>
                <a:gd name="T7" fmla="*/ 59 h 59"/>
                <a:gd name="T8" fmla="*/ 31 w 60"/>
                <a:gd name="T9" fmla="*/ 59 h 59"/>
                <a:gd name="T10" fmla="*/ 59 w 60"/>
                <a:gd name="T11" fmla="*/ 28 h 59"/>
                <a:gd name="T12" fmla="*/ 30 w 60"/>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0" h="59">
                  <a:moveTo>
                    <a:pt x="30" y="0"/>
                  </a:moveTo>
                  <a:cubicBezTo>
                    <a:pt x="29" y="0"/>
                    <a:pt x="29" y="0"/>
                    <a:pt x="28" y="0"/>
                  </a:cubicBezTo>
                  <a:cubicBezTo>
                    <a:pt x="12" y="1"/>
                    <a:pt x="0" y="14"/>
                    <a:pt x="0" y="31"/>
                  </a:cubicBezTo>
                  <a:cubicBezTo>
                    <a:pt x="1" y="46"/>
                    <a:pt x="14" y="59"/>
                    <a:pt x="30" y="59"/>
                  </a:cubicBezTo>
                  <a:cubicBezTo>
                    <a:pt x="30" y="59"/>
                    <a:pt x="30" y="59"/>
                    <a:pt x="31" y="59"/>
                  </a:cubicBezTo>
                  <a:cubicBezTo>
                    <a:pt x="47" y="58"/>
                    <a:pt x="60" y="44"/>
                    <a:pt x="59" y="28"/>
                  </a:cubicBezTo>
                  <a:cubicBezTo>
                    <a:pt x="58" y="12"/>
                    <a:pt x="45" y="0"/>
                    <a:pt x="30" y="0"/>
                  </a:cubicBezTo>
                </a:path>
              </a:pathLst>
            </a:custGeom>
            <a:solidFill>
              <a:srgbClr val="FD9A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3"/>
            <p:cNvSpPr>
              <a:spLocks/>
            </p:cNvSpPr>
            <p:nvPr/>
          </p:nvSpPr>
          <p:spPr bwMode="auto">
            <a:xfrm>
              <a:off x="3189288" y="2527300"/>
              <a:ext cx="179387" cy="74612"/>
            </a:xfrm>
            <a:custGeom>
              <a:avLst/>
              <a:gdLst>
                <a:gd name="T0" fmla="*/ 3 w 69"/>
                <a:gd name="T1" fmla="*/ 18 h 29"/>
                <a:gd name="T2" fmla="*/ 65 w 69"/>
                <a:gd name="T3" fmla="*/ 17 h 29"/>
                <a:gd name="T4" fmla="*/ 67 w 69"/>
                <a:gd name="T5" fmla="*/ 25 h 29"/>
                <a:gd name="T6" fmla="*/ 58 w 69"/>
                <a:gd name="T7" fmla="*/ 27 h 29"/>
                <a:gd name="T8" fmla="*/ 10 w 69"/>
                <a:gd name="T9" fmla="*/ 27 h 29"/>
                <a:gd name="T10" fmla="*/ 6 w 69"/>
                <a:gd name="T11" fmla="*/ 28 h 29"/>
                <a:gd name="T12" fmla="*/ 2 w 69"/>
                <a:gd name="T13" fmla="*/ 26 h 29"/>
                <a:gd name="T14" fmla="*/ 3 w 69"/>
                <a:gd name="T15" fmla="*/ 18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9">
                  <a:moveTo>
                    <a:pt x="3" y="18"/>
                  </a:moveTo>
                  <a:cubicBezTo>
                    <a:pt x="28" y="0"/>
                    <a:pt x="54" y="9"/>
                    <a:pt x="65" y="17"/>
                  </a:cubicBezTo>
                  <a:cubicBezTo>
                    <a:pt x="68" y="19"/>
                    <a:pt x="69" y="23"/>
                    <a:pt x="67" y="25"/>
                  </a:cubicBezTo>
                  <a:cubicBezTo>
                    <a:pt x="65" y="28"/>
                    <a:pt x="61" y="29"/>
                    <a:pt x="58" y="27"/>
                  </a:cubicBezTo>
                  <a:cubicBezTo>
                    <a:pt x="58" y="26"/>
                    <a:pt x="34" y="10"/>
                    <a:pt x="10" y="27"/>
                  </a:cubicBezTo>
                  <a:cubicBezTo>
                    <a:pt x="9" y="28"/>
                    <a:pt x="8" y="29"/>
                    <a:pt x="6" y="28"/>
                  </a:cubicBezTo>
                  <a:cubicBezTo>
                    <a:pt x="5" y="28"/>
                    <a:pt x="3" y="28"/>
                    <a:pt x="2" y="26"/>
                  </a:cubicBezTo>
                  <a:cubicBezTo>
                    <a:pt x="0" y="23"/>
                    <a:pt x="0" y="20"/>
                    <a:pt x="3" y="18"/>
                  </a:cubicBez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4"/>
            <p:cNvSpPr>
              <a:spLocks/>
            </p:cNvSpPr>
            <p:nvPr/>
          </p:nvSpPr>
          <p:spPr bwMode="auto">
            <a:xfrm>
              <a:off x="3241675" y="2867025"/>
              <a:ext cx="155575" cy="153987"/>
            </a:xfrm>
            <a:custGeom>
              <a:avLst/>
              <a:gdLst>
                <a:gd name="T0" fmla="*/ 30 w 60"/>
                <a:gd name="T1" fmla="*/ 0 h 59"/>
                <a:gd name="T2" fmla="*/ 1 w 60"/>
                <a:gd name="T3" fmla="*/ 28 h 59"/>
                <a:gd name="T4" fmla="*/ 29 w 60"/>
                <a:gd name="T5" fmla="*/ 59 h 59"/>
                <a:gd name="T6" fmla="*/ 30 w 60"/>
                <a:gd name="T7" fmla="*/ 59 h 59"/>
                <a:gd name="T8" fmla="*/ 60 w 60"/>
                <a:gd name="T9" fmla="*/ 31 h 59"/>
                <a:gd name="T10" fmla="*/ 32 w 60"/>
                <a:gd name="T11" fmla="*/ 0 h 59"/>
                <a:gd name="T12" fmla="*/ 30 w 60"/>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60" h="59">
                  <a:moveTo>
                    <a:pt x="30" y="0"/>
                  </a:moveTo>
                  <a:cubicBezTo>
                    <a:pt x="15" y="0"/>
                    <a:pt x="2" y="12"/>
                    <a:pt x="1" y="28"/>
                  </a:cubicBezTo>
                  <a:cubicBezTo>
                    <a:pt x="0" y="44"/>
                    <a:pt x="13" y="58"/>
                    <a:pt x="29" y="59"/>
                  </a:cubicBezTo>
                  <a:cubicBezTo>
                    <a:pt x="29" y="59"/>
                    <a:pt x="30" y="59"/>
                    <a:pt x="30" y="59"/>
                  </a:cubicBezTo>
                  <a:cubicBezTo>
                    <a:pt x="46" y="59"/>
                    <a:pt x="59" y="46"/>
                    <a:pt x="60" y="31"/>
                  </a:cubicBezTo>
                  <a:cubicBezTo>
                    <a:pt x="60" y="14"/>
                    <a:pt x="48" y="1"/>
                    <a:pt x="32" y="0"/>
                  </a:cubicBezTo>
                  <a:cubicBezTo>
                    <a:pt x="31" y="0"/>
                    <a:pt x="31" y="0"/>
                    <a:pt x="30" y="0"/>
                  </a:cubicBezTo>
                </a:path>
              </a:pathLst>
            </a:custGeom>
            <a:solidFill>
              <a:srgbClr val="FD9A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5"/>
            <p:cNvSpPr>
              <a:spLocks/>
            </p:cNvSpPr>
            <p:nvPr/>
          </p:nvSpPr>
          <p:spPr bwMode="auto">
            <a:xfrm>
              <a:off x="2736850" y="2952750"/>
              <a:ext cx="441325" cy="179387"/>
            </a:xfrm>
            <a:custGeom>
              <a:avLst/>
              <a:gdLst>
                <a:gd name="T0" fmla="*/ 85 w 170"/>
                <a:gd name="T1" fmla="*/ 69 h 69"/>
                <a:gd name="T2" fmla="*/ 0 w 170"/>
                <a:gd name="T3" fmla="*/ 4 h 69"/>
                <a:gd name="T4" fmla="*/ 4 w 170"/>
                <a:gd name="T5" fmla="*/ 0 h 69"/>
                <a:gd name="T6" fmla="*/ 8 w 170"/>
                <a:gd name="T7" fmla="*/ 4 h 69"/>
                <a:gd name="T8" fmla="*/ 85 w 170"/>
                <a:gd name="T9" fmla="*/ 61 h 69"/>
                <a:gd name="T10" fmla="*/ 162 w 170"/>
                <a:gd name="T11" fmla="*/ 4 h 69"/>
                <a:gd name="T12" fmla="*/ 166 w 170"/>
                <a:gd name="T13" fmla="*/ 0 h 69"/>
                <a:gd name="T14" fmla="*/ 170 w 170"/>
                <a:gd name="T15" fmla="*/ 4 h 69"/>
                <a:gd name="T16" fmla="*/ 85 w 170"/>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69">
                  <a:moveTo>
                    <a:pt x="85" y="69"/>
                  </a:moveTo>
                  <a:cubicBezTo>
                    <a:pt x="38" y="69"/>
                    <a:pt x="0" y="40"/>
                    <a:pt x="0" y="4"/>
                  </a:cubicBezTo>
                  <a:cubicBezTo>
                    <a:pt x="0" y="2"/>
                    <a:pt x="2" y="0"/>
                    <a:pt x="4" y="0"/>
                  </a:cubicBezTo>
                  <a:cubicBezTo>
                    <a:pt x="6" y="0"/>
                    <a:pt x="8" y="2"/>
                    <a:pt x="8" y="4"/>
                  </a:cubicBezTo>
                  <a:cubicBezTo>
                    <a:pt x="8" y="35"/>
                    <a:pt x="42" y="61"/>
                    <a:pt x="85" y="61"/>
                  </a:cubicBezTo>
                  <a:cubicBezTo>
                    <a:pt x="127" y="61"/>
                    <a:pt x="162" y="35"/>
                    <a:pt x="162" y="4"/>
                  </a:cubicBezTo>
                  <a:cubicBezTo>
                    <a:pt x="162" y="2"/>
                    <a:pt x="164" y="0"/>
                    <a:pt x="166" y="0"/>
                  </a:cubicBezTo>
                  <a:cubicBezTo>
                    <a:pt x="168" y="0"/>
                    <a:pt x="170" y="2"/>
                    <a:pt x="170" y="4"/>
                  </a:cubicBezTo>
                  <a:cubicBezTo>
                    <a:pt x="170" y="40"/>
                    <a:pt x="132" y="69"/>
                    <a:pt x="85" y="69"/>
                  </a:cubicBezTo>
                  <a:close/>
                </a:path>
              </a:pathLst>
            </a:custGeom>
            <a:solidFill>
              <a:srgbClr val="F76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6"/>
            <p:cNvSpPr>
              <a:spLocks/>
            </p:cNvSpPr>
            <p:nvPr/>
          </p:nvSpPr>
          <p:spPr bwMode="auto">
            <a:xfrm>
              <a:off x="2371725" y="4360863"/>
              <a:ext cx="976312" cy="374650"/>
            </a:xfrm>
            <a:custGeom>
              <a:avLst/>
              <a:gdLst>
                <a:gd name="T0" fmla="*/ 0 w 376"/>
                <a:gd name="T1" fmla="*/ 91 h 144"/>
                <a:gd name="T2" fmla="*/ 335 w 376"/>
                <a:gd name="T3" fmla="*/ 5 h 144"/>
                <a:gd name="T4" fmla="*/ 371 w 376"/>
                <a:gd name="T5" fmla="*/ 22 h 144"/>
                <a:gd name="T6" fmla="*/ 354 w 376"/>
                <a:gd name="T7" fmla="*/ 57 h 144"/>
                <a:gd name="T8" fmla="*/ 20 w 376"/>
                <a:gd name="T9" fmla="*/ 144 h 144"/>
                <a:gd name="T10" fmla="*/ 0 w 376"/>
                <a:gd name="T11" fmla="*/ 91 h 144"/>
              </a:gdLst>
              <a:ahLst/>
              <a:cxnLst>
                <a:cxn ang="0">
                  <a:pos x="T0" y="T1"/>
                </a:cxn>
                <a:cxn ang="0">
                  <a:pos x="T2" y="T3"/>
                </a:cxn>
                <a:cxn ang="0">
                  <a:pos x="T4" y="T5"/>
                </a:cxn>
                <a:cxn ang="0">
                  <a:pos x="T6" y="T7"/>
                </a:cxn>
                <a:cxn ang="0">
                  <a:pos x="T8" y="T9"/>
                </a:cxn>
                <a:cxn ang="0">
                  <a:pos x="T10" y="T11"/>
                </a:cxn>
              </a:cxnLst>
              <a:rect l="0" t="0" r="r" b="b"/>
              <a:pathLst>
                <a:path w="376" h="144">
                  <a:moveTo>
                    <a:pt x="0" y="91"/>
                  </a:moveTo>
                  <a:cubicBezTo>
                    <a:pt x="335" y="5"/>
                    <a:pt x="335" y="5"/>
                    <a:pt x="335" y="5"/>
                  </a:cubicBezTo>
                  <a:cubicBezTo>
                    <a:pt x="350" y="0"/>
                    <a:pt x="366" y="7"/>
                    <a:pt x="371" y="22"/>
                  </a:cubicBezTo>
                  <a:cubicBezTo>
                    <a:pt x="376" y="36"/>
                    <a:pt x="369" y="52"/>
                    <a:pt x="354" y="57"/>
                  </a:cubicBezTo>
                  <a:cubicBezTo>
                    <a:pt x="20" y="144"/>
                    <a:pt x="20" y="144"/>
                    <a:pt x="20" y="144"/>
                  </a:cubicBezTo>
                  <a:lnTo>
                    <a:pt x="0" y="91"/>
                  </a:lnTo>
                  <a:close/>
                </a:path>
              </a:pathLst>
            </a:cu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7"/>
            <p:cNvSpPr>
              <a:spLocks/>
            </p:cNvSpPr>
            <p:nvPr/>
          </p:nvSpPr>
          <p:spPr bwMode="auto">
            <a:xfrm>
              <a:off x="2301875" y="4592638"/>
              <a:ext cx="142875" cy="322262"/>
            </a:xfrm>
            <a:custGeom>
              <a:avLst/>
              <a:gdLst>
                <a:gd name="T0" fmla="*/ 0 w 90"/>
                <a:gd name="T1" fmla="*/ 0 h 203"/>
                <a:gd name="T2" fmla="*/ 58 w 90"/>
                <a:gd name="T3" fmla="*/ 0 h 203"/>
                <a:gd name="T4" fmla="*/ 90 w 90"/>
                <a:gd name="T5" fmla="*/ 81 h 203"/>
                <a:gd name="T6" fmla="*/ 6 w 90"/>
                <a:gd name="T7" fmla="*/ 203 h 203"/>
                <a:gd name="T8" fmla="*/ 0 w 90"/>
                <a:gd name="T9" fmla="*/ 0 h 203"/>
              </a:gdLst>
              <a:ahLst/>
              <a:cxnLst>
                <a:cxn ang="0">
                  <a:pos x="T0" y="T1"/>
                </a:cxn>
                <a:cxn ang="0">
                  <a:pos x="T2" y="T3"/>
                </a:cxn>
                <a:cxn ang="0">
                  <a:pos x="T4" y="T5"/>
                </a:cxn>
                <a:cxn ang="0">
                  <a:pos x="T6" y="T7"/>
                </a:cxn>
                <a:cxn ang="0">
                  <a:pos x="T8" y="T9"/>
                </a:cxn>
              </a:cxnLst>
              <a:rect l="0" t="0" r="r" b="b"/>
              <a:pathLst>
                <a:path w="90" h="203">
                  <a:moveTo>
                    <a:pt x="0" y="0"/>
                  </a:moveTo>
                  <a:lnTo>
                    <a:pt x="58" y="0"/>
                  </a:lnTo>
                  <a:lnTo>
                    <a:pt x="90" y="81"/>
                  </a:lnTo>
                  <a:lnTo>
                    <a:pt x="6" y="203"/>
                  </a:lnTo>
                  <a:lnTo>
                    <a:pt x="0" y="0"/>
                  </a:ln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8"/>
            <p:cNvSpPr>
              <a:spLocks/>
            </p:cNvSpPr>
            <p:nvPr/>
          </p:nvSpPr>
          <p:spPr bwMode="auto">
            <a:xfrm>
              <a:off x="2244725" y="4246563"/>
              <a:ext cx="1419225" cy="80962"/>
            </a:xfrm>
            <a:custGeom>
              <a:avLst/>
              <a:gdLst>
                <a:gd name="T0" fmla="*/ 527 w 547"/>
                <a:gd name="T1" fmla="*/ 31 h 31"/>
                <a:gd name="T2" fmla="*/ 20 w 547"/>
                <a:gd name="T3" fmla="*/ 31 h 31"/>
                <a:gd name="T4" fmla="*/ 0 w 547"/>
                <a:gd name="T5" fmla="*/ 19 h 31"/>
                <a:gd name="T6" fmla="*/ 0 w 547"/>
                <a:gd name="T7" fmla="*/ 0 h 31"/>
                <a:gd name="T8" fmla="*/ 547 w 547"/>
                <a:gd name="T9" fmla="*/ 0 h 31"/>
                <a:gd name="T10" fmla="*/ 547 w 547"/>
                <a:gd name="T11" fmla="*/ 19 h 31"/>
                <a:gd name="T12" fmla="*/ 527 w 547"/>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547" h="31">
                  <a:moveTo>
                    <a:pt x="527" y="31"/>
                  </a:moveTo>
                  <a:cubicBezTo>
                    <a:pt x="20" y="31"/>
                    <a:pt x="20" y="31"/>
                    <a:pt x="20" y="31"/>
                  </a:cubicBezTo>
                  <a:cubicBezTo>
                    <a:pt x="9" y="31"/>
                    <a:pt x="0" y="30"/>
                    <a:pt x="0" y="19"/>
                  </a:cubicBezTo>
                  <a:cubicBezTo>
                    <a:pt x="0" y="0"/>
                    <a:pt x="0" y="0"/>
                    <a:pt x="0" y="0"/>
                  </a:cubicBezTo>
                  <a:cubicBezTo>
                    <a:pt x="547" y="0"/>
                    <a:pt x="547" y="0"/>
                    <a:pt x="547" y="0"/>
                  </a:cubicBezTo>
                  <a:cubicBezTo>
                    <a:pt x="547" y="19"/>
                    <a:pt x="547" y="19"/>
                    <a:pt x="547" y="19"/>
                  </a:cubicBezTo>
                  <a:cubicBezTo>
                    <a:pt x="547" y="30"/>
                    <a:pt x="538" y="31"/>
                    <a:pt x="527" y="31"/>
                  </a:cubicBezTo>
                  <a:close/>
                </a:path>
              </a:pathLst>
            </a:custGeom>
            <a:solidFill>
              <a:srgbClr val="9FA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9"/>
            <p:cNvSpPr>
              <a:spLocks/>
            </p:cNvSpPr>
            <p:nvPr/>
          </p:nvSpPr>
          <p:spPr bwMode="auto">
            <a:xfrm>
              <a:off x="2244725" y="4210050"/>
              <a:ext cx="1419225" cy="53975"/>
            </a:xfrm>
            <a:custGeom>
              <a:avLst/>
              <a:gdLst>
                <a:gd name="T0" fmla="*/ 10 w 547"/>
                <a:gd name="T1" fmla="*/ 0 h 21"/>
                <a:gd name="T2" fmla="*/ 537 w 547"/>
                <a:gd name="T3" fmla="*/ 0 h 21"/>
                <a:gd name="T4" fmla="*/ 547 w 547"/>
                <a:gd name="T5" fmla="*/ 10 h 21"/>
                <a:gd name="T6" fmla="*/ 547 w 547"/>
                <a:gd name="T7" fmla="*/ 21 h 21"/>
                <a:gd name="T8" fmla="*/ 0 w 547"/>
                <a:gd name="T9" fmla="*/ 21 h 21"/>
                <a:gd name="T10" fmla="*/ 0 w 547"/>
                <a:gd name="T11" fmla="*/ 10 h 21"/>
                <a:gd name="T12" fmla="*/ 10 w 54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47" h="21">
                  <a:moveTo>
                    <a:pt x="10" y="0"/>
                  </a:moveTo>
                  <a:cubicBezTo>
                    <a:pt x="537" y="0"/>
                    <a:pt x="537" y="0"/>
                    <a:pt x="537" y="0"/>
                  </a:cubicBezTo>
                  <a:cubicBezTo>
                    <a:pt x="542" y="0"/>
                    <a:pt x="547" y="4"/>
                    <a:pt x="547" y="10"/>
                  </a:cubicBezTo>
                  <a:cubicBezTo>
                    <a:pt x="547" y="21"/>
                    <a:pt x="547" y="21"/>
                    <a:pt x="547" y="21"/>
                  </a:cubicBezTo>
                  <a:cubicBezTo>
                    <a:pt x="0" y="21"/>
                    <a:pt x="0" y="21"/>
                    <a:pt x="0" y="21"/>
                  </a:cubicBezTo>
                  <a:cubicBezTo>
                    <a:pt x="0" y="10"/>
                    <a:pt x="0" y="10"/>
                    <a:pt x="0" y="10"/>
                  </a:cubicBezTo>
                  <a:cubicBezTo>
                    <a:pt x="0" y="4"/>
                    <a:pt x="5" y="0"/>
                    <a:pt x="10" y="0"/>
                  </a:cubicBezTo>
                  <a:close/>
                </a:path>
              </a:pathLst>
            </a:custGeom>
            <a:solidFill>
              <a:srgbClr val="B8B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0"/>
            <p:cNvSpPr>
              <a:spLocks/>
            </p:cNvSpPr>
            <p:nvPr/>
          </p:nvSpPr>
          <p:spPr bwMode="auto">
            <a:xfrm>
              <a:off x="2244725" y="4287838"/>
              <a:ext cx="1419225" cy="39687"/>
            </a:xfrm>
            <a:custGeom>
              <a:avLst/>
              <a:gdLst>
                <a:gd name="T0" fmla="*/ 0 w 547"/>
                <a:gd name="T1" fmla="*/ 0 h 15"/>
                <a:gd name="T2" fmla="*/ 0 w 547"/>
                <a:gd name="T3" fmla="*/ 3 h 15"/>
                <a:gd name="T4" fmla="*/ 20 w 547"/>
                <a:gd name="T5" fmla="*/ 15 h 15"/>
                <a:gd name="T6" fmla="*/ 527 w 547"/>
                <a:gd name="T7" fmla="*/ 15 h 15"/>
                <a:gd name="T8" fmla="*/ 547 w 547"/>
                <a:gd name="T9" fmla="*/ 3 h 15"/>
                <a:gd name="T10" fmla="*/ 547 w 547"/>
                <a:gd name="T11" fmla="*/ 0 h 15"/>
                <a:gd name="T12" fmla="*/ 0 w 54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547" h="15">
                  <a:moveTo>
                    <a:pt x="0" y="0"/>
                  </a:moveTo>
                  <a:cubicBezTo>
                    <a:pt x="0" y="3"/>
                    <a:pt x="0" y="3"/>
                    <a:pt x="0" y="3"/>
                  </a:cubicBezTo>
                  <a:cubicBezTo>
                    <a:pt x="0" y="14"/>
                    <a:pt x="9" y="15"/>
                    <a:pt x="20" y="15"/>
                  </a:cubicBezTo>
                  <a:cubicBezTo>
                    <a:pt x="527" y="15"/>
                    <a:pt x="527" y="15"/>
                    <a:pt x="527" y="15"/>
                  </a:cubicBezTo>
                  <a:cubicBezTo>
                    <a:pt x="538" y="15"/>
                    <a:pt x="547" y="14"/>
                    <a:pt x="547" y="3"/>
                  </a:cubicBezTo>
                  <a:cubicBezTo>
                    <a:pt x="547" y="0"/>
                    <a:pt x="547" y="0"/>
                    <a:pt x="547" y="0"/>
                  </a:cubicBezTo>
                  <a:lnTo>
                    <a:pt x="0" y="0"/>
                  </a:lnTo>
                  <a:close/>
                </a:path>
              </a:pathLst>
            </a:custGeom>
            <a:solidFill>
              <a:srgbClr val="9497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61"/>
            <p:cNvSpPr>
              <a:spLocks noChangeArrowheads="1"/>
            </p:cNvSpPr>
            <p:nvPr/>
          </p:nvSpPr>
          <p:spPr bwMode="auto">
            <a:xfrm>
              <a:off x="2266950" y="5451475"/>
              <a:ext cx="141287" cy="141287"/>
            </a:xfrm>
            <a:prstGeom prst="ellipse">
              <a:avLst/>
            </a:pr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62"/>
            <p:cNvSpPr>
              <a:spLocks noChangeArrowheads="1"/>
            </p:cNvSpPr>
            <p:nvPr/>
          </p:nvSpPr>
          <p:spPr bwMode="auto">
            <a:xfrm>
              <a:off x="3500438" y="5451475"/>
              <a:ext cx="141287" cy="141287"/>
            </a:xfrm>
            <a:prstGeom prst="ellipse">
              <a:avLst/>
            </a:prstGeom>
            <a:solidFill>
              <a:srgbClr val="4A3A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63"/>
            <p:cNvSpPr>
              <a:spLocks noChangeArrowheads="1"/>
            </p:cNvSpPr>
            <p:nvPr/>
          </p:nvSpPr>
          <p:spPr bwMode="auto">
            <a:xfrm>
              <a:off x="449263" y="4321175"/>
              <a:ext cx="5011737" cy="271462"/>
            </a:xfrm>
            <a:prstGeom prst="rect">
              <a:avLst/>
            </a:prstGeom>
            <a:solidFill>
              <a:srgbClr val="DBB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64"/>
            <p:cNvSpPr>
              <a:spLocks noChangeArrowheads="1"/>
            </p:cNvSpPr>
            <p:nvPr/>
          </p:nvSpPr>
          <p:spPr bwMode="auto">
            <a:xfrm>
              <a:off x="449263" y="4321175"/>
              <a:ext cx="5011737" cy="84137"/>
            </a:xfrm>
            <a:prstGeom prst="rect">
              <a:avLst/>
            </a:prstGeom>
            <a:solidFill>
              <a:srgbClr val="F0CF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65"/>
            <p:cNvSpPr>
              <a:spLocks noChangeArrowheads="1"/>
            </p:cNvSpPr>
            <p:nvPr/>
          </p:nvSpPr>
          <p:spPr bwMode="auto">
            <a:xfrm>
              <a:off x="554038" y="4592638"/>
              <a:ext cx="207962" cy="1077912"/>
            </a:xfrm>
            <a:prstGeom prst="rect">
              <a:avLst/>
            </a:prstGeom>
            <a:solidFill>
              <a:srgbClr val="DBB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66"/>
            <p:cNvSpPr>
              <a:spLocks noChangeArrowheads="1"/>
            </p:cNvSpPr>
            <p:nvPr/>
          </p:nvSpPr>
          <p:spPr bwMode="auto">
            <a:xfrm>
              <a:off x="5149850" y="4592638"/>
              <a:ext cx="207962" cy="1077912"/>
            </a:xfrm>
            <a:prstGeom prst="rect">
              <a:avLst/>
            </a:prstGeom>
            <a:solidFill>
              <a:srgbClr val="DBBD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67"/>
            <p:cNvSpPr>
              <a:spLocks noChangeArrowheads="1"/>
            </p:cNvSpPr>
            <p:nvPr/>
          </p:nvSpPr>
          <p:spPr bwMode="auto">
            <a:xfrm>
              <a:off x="954088" y="4984750"/>
              <a:ext cx="739775" cy="560387"/>
            </a:xfrm>
            <a:prstGeom prst="rect">
              <a:avLst/>
            </a:prstGeom>
            <a:solidFill>
              <a:srgbClr val="F8E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8"/>
            <p:cNvSpPr>
              <a:spLocks noChangeArrowheads="1"/>
            </p:cNvSpPr>
            <p:nvPr/>
          </p:nvSpPr>
          <p:spPr bwMode="auto">
            <a:xfrm>
              <a:off x="1693863" y="4984750"/>
              <a:ext cx="101600" cy="560387"/>
            </a:xfrm>
            <a:prstGeom prst="rect">
              <a:avLst/>
            </a:prstGeom>
            <a:solidFill>
              <a:srgbClr val="A4A2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9"/>
            <p:cNvSpPr>
              <a:spLocks noChangeArrowheads="1"/>
            </p:cNvSpPr>
            <p:nvPr/>
          </p:nvSpPr>
          <p:spPr bwMode="auto">
            <a:xfrm>
              <a:off x="995363" y="4891088"/>
              <a:ext cx="739775" cy="93662"/>
            </a:xfrm>
            <a:prstGeom prst="rect">
              <a:avLst/>
            </a:prstGeom>
            <a:solidFill>
              <a:srgbClr val="F8E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70"/>
            <p:cNvSpPr>
              <a:spLocks noChangeArrowheads="1"/>
            </p:cNvSpPr>
            <p:nvPr/>
          </p:nvSpPr>
          <p:spPr bwMode="auto">
            <a:xfrm>
              <a:off x="1735138" y="4891088"/>
              <a:ext cx="101600" cy="93662"/>
            </a:xfrm>
            <a:prstGeom prst="rect">
              <a:avLst/>
            </a:prstGeom>
            <a:solidFill>
              <a:srgbClr val="A4A2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71"/>
            <p:cNvSpPr>
              <a:spLocks noChangeArrowheads="1"/>
            </p:cNvSpPr>
            <p:nvPr/>
          </p:nvSpPr>
          <p:spPr bwMode="auto">
            <a:xfrm>
              <a:off x="974725" y="4729163"/>
              <a:ext cx="739775" cy="161925"/>
            </a:xfrm>
            <a:prstGeom prst="rect">
              <a:avLst/>
            </a:prstGeom>
            <a:solidFill>
              <a:srgbClr val="F8EB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2"/>
            <p:cNvSpPr>
              <a:spLocks noChangeArrowheads="1"/>
            </p:cNvSpPr>
            <p:nvPr/>
          </p:nvSpPr>
          <p:spPr bwMode="auto">
            <a:xfrm>
              <a:off x="1714500" y="4729163"/>
              <a:ext cx="101600" cy="161925"/>
            </a:xfrm>
            <a:prstGeom prst="rect">
              <a:avLst/>
            </a:prstGeom>
            <a:solidFill>
              <a:srgbClr val="A4A2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3"/>
            <p:cNvSpPr>
              <a:spLocks/>
            </p:cNvSpPr>
            <p:nvPr/>
          </p:nvSpPr>
          <p:spPr bwMode="auto">
            <a:xfrm>
              <a:off x="1489075" y="4984750"/>
              <a:ext cx="204787" cy="28575"/>
            </a:xfrm>
            <a:custGeom>
              <a:avLst/>
              <a:gdLst>
                <a:gd name="T0" fmla="*/ 129 w 129"/>
                <a:gd name="T1" fmla="*/ 18 h 18"/>
                <a:gd name="T2" fmla="*/ 129 w 129"/>
                <a:gd name="T3" fmla="*/ 0 h 18"/>
                <a:gd name="T4" fmla="*/ 21 w 129"/>
                <a:gd name="T5" fmla="*/ 0 h 18"/>
                <a:gd name="T6" fmla="*/ 0 w 129"/>
                <a:gd name="T7" fmla="*/ 1 h 18"/>
                <a:gd name="T8" fmla="*/ 129 w 129"/>
                <a:gd name="T9" fmla="*/ 18 h 18"/>
              </a:gdLst>
              <a:ahLst/>
              <a:cxnLst>
                <a:cxn ang="0">
                  <a:pos x="T0" y="T1"/>
                </a:cxn>
                <a:cxn ang="0">
                  <a:pos x="T2" y="T3"/>
                </a:cxn>
                <a:cxn ang="0">
                  <a:pos x="T4" y="T5"/>
                </a:cxn>
                <a:cxn ang="0">
                  <a:pos x="T6" y="T7"/>
                </a:cxn>
                <a:cxn ang="0">
                  <a:pos x="T8" y="T9"/>
                </a:cxn>
              </a:cxnLst>
              <a:rect l="0" t="0" r="r" b="b"/>
              <a:pathLst>
                <a:path w="129" h="18">
                  <a:moveTo>
                    <a:pt x="129" y="18"/>
                  </a:moveTo>
                  <a:lnTo>
                    <a:pt x="129" y="0"/>
                  </a:lnTo>
                  <a:lnTo>
                    <a:pt x="21" y="0"/>
                  </a:lnTo>
                  <a:lnTo>
                    <a:pt x="0" y="1"/>
                  </a:lnTo>
                  <a:lnTo>
                    <a:pt x="129" y="18"/>
                  </a:lnTo>
                  <a:close/>
                </a:path>
              </a:pathLst>
            </a:custGeom>
            <a:solidFill>
              <a:srgbClr val="A4A2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4"/>
            <p:cNvSpPr>
              <a:spLocks/>
            </p:cNvSpPr>
            <p:nvPr/>
          </p:nvSpPr>
          <p:spPr bwMode="auto">
            <a:xfrm>
              <a:off x="974725" y="4891088"/>
              <a:ext cx="739775" cy="0"/>
            </a:xfrm>
            <a:custGeom>
              <a:avLst/>
              <a:gdLst>
                <a:gd name="T0" fmla="*/ 466 w 466"/>
                <a:gd name="T1" fmla="*/ 0 w 466"/>
                <a:gd name="T2" fmla="*/ 466 w 466"/>
              </a:gdLst>
              <a:ahLst/>
              <a:cxnLst>
                <a:cxn ang="0">
                  <a:pos x="T0" y="0"/>
                </a:cxn>
                <a:cxn ang="0">
                  <a:pos x="T1" y="0"/>
                </a:cxn>
                <a:cxn ang="0">
                  <a:pos x="T2" y="0"/>
                </a:cxn>
              </a:cxnLst>
              <a:rect l="0" t="0" r="r" b="b"/>
              <a:pathLst>
                <a:path w="466">
                  <a:moveTo>
                    <a:pt x="466" y="0"/>
                  </a:moveTo>
                  <a:lnTo>
                    <a:pt x="0" y="0"/>
                  </a:lnTo>
                  <a:lnTo>
                    <a:pt x="466" y="0"/>
                  </a:lnTo>
                  <a:close/>
                </a:path>
              </a:pathLst>
            </a:custGeom>
            <a:solidFill>
              <a:srgbClr val="F8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Line 75"/>
            <p:cNvSpPr>
              <a:spLocks noChangeShapeType="1"/>
            </p:cNvSpPr>
            <p:nvPr/>
          </p:nvSpPr>
          <p:spPr bwMode="auto">
            <a:xfrm flipH="1">
              <a:off x="974725" y="4891088"/>
              <a:ext cx="7397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6"/>
            <p:cNvSpPr>
              <a:spLocks/>
            </p:cNvSpPr>
            <p:nvPr/>
          </p:nvSpPr>
          <p:spPr bwMode="auto">
            <a:xfrm>
              <a:off x="1158875" y="4891088"/>
              <a:ext cx="331787" cy="41275"/>
            </a:xfrm>
            <a:custGeom>
              <a:avLst/>
              <a:gdLst>
                <a:gd name="T0" fmla="*/ 209 w 209"/>
                <a:gd name="T1" fmla="*/ 0 h 26"/>
                <a:gd name="T2" fmla="*/ 0 w 209"/>
                <a:gd name="T3" fmla="*/ 0 h 26"/>
                <a:gd name="T4" fmla="*/ 54 w 209"/>
                <a:gd name="T5" fmla="*/ 26 h 26"/>
                <a:gd name="T6" fmla="*/ 209 w 209"/>
                <a:gd name="T7" fmla="*/ 0 h 26"/>
              </a:gdLst>
              <a:ahLst/>
              <a:cxnLst>
                <a:cxn ang="0">
                  <a:pos x="T0" y="T1"/>
                </a:cxn>
                <a:cxn ang="0">
                  <a:pos x="T2" y="T3"/>
                </a:cxn>
                <a:cxn ang="0">
                  <a:pos x="T4" y="T5"/>
                </a:cxn>
                <a:cxn ang="0">
                  <a:pos x="T6" y="T7"/>
                </a:cxn>
              </a:cxnLst>
              <a:rect l="0" t="0" r="r" b="b"/>
              <a:pathLst>
                <a:path w="209" h="26">
                  <a:moveTo>
                    <a:pt x="209" y="0"/>
                  </a:moveTo>
                  <a:lnTo>
                    <a:pt x="0" y="0"/>
                  </a:lnTo>
                  <a:lnTo>
                    <a:pt x="54" y="26"/>
                  </a:lnTo>
                  <a:lnTo>
                    <a:pt x="2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7"/>
            <p:cNvSpPr>
              <a:spLocks noChangeArrowheads="1"/>
            </p:cNvSpPr>
            <p:nvPr/>
          </p:nvSpPr>
          <p:spPr bwMode="auto">
            <a:xfrm>
              <a:off x="882650" y="5083175"/>
              <a:ext cx="869950" cy="587375"/>
            </a:xfrm>
            <a:prstGeom prst="rect">
              <a:avLst/>
            </a:prstGeom>
            <a:solidFill>
              <a:srgbClr val="B39A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78"/>
            <p:cNvSpPr>
              <a:spLocks noChangeArrowheads="1"/>
            </p:cNvSpPr>
            <p:nvPr/>
          </p:nvSpPr>
          <p:spPr bwMode="auto">
            <a:xfrm>
              <a:off x="1738313" y="5083175"/>
              <a:ext cx="107950" cy="587375"/>
            </a:xfrm>
            <a:prstGeom prst="rect">
              <a:avLst/>
            </a:prstGeom>
            <a:solidFill>
              <a:srgbClr val="A68F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9"/>
            <p:cNvSpPr>
              <a:spLocks/>
            </p:cNvSpPr>
            <p:nvPr/>
          </p:nvSpPr>
          <p:spPr bwMode="auto">
            <a:xfrm>
              <a:off x="1166813" y="5165725"/>
              <a:ext cx="303212" cy="80962"/>
            </a:xfrm>
            <a:custGeom>
              <a:avLst/>
              <a:gdLst>
                <a:gd name="T0" fmla="*/ 101 w 117"/>
                <a:gd name="T1" fmla="*/ 31 h 31"/>
                <a:gd name="T2" fmla="*/ 16 w 117"/>
                <a:gd name="T3" fmla="*/ 31 h 31"/>
                <a:gd name="T4" fmla="*/ 0 w 117"/>
                <a:gd name="T5" fmla="*/ 15 h 31"/>
                <a:gd name="T6" fmla="*/ 16 w 117"/>
                <a:gd name="T7" fmla="*/ 0 h 31"/>
                <a:gd name="T8" fmla="*/ 101 w 117"/>
                <a:gd name="T9" fmla="*/ 0 h 31"/>
                <a:gd name="T10" fmla="*/ 117 w 117"/>
                <a:gd name="T11" fmla="*/ 15 h 31"/>
                <a:gd name="T12" fmla="*/ 101 w 117"/>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17" h="31">
                  <a:moveTo>
                    <a:pt x="101" y="31"/>
                  </a:moveTo>
                  <a:cubicBezTo>
                    <a:pt x="16" y="31"/>
                    <a:pt x="16" y="31"/>
                    <a:pt x="16" y="31"/>
                  </a:cubicBezTo>
                  <a:cubicBezTo>
                    <a:pt x="7" y="31"/>
                    <a:pt x="0" y="24"/>
                    <a:pt x="0" y="15"/>
                  </a:cubicBezTo>
                  <a:cubicBezTo>
                    <a:pt x="0" y="7"/>
                    <a:pt x="7" y="0"/>
                    <a:pt x="16" y="0"/>
                  </a:cubicBezTo>
                  <a:cubicBezTo>
                    <a:pt x="101" y="0"/>
                    <a:pt x="101" y="0"/>
                    <a:pt x="101" y="0"/>
                  </a:cubicBezTo>
                  <a:cubicBezTo>
                    <a:pt x="110" y="0"/>
                    <a:pt x="117" y="7"/>
                    <a:pt x="117" y="15"/>
                  </a:cubicBezTo>
                  <a:cubicBezTo>
                    <a:pt x="117" y="24"/>
                    <a:pt x="110" y="31"/>
                    <a:pt x="101" y="31"/>
                  </a:cubicBezTo>
                  <a:close/>
                </a:path>
              </a:pathLst>
            </a:custGeom>
            <a:solidFill>
              <a:srgbClr val="A68F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0"/>
            <p:cNvSpPr>
              <a:spLocks/>
            </p:cNvSpPr>
            <p:nvPr/>
          </p:nvSpPr>
          <p:spPr bwMode="auto">
            <a:xfrm>
              <a:off x="1268413" y="5165725"/>
              <a:ext cx="201612" cy="80962"/>
            </a:xfrm>
            <a:custGeom>
              <a:avLst/>
              <a:gdLst>
                <a:gd name="T0" fmla="*/ 78 w 78"/>
                <a:gd name="T1" fmla="*/ 15 h 31"/>
                <a:gd name="T2" fmla="*/ 62 w 78"/>
                <a:gd name="T3" fmla="*/ 0 h 31"/>
                <a:gd name="T4" fmla="*/ 16 w 78"/>
                <a:gd name="T5" fmla="*/ 0 h 31"/>
                <a:gd name="T6" fmla="*/ 0 w 78"/>
                <a:gd name="T7" fmla="*/ 15 h 31"/>
                <a:gd name="T8" fmla="*/ 16 w 78"/>
                <a:gd name="T9" fmla="*/ 31 h 31"/>
                <a:gd name="T10" fmla="*/ 62 w 78"/>
                <a:gd name="T11" fmla="*/ 31 h 31"/>
                <a:gd name="T12" fmla="*/ 78 w 78"/>
                <a:gd name="T13" fmla="*/ 15 h 31"/>
              </a:gdLst>
              <a:ahLst/>
              <a:cxnLst>
                <a:cxn ang="0">
                  <a:pos x="T0" y="T1"/>
                </a:cxn>
                <a:cxn ang="0">
                  <a:pos x="T2" y="T3"/>
                </a:cxn>
                <a:cxn ang="0">
                  <a:pos x="T4" y="T5"/>
                </a:cxn>
                <a:cxn ang="0">
                  <a:pos x="T6" y="T7"/>
                </a:cxn>
                <a:cxn ang="0">
                  <a:pos x="T8" y="T9"/>
                </a:cxn>
                <a:cxn ang="0">
                  <a:pos x="T10" y="T11"/>
                </a:cxn>
                <a:cxn ang="0">
                  <a:pos x="T12" y="T13"/>
                </a:cxn>
              </a:cxnLst>
              <a:rect l="0" t="0" r="r" b="b"/>
              <a:pathLst>
                <a:path w="78" h="31">
                  <a:moveTo>
                    <a:pt x="78" y="15"/>
                  </a:moveTo>
                  <a:cubicBezTo>
                    <a:pt x="78" y="7"/>
                    <a:pt x="71" y="0"/>
                    <a:pt x="62" y="0"/>
                  </a:cubicBezTo>
                  <a:cubicBezTo>
                    <a:pt x="16" y="0"/>
                    <a:pt x="16" y="0"/>
                    <a:pt x="16" y="0"/>
                  </a:cubicBezTo>
                  <a:cubicBezTo>
                    <a:pt x="7" y="0"/>
                    <a:pt x="0" y="7"/>
                    <a:pt x="0" y="15"/>
                  </a:cubicBezTo>
                  <a:cubicBezTo>
                    <a:pt x="0" y="24"/>
                    <a:pt x="7" y="31"/>
                    <a:pt x="16" y="31"/>
                  </a:cubicBezTo>
                  <a:cubicBezTo>
                    <a:pt x="62" y="31"/>
                    <a:pt x="62" y="31"/>
                    <a:pt x="62" y="31"/>
                  </a:cubicBezTo>
                  <a:cubicBezTo>
                    <a:pt x="71" y="31"/>
                    <a:pt x="78" y="24"/>
                    <a:pt x="78" y="15"/>
                  </a:cubicBezTo>
                  <a:close/>
                </a:path>
              </a:pathLst>
            </a:custGeom>
            <a:solidFill>
              <a:srgbClr val="F8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81"/>
            <p:cNvSpPr>
              <a:spLocks noChangeArrowheads="1"/>
            </p:cNvSpPr>
            <p:nvPr/>
          </p:nvSpPr>
          <p:spPr bwMode="auto">
            <a:xfrm>
              <a:off x="554038" y="4592638"/>
              <a:ext cx="207962" cy="114300"/>
            </a:xfrm>
            <a:prstGeom prst="rect">
              <a:avLst/>
            </a:prstGeom>
            <a:solidFill>
              <a:srgbClr val="C7A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82"/>
            <p:cNvSpPr>
              <a:spLocks noChangeArrowheads="1"/>
            </p:cNvSpPr>
            <p:nvPr/>
          </p:nvSpPr>
          <p:spPr bwMode="auto">
            <a:xfrm>
              <a:off x="5149850" y="4592638"/>
              <a:ext cx="207962" cy="114300"/>
            </a:xfrm>
            <a:prstGeom prst="rect">
              <a:avLst/>
            </a:prstGeom>
            <a:solidFill>
              <a:srgbClr val="C7A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3"/>
            <p:cNvSpPr>
              <a:spLocks/>
            </p:cNvSpPr>
            <p:nvPr/>
          </p:nvSpPr>
          <p:spPr bwMode="auto">
            <a:xfrm>
              <a:off x="2560638" y="2654300"/>
              <a:ext cx="138112" cy="90487"/>
            </a:xfrm>
            <a:custGeom>
              <a:avLst/>
              <a:gdLst>
                <a:gd name="T0" fmla="*/ 48 w 53"/>
                <a:gd name="T1" fmla="*/ 26 h 35"/>
                <a:gd name="T2" fmla="*/ 41 w 53"/>
                <a:gd name="T3" fmla="*/ 24 h 35"/>
                <a:gd name="T4" fmla="*/ 26 w 53"/>
                <a:gd name="T5" fmla="*/ 14 h 35"/>
                <a:gd name="T6" fmla="*/ 12 w 53"/>
                <a:gd name="T7" fmla="*/ 31 h 35"/>
                <a:gd name="T8" fmla="*/ 5 w 53"/>
                <a:gd name="T9" fmla="*/ 34 h 35"/>
                <a:gd name="T10" fmla="*/ 1 w 53"/>
                <a:gd name="T11" fmla="*/ 27 h 35"/>
                <a:gd name="T12" fmla="*/ 24 w 53"/>
                <a:gd name="T13" fmla="*/ 2 h 35"/>
                <a:gd name="T14" fmla="*/ 51 w 53"/>
                <a:gd name="T15" fmla="*/ 17 h 35"/>
                <a:gd name="T16" fmla="*/ 50 w 53"/>
                <a:gd name="T17" fmla="*/ 25 h 35"/>
                <a:gd name="T18" fmla="*/ 48 w 53"/>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5">
                  <a:moveTo>
                    <a:pt x="48" y="26"/>
                  </a:moveTo>
                  <a:cubicBezTo>
                    <a:pt x="45" y="27"/>
                    <a:pt x="43" y="26"/>
                    <a:pt x="41" y="24"/>
                  </a:cubicBezTo>
                  <a:cubicBezTo>
                    <a:pt x="37" y="19"/>
                    <a:pt x="31" y="13"/>
                    <a:pt x="26" y="14"/>
                  </a:cubicBezTo>
                  <a:cubicBezTo>
                    <a:pt x="19" y="15"/>
                    <a:pt x="14" y="26"/>
                    <a:pt x="12" y="31"/>
                  </a:cubicBezTo>
                  <a:cubicBezTo>
                    <a:pt x="11" y="34"/>
                    <a:pt x="8" y="35"/>
                    <a:pt x="5" y="34"/>
                  </a:cubicBezTo>
                  <a:cubicBezTo>
                    <a:pt x="2" y="33"/>
                    <a:pt x="0" y="30"/>
                    <a:pt x="1" y="27"/>
                  </a:cubicBezTo>
                  <a:cubicBezTo>
                    <a:pt x="2" y="25"/>
                    <a:pt x="9" y="5"/>
                    <a:pt x="24" y="2"/>
                  </a:cubicBezTo>
                  <a:cubicBezTo>
                    <a:pt x="33" y="0"/>
                    <a:pt x="42" y="5"/>
                    <a:pt x="51" y="17"/>
                  </a:cubicBezTo>
                  <a:cubicBezTo>
                    <a:pt x="53" y="19"/>
                    <a:pt x="52" y="23"/>
                    <a:pt x="50" y="25"/>
                  </a:cubicBezTo>
                  <a:cubicBezTo>
                    <a:pt x="49" y="26"/>
                    <a:pt x="48" y="26"/>
                    <a:pt x="48" y="26"/>
                  </a:cubicBez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4"/>
            <p:cNvSpPr>
              <a:spLocks/>
            </p:cNvSpPr>
            <p:nvPr/>
          </p:nvSpPr>
          <p:spPr bwMode="auto">
            <a:xfrm>
              <a:off x="3209925" y="2654300"/>
              <a:ext cx="138112" cy="90487"/>
            </a:xfrm>
            <a:custGeom>
              <a:avLst/>
              <a:gdLst>
                <a:gd name="T0" fmla="*/ 5 w 53"/>
                <a:gd name="T1" fmla="*/ 26 h 35"/>
                <a:gd name="T2" fmla="*/ 11 w 53"/>
                <a:gd name="T3" fmla="*/ 24 h 35"/>
                <a:gd name="T4" fmla="*/ 27 w 53"/>
                <a:gd name="T5" fmla="*/ 14 h 35"/>
                <a:gd name="T6" fmla="*/ 40 w 53"/>
                <a:gd name="T7" fmla="*/ 31 h 35"/>
                <a:gd name="T8" fmla="*/ 48 w 53"/>
                <a:gd name="T9" fmla="*/ 34 h 35"/>
                <a:gd name="T10" fmla="*/ 52 w 53"/>
                <a:gd name="T11" fmla="*/ 27 h 35"/>
                <a:gd name="T12" fmla="*/ 29 w 53"/>
                <a:gd name="T13" fmla="*/ 2 h 35"/>
                <a:gd name="T14" fmla="*/ 2 w 53"/>
                <a:gd name="T15" fmla="*/ 17 h 35"/>
                <a:gd name="T16" fmla="*/ 3 w 53"/>
                <a:gd name="T17" fmla="*/ 25 h 35"/>
                <a:gd name="T18" fmla="*/ 5 w 53"/>
                <a:gd name="T1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5">
                  <a:moveTo>
                    <a:pt x="5" y="26"/>
                  </a:moveTo>
                  <a:cubicBezTo>
                    <a:pt x="7" y="27"/>
                    <a:pt x="10" y="26"/>
                    <a:pt x="11" y="24"/>
                  </a:cubicBezTo>
                  <a:cubicBezTo>
                    <a:pt x="16" y="19"/>
                    <a:pt x="22" y="13"/>
                    <a:pt x="27" y="14"/>
                  </a:cubicBezTo>
                  <a:cubicBezTo>
                    <a:pt x="33" y="15"/>
                    <a:pt x="39" y="26"/>
                    <a:pt x="40" y="31"/>
                  </a:cubicBezTo>
                  <a:cubicBezTo>
                    <a:pt x="41" y="34"/>
                    <a:pt x="45" y="35"/>
                    <a:pt x="48" y="34"/>
                  </a:cubicBezTo>
                  <a:cubicBezTo>
                    <a:pt x="51" y="33"/>
                    <a:pt x="53" y="30"/>
                    <a:pt x="52" y="27"/>
                  </a:cubicBezTo>
                  <a:cubicBezTo>
                    <a:pt x="51" y="25"/>
                    <a:pt x="44" y="5"/>
                    <a:pt x="29" y="2"/>
                  </a:cubicBezTo>
                  <a:cubicBezTo>
                    <a:pt x="20" y="0"/>
                    <a:pt x="11" y="5"/>
                    <a:pt x="2" y="17"/>
                  </a:cubicBezTo>
                  <a:cubicBezTo>
                    <a:pt x="0" y="19"/>
                    <a:pt x="0" y="23"/>
                    <a:pt x="3" y="25"/>
                  </a:cubicBezTo>
                  <a:cubicBezTo>
                    <a:pt x="4" y="26"/>
                    <a:pt x="4" y="26"/>
                    <a:pt x="5" y="26"/>
                  </a:cubicBezTo>
                  <a:close/>
                </a:path>
              </a:pathLst>
            </a:custGeom>
            <a:solidFill>
              <a:srgbClr val="60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25">
            <a:extLst>
              <a:ext uri="{FF2B5EF4-FFF2-40B4-BE49-F238E27FC236}">
                <a16:creationId xmlns:a16="http://schemas.microsoft.com/office/drawing/2014/main" id="{37AD5D37-9408-4F20-8A3F-72BD39E6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698" y="410006"/>
            <a:ext cx="6674085" cy="2719071"/>
          </a:xfrm>
          <a:prstGeom prst="rect">
            <a:avLst/>
          </a:prstGeom>
        </p:spPr>
      </p:pic>
      <p:pic>
        <p:nvPicPr>
          <p:cNvPr id="25" name="Picture 24">
            <a:extLst>
              <a:ext uri="{FF2B5EF4-FFF2-40B4-BE49-F238E27FC236}">
                <a16:creationId xmlns:a16="http://schemas.microsoft.com/office/drawing/2014/main" id="{BD6D584B-9103-4A39-A03C-FA891863A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212" y="3677162"/>
            <a:ext cx="6927413" cy="1101458"/>
          </a:xfrm>
          <a:prstGeom prst="rect">
            <a:avLst/>
          </a:prstGeom>
        </p:spPr>
      </p:pic>
      <p:pic>
        <p:nvPicPr>
          <p:cNvPr id="110" name="Picture 109">
            <a:extLst>
              <a:ext uri="{FF2B5EF4-FFF2-40B4-BE49-F238E27FC236}">
                <a16:creationId xmlns:a16="http://schemas.microsoft.com/office/drawing/2014/main" id="{F530CA17-66BA-45C0-B415-CC88E1E15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160" y="5149082"/>
            <a:ext cx="6976833" cy="1281316"/>
          </a:xfrm>
          <a:prstGeom prst="rect">
            <a:avLst/>
          </a:prstGeom>
        </p:spPr>
      </p:pic>
      <p:sp>
        <p:nvSpPr>
          <p:cNvPr id="2" name="Rectangle 1">
            <a:extLst>
              <a:ext uri="{FF2B5EF4-FFF2-40B4-BE49-F238E27FC236}">
                <a16:creationId xmlns:a16="http://schemas.microsoft.com/office/drawing/2014/main" id="{6012B9F3-CDDA-4980-906C-F8CE0F4AFBAF}"/>
              </a:ext>
            </a:extLst>
          </p:cNvPr>
          <p:cNvSpPr/>
          <p:nvPr/>
        </p:nvSpPr>
        <p:spPr>
          <a:xfrm>
            <a:off x="5112979" y="3337131"/>
            <a:ext cx="6717800" cy="276999"/>
          </a:xfrm>
          <a:prstGeom prst="rect">
            <a:avLst/>
          </a:prstGeom>
        </p:spPr>
        <p:txBody>
          <a:bodyPr wrap="none">
            <a:spAutoFit/>
          </a:bodyPr>
          <a:lstStyle/>
          <a:p>
            <a:pPr marL="285750" indent="-285750" algn="ctr">
              <a:buFont typeface="Arial" panose="020B0604020202020204" pitchFamily="34" charset="0"/>
              <a:buChar char="•"/>
            </a:pPr>
            <a:r>
              <a:rPr lang="en-IN" sz="1200" dirty="0"/>
              <a:t>On This Chart All The hotels Maximum price is 6,775.00 INR or You Can See in The below List</a:t>
            </a:r>
            <a:endParaRPr lang="en-US" sz="1200" dirty="0">
              <a:solidFill>
                <a:schemeClr val="tx1">
                  <a:lumMod val="75000"/>
                  <a:lumOff val="25000"/>
                </a:schemeClr>
              </a:solidFill>
            </a:endParaRPr>
          </a:p>
        </p:txBody>
      </p:sp>
      <p:sp>
        <p:nvSpPr>
          <p:cNvPr id="3" name="Rectangle 2">
            <a:extLst>
              <a:ext uri="{FF2B5EF4-FFF2-40B4-BE49-F238E27FC236}">
                <a16:creationId xmlns:a16="http://schemas.microsoft.com/office/drawing/2014/main" id="{089C0D92-2FF1-4964-B754-BD05827ED8A7}"/>
              </a:ext>
            </a:extLst>
          </p:cNvPr>
          <p:cNvSpPr/>
          <p:nvPr/>
        </p:nvSpPr>
        <p:spPr>
          <a:xfrm>
            <a:off x="5088662" y="4877010"/>
            <a:ext cx="6736576" cy="276999"/>
          </a:xfrm>
          <a:prstGeom prst="rect">
            <a:avLst/>
          </a:prstGeom>
        </p:spPr>
        <p:txBody>
          <a:bodyPr wrap="square">
            <a:spAutoFit/>
          </a:bodyPr>
          <a:lstStyle/>
          <a:p>
            <a:pPr marL="285750" indent="-285750" algn="ctr">
              <a:buFont typeface="Arial" panose="020B0604020202020204" pitchFamily="34" charset="0"/>
              <a:buChar char="•"/>
            </a:pPr>
            <a:r>
              <a:rPr lang="en-IN" sz="1200" dirty="0"/>
              <a:t>On This Chart All The hotels Minimum price is 461.00 INR or You Can See in The below List</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31472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676" y="68751"/>
            <a:ext cx="4692672" cy="523220"/>
          </a:xfrm>
          <a:prstGeom prst="rect">
            <a:avLst/>
          </a:prstGeom>
          <a:noFill/>
        </p:spPr>
        <p:txBody>
          <a:bodyPr wrap="square" rtlCol="0">
            <a:spAutoFit/>
          </a:bodyPr>
          <a:lstStyle/>
          <a:p>
            <a:r>
              <a:rPr lang="en-IN" sz="1400" b="1" u="sng" dirty="0"/>
              <a:t>All The cities hotels Maximum &amp; Minimum price</a:t>
            </a:r>
          </a:p>
          <a:p>
            <a:r>
              <a:rPr lang="en-IN" sz="1400" b="1" u="sng" dirty="0"/>
              <a:t>Graphical Bar Chart</a:t>
            </a:r>
          </a:p>
        </p:txBody>
      </p:sp>
      <p:sp>
        <p:nvSpPr>
          <p:cNvPr id="5" name="Freeform 13"/>
          <p:cNvSpPr>
            <a:spLocks noEditPoints="1"/>
          </p:cNvSpPr>
          <p:nvPr/>
        </p:nvSpPr>
        <p:spPr bwMode="auto">
          <a:xfrm>
            <a:off x="558261" y="2608546"/>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5203316" y="464126"/>
            <a:ext cx="7481817" cy="5628673"/>
            <a:chOff x="2432790" y="730250"/>
            <a:chExt cx="7132330" cy="5365749"/>
          </a:xfrm>
          <a:solidFill>
            <a:schemeClr val="bg1">
              <a:lumMod val="95000"/>
            </a:schemeClr>
          </a:solidFill>
        </p:grpSpPr>
        <p:sp>
          <p:nvSpPr>
            <p:cNvPr id="7"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Freeform 5"/>
          <p:cNvSpPr>
            <a:spLocks/>
          </p:cNvSpPr>
          <p:nvPr/>
        </p:nvSpPr>
        <p:spPr bwMode="auto">
          <a:xfrm rot="2700000">
            <a:off x="7868454" y="4265455"/>
            <a:ext cx="1013382" cy="701684"/>
          </a:xfrm>
          <a:custGeom>
            <a:avLst/>
            <a:gdLst>
              <a:gd name="T0" fmla="*/ 246 w 699"/>
              <a:gd name="T1" fmla="*/ 0 h 484"/>
              <a:gd name="T2" fmla="*/ 699 w 699"/>
              <a:gd name="T3" fmla="*/ 0 h 484"/>
              <a:gd name="T4" fmla="*/ 699 w 699"/>
              <a:gd name="T5" fmla="*/ 484 h 484"/>
              <a:gd name="T6" fmla="*/ 246 w 699"/>
              <a:gd name="T7" fmla="*/ 484 h 484"/>
              <a:gd name="T8" fmla="*/ 0 w 699"/>
              <a:gd name="T9" fmla="*/ 242 h 484"/>
              <a:gd name="T10" fmla="*/ 246 w 699"/>
              <a:gd name="T11" fmla="*/ 0 h 484"/>
              <a:gd name="T12" fmla="*/ 246 w 699"/>
              <a:gd name="T13" fmla="*/ 0 h 484"/>
              <a:gd name="T14" fmla="*/ 246 w 699"/>
              <a:gd name="T15" fmla="*/ 0 h 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84">
                <a:moveTo>
                  <a:pt x="246" y="0"/>
                </a:moveTo>
                <a:lnTo>
                  <a:pt x="699" y="0"/>
                </a:lnTo>
                <a:lnTo>
                  <a:pt x="699" y="484"/>
                </a:lnTo>
                <a:lnTo>
                  <a:pt x="246" y="484"/>
                </a:lnTo>
                <a:lnTo>
                  <a:pt x="0" y="242"/>
                </a:lnTo>
                <a:lnTo>
                  <a:pt x="246" y="0"/>
                </a:lnTo>
                <a:lnTo>
                  <a:pt x="246" y="0"/>
                </a:lnTo>
                <a:lnTo>
                  <a:pt x="24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1" name="Freeform 6"/>
          <p:cNvSpPr>
            <a:spLocks/>
          </p:cNvSpPr>
          <p:nvPr/>
        </p:nvSpPr>
        <p:spPr bwMode="auto">
          <a:xfrm rot="2700000">
            <a:off x="9061865" y="3830827"/>
            <a:ext cx="697335" cy="1919483"/>
          </a:xfrm>
          <a:custGeom>
            <a:avLst/>
            <a:gdLst>
              <a:gd name="T0" fmla="*/ 239 w 481"/>
              <a:gd name="T1" fmla="*/ 241 h 1324"/>
              <a:gd name="T2" fmla="*/ 481 w 481"/>
              <a:gd name="T3" fmla="*/ 0 h 1324"/>
              <a:gd name="T4" fmla="*/ 481 w 481"/>
              <a:gd name="T5" fmla="*/ 840 h 1324"/>
              <a:gd name="T6" fmla="*/ 0 w 481"/>
              <a:gd name="T7" fmla="*/ 1324 h 1324"/>
              <a:gd name="T8" fmla="*/ 0 w 481"/>
              <a:gd name="T9" fmla="*/ 0 h 1324"/>
              <a:gd name="T10" fmla="*/ 239 w 481"/>
              <a:gd name="T11" fmla="*/ 241 h 1324"/>
              <a:gd name="T12" fmla="*/ 239 w 481"/>
              <a:gd name="T13" fmla="*/ 241 h 1324"/>
              <a:gd name="T14" fmla="*/ 239 w 481"/>
              <a:gd name="T15" fmla="*/ 241 h 1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1" h="1324">
                <a:moveTo>
                  <a:pt x="239" y="241"/>
                </a:moveTo>
                <a:lnTo>
                  <a:pt x="481" y="0"/>
                </a:lnTo>
                <a:lnTo>
                  <a:pt x="481" y="840"/>
                </a:lnTo>
                <a:lnTo>
                  <a:pt x="0" y="1324"/>
                </a:lnTo>
                <a:lnTo>
                  <a:pt x="0" y="0"/>
                </a:lnTo>
                <a:lnTo>
                  <a:pt x="239" y="241"/>
                </a:lnTo>
                <a:lnTo>
                  <a:pt x="239" y="241"/>
                </a:lnTo>
                <a:lnTo>
                  <a:pt x="239" y="24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2" name="Freeform 7"/>
          <p:cNvSpPr>
            <a:spLocks/>
          </p:cNvSpPr>
          <p:nvPr/>
        </p:nvSpPr>
        <p:spPr bwMode="auto">
          <a:xfrm rot="2700000">
            <a:off x="7299021" y="2176839"/>
            <a:ext cx="701684" cy="1009032"/>
          </a:xfrm>
          <a:custGeom>
            <a:avLst/>
            <a:gdLst>
              <a:gd name="T0" fmla="*/ 484 w 484"/>
              <a:gd name="T1" fmla="*/ 242 h 696"/>
              <a:gd name="T2" fmla="*/ 484 w 484"/>
              <a:gd name="T3" fmla="*/ 696 h 696"/>
              <a:gd name="T4" fmla="*/ 0 w 484"/>
              <a:gd name="T5" fmla="*/ 696 h 696"/>
              <a:gd name="T6" fmla="*/ 0 w 484"/>
              <a:gd name="T7" fmla="*/ 242 h 696"/>
              <a:gd name="T8" fmla="*/ 242 w 484"/>
              <a:gd name="T9" fmla="*/ 0 h 696"/>
              <a:gd name="T10" fmla="*/ 484 w 484"/>
              <a:gd name="T11" fmla="*/ 242 h 696"/>
              <a:gd name="T12" fmla="*/ 484 w 484"/>
              <a:gd name="T13" fmla="*/ 242 h 696"/>
              <a:gd name="T14" fmla="*/ 484 w 484"/>
              <a:gd name="T15" fmla="*/ 242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696">
                <a:moveTo>
                  <a:pt x="484" y="242"/>
                </a:moveTo>
                <a:lnTo>
                  <a:pt x="484" y="696"/>
                </a:lnTo>
                <a:lnTo>
                  <a:pt x="0" y="696"/>
                </a:lnTo>
                <a:lnTo>
                  <a:pt x="0" y="242"/>
                </a:lnTo>
                <a:lnTo>
                  <a:pt x="242" y="0"/>
                </a:lnTo>
                <a:lnTo>
                  <a:pt x="484" y="242"/>
                </a:lnTo>
                <a:lnTo>
                  <a:pt x="484" y="242"/>
                </a:lnTo>
                <a:lnTo>
                  <a:pt x="484" y="242"/>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3" name="Freeform 8"/>
          <p:cNvSpPr>
            <a:spLocks/>
          </p:cNvSpPr>
          <p:nvPr/>
        </p:nvSpPr>
        <p:spPr bwMode="auto">
          <a:xfrm rot="2700000">
            <a:off x="6516061" y="3365387"/>
            <a:ext cx="1918031" cy="701684"/>
          </a:xfrm>
          <a:custGeom>
            <a:avLst/>
            <a:gdLst>
              <a:gd name="T0" fmla="*/ 1081 w 1323"/>
              <a:gd name="T1" fmla="*/ 242 h 484"/>
              <a:gd name="T2" fmla="*/ 1323 w 1323"/>
              <a:gd name="T3" fmla="*/ 484 h 484"/>
              <a:gd name="T4" fmla="*/ 484 w 1323"/>
              <a:gd name="T5" fmla="*/ 484 h 484"/>
              <a:gd name="T6" fmla="*/ 0 w 1323"/>
              <a:gd name="T7" fmla="*/ 0 h 484"/>
              <a:gd name="T8" fmla="*/ 1323 w 1323"/>
              <a:gd name="T9" fmla="*/ 0 h 484"/>
              <a:gd name="T10" fmla="*/ 1081 w 1323"/>
              <a:gd name="T11" fmla="*/ 242 h 484"/>
              <a:gd name="T12" fmla="*/ 1081 w 1323"/>
              <a:gd name="T13" fmla="*/ 242 h 484"/>
              <a:gd name="T14" fmla="*/ 1081 w 1323"/>
              <a:gd name="T15" fmla="*/ 242 h 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3" h="484">
                <a:moveTo>
                  <a:pt x="1081" y="242"/>
                </a:moveTo>
                <a:lnTo>
                  <a:pt x="1323" y="484"/>
                </a:lnTo>
                <a:lnTo>
                  <a:pt x="484" y="484"/>
                </a:lnTo>
                <a:lnTo>
                  <a:pt x="0" y="0"/>
                </a:lnTo>
                <a:lnTo>
                  <a:pt x="1323" y="0"/>
                </a:lnTo>
                <a:lnTo>
                  <a:pt x="1081" y="242"/>
                </a:lnTo>
                <a:lnTo>
                  <a:pt x="1081" y="242"/>
                </a:lnTo>
                <a:lnTo>
                  <a:pt x="1081" y="2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4" name="Freeform 9"/>
          <p:cNvSpPr>
            <a:spLocks/>
          </p:cNvSpPr>
          <p:nvPr/>
        </p:nvSpPr>
        <p:spPr bwMode="auto">
          <a:xfrm rot="2700000">
            <a:off x="9117618" y="1568023"/>
            <a:ext cx="1006133" cy="700234"/>
          </a:xfrm>
          <a:custGeom>
            <a:avLst/>
            <a:gdLst>
              <a:gd name="T0" fmla="*/ 452 w 694"/>
              <a:gd name="T1" fmla="*/ 483 h 483"/>
              <a:gd name="T2" fmla="*/ 0 w 694"/>
              <a:gd name="T3" fmla="*/ 483 h 483"/>
              <a:gd name="T4" fmla="*/ 0 w 694"/>
              <a:gd name="T5" fmla="*/ 0 h 483"/>
              <a:gd name="T6" fmla="*/ 452 w 694"/>
              <a:gd name="T7" fmla="*/ 0 h 483"/>
              <a:gd name="T8" fmla="*/ 694 w 694"/>
              <a:gd name="T9" fmla="*/ 242 h 483"/>
              <a:gd name="T10" fmla="*/ 452 w 694"/>
              <a:gd name="T11" fmla="*/ 483 h 483"/>
              <a:gd name="T12" fmla="*/ 452 w 694"/>
              <a:gd name="T13" fmla="*/ 483 h 483"/>
              <a:gd name="T14" fmla="*/ 452 w 694"/>
              <a:gd name="T15" fmla="*/ 483 h 4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483">
                <a:moveTo>
                  <a:pt x="452" y="483"/>
                </a:moveTo>
                <a:lnTo>
                  <a:pt x="0" y="483"/>
                </a:lnTo>
                <a:lnTo>
                  <a:pt x="0" y="0"/>
                </a:lnTo>
                <a:lnTo>
                  <a:pt x="452" y="0"/>
                </a:lnTo>
                <a:lnTo>
                  <a:pt x="694" y="242"/>
                </a:lnTo>
                <a:lnTo>
                  <a:pt x="452" y="483"/>
                </a:lnTo>
                <a:lnTo>
                  <a:pt x="452" y="483"/>
                </a:lnTo>
                <a:lnTo>
                  <a:pt x="452" y="48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5" name="Freeform 10"/>
          <p:cNvSpPr>
            <a:spLocks/>
          </p:cNvSpPr>
          <p:nvPr/>
        </p:nvSpPr>
        <p:spPr bwMode="auto">
          <a:xfrm rot="2700000">
            <a:off x="8234970" y="785665"/>
            <a:ext cx="701684" cy="1919483"/>
          </a:xfrm>
          <a:custGeom>
            <a:avLst/>
            <a:gdLst>
              <a:gd name="T0" fmla="*/ 242 w 484"/>
              <a:gd name="T1" fmla="*/ 1083 h 1324"/>
              <a:gd name="T2" fmla="*/ 0 w 484"/>
              <a:gd name="T3" fmla="*/ 1324 h 1324"/>
              <a:gd name="T4" fmla="*/ 0 w 484"/>
              <a:gd name="T5" fmla="*/ 483 h 1324"/>
              <a:gd name="T6" fmla="*/ 484 w 484"/>
              <a:gd name="T7" fmla="*/ 0 h 1324"/>
              <a:gd name="T8" fmla="*/ 484 w 484"/>
              <a:gd name="T9" fmla="*/ 1324 h 1324"/>
              <a:gd name="T10" fmla="*/ 242 w 484"/>
              <a:gd name="T11" fmla="*/ 1083 h 1324"/>
              <a:gd name="T12" fmla="*/ 242 w 484"/>
              <a:gd name="T13" fmla="*/ 1083 h 1324"/>
              <a:gd name="T14" fmla="*/ 242 w 484"/>
              <a:gd name="T15" fmla="*/ 1083 h 1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1324">
                <a:moveTo>
                  <a:pt x="242" y="1083"/>
                </a:moveTo>
                <a:lnTo>
                  <a:pt x="0" y="1324"/>
                </a:lnTo>
                <a:lnTo>
                  <a:pt x="0" y="483"/>
                </a:lnTo>
                <a:lnTo>
                  <a:pt x="484" y="0"/>
                </a:lnTo>
                <a:lnTo>
                  <a:pt x="484" y="1324"/>
                </a:lnTo>
                <a:lnTo>
                  <a:pt x="242" y="1083"/>
                </a:lnTo>
                <a:lnTo>
                  <a:pt x="242" y="1083"/>
                </a:lnTo>
                <a:lnTo>
                  <a:pt x="242" y="108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3"/>
          </a:p>
        </p:txBody>
      </p:sp>
      <p:sp>
        <p:nvSpPr>
          <p:cNvPr id="116" name="Freeform 11"/>
          <p:cNvSpPr>
            <a:spLocks/>
          </p:cNvSpPr>
          <p:nvPr/>
        </p:nvSpPr>
        <p:spPr bwMode="auto">
          <a:xfrm rot="2700000">
            <a:off x="9998326" y="3348867"/>
            <a:ext cx="697335" cy="1010482"/>
          </a:xfrm>
          <a:custGeom>
            <a:avLst/>
            <a:gdLst>
              <a:gd name="T0" fmla="*/ 0 w 481"/>
              <a:gd name="T1" fmla="*/ 455 h 697"/>
              <a:gd name="T2" fmla="*/ 0 w 481"/>
              <a:gd name="T3" fmla="*/ 0 h 697"/>
              <a:gd name="T4" fmla="*/ 481 w 481"/>
              <a:gd name="T5" fmla="*/ 0 h 697"/>
              <a:gd name="T6" fmla="*/ 481 w 481"/>
              <a:gd name="T7" fmla="*/ 455 h 697"/>
              <a:gd name="T8" fmla="*/ 239 w 481"/>
              <a:gd name="T9" fmla="*/ 697 h 697"/>
              <a:gd name="T10" fmla="*/ 0 w 481"/>
              <a:gd name="T11" fmla="*/ 455 h 697"/>
              <a:gd name="T12" fmla="*/ 0 w 481"/>
              <a:gd name="T13" fmla="*/ 455 h 697"/>
              <a:gd name="T14" fmla="*/ 0 w 481"/>
              <a:gd name="T15" fmla="*/ 455 h 6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1" h="697">
                <a:moveTo>
                  <a:pt x="0" y="455"/>
                </a:moveTo>
                <a:lnTo>
                  <a:pt x="0" y="0"/>
                </a:lnTo>
                <a:lnTo>
                  <a:pt x="481" y="0"/>
                </a:lnTo>
                <a:lnTo>
                  <a:pt x="481" y="455"/>
                </a:lnTo>
                <a:lnTo>
                  <a:pt x="239" y="697"/>
                </a:lnTo>
                <a:lnTo>
                  <a:pt x="0" y="455"/>
                </a:lnTo>
                <a:lnTo>
                  <a:pt x="0" y="455"/>
                </a:lnTo>
                <a:lnTo>
                  <a:pt x="0" y="455"/>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053"/>
          </a:p>
        </p:txBody>
      </p:sp>
      <p:sp>
        <p:nvSpPr>
          <p:cNvPr id="117" name="Freeform 12"/>
          <p:cNvSpPr>
            <a:spLocks/>
          </p:cNvSpPr>
          <p:nvPr/>
        </p:nvSpPr>
        <p:spPr bwMode="auto">
          <a:xfrm rot="2700000">
            <a:off x="9562463" y="2468093"/>
            <a:ext cx="1916582" cy="700234"/>
          </a:xfrm>
          <a:custGeom>
            <a:avLst/>
            <a:gdLst>
              <a:gd name="T0" fmla="*/ 244 w 1322"/>
              <a:gd name="T1" fmla="*/ 242 h 483"/>
              <a:gd name="T2" fmla="*/ 0 w 1322"/>
              <a:gd name="T3" fmla="*/ 0 h 483"/>
              <a:gd name="T4" fmla="*/ 843 w 1322"/>
              <a:gd name="T5" fmla="*/ 0 h 483"/>
              <a:gd name="T6" fmla="*/ 1322 w 1322"/>
              <a:gd name="T7" fmla="*/ 483 h 483"/>
              <a:gd name="T8" fmla="*/ 0 w 1322"/>
              <a:gd name="T9" fmla="*/ 483 h 483"/>
              <a:gd name="T10" fmla="*/ 244 w 1322"/>
              <a:gd name="T11" fmla="*/ 242 h 483"/>
              <a:gd name="T12" fmla="*/ 244 w 1322"/>
              <a:gd name="T13" fmla="*/ 242 h 483"/>
              <a:gd name="T14" fmla="*/ 244 w 1322"/>
              <a:gd name="T15" fmla="*/ 242 h 4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2" h="483">
                <a:moveTo>
                  <a:pt x="244" y="242"/>
                </a:moveTo>
                <a:lnTo>
                  <a:pt x="0" y="0"/>
                </a:lnTo>
                <a:lnTo>
                  <a:pt x="843" y="0"/>
                </a:lnTo>
                <a:lnTo>
                  <a:pt x="1322" y="483"/>
                </a:lnTo>
                <a:lnTo>
                  <a:pt x="0" y="483"/>
                </a:lnTo>
                <a:lnTo>
                  <a:pt x="244" y="242"/>
                </a:lnTo>
                <a:lnTo>
                  <a:pt x="244" y="242"/>
                </a:lnTo>
                <a:lnTo>
                  <a:pt x="244" y="242"/>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053"/>
          </a:p>
        </p:txBody>
      </p:sp>
      <p:sp>
        <p:nvSpPr>
          <p:cNvPr id="120" name="Freeform 119"/>
          <p:cNvSpPr>
            <a:spLocks noEditPoints="1"/>
          </p:cNvSpPr>
          <p:nvPr/>
        </p:nvSpPr>
        <p:spPr bwMode="auto">
          <a:xfrm>
            <a:off x="8660983" y="2943182"/>
            <a:ext cx="605274" cy="603987"/>
          </a:xfrm>
          <a:custGeom>
            <a:avLst/>
            <a:gdLst>
              <a:gd name="T0" fmla="*/ 0 w 199"/>
              <a:gd name="T1" fmla="*/ 99 h 198"/>
              <a:gd name="T2" fmla="*/ 199 w 199"/>
              <a:gd name="T3" fmla="*/ 99 h 198"/>
              <a:gd name="T4" fmla="*/ 112 w 199"/>
              <a:gd name="T5" fmla="*/ 185 h 198"/>
              <a:gd name="T6" fmla="*/ 104 w 199"/>
              <a:gd name="T7" fmla="*/ 145 h 198"/>
              <a:gd name="T8" fmla="*/ 112 w 199"/>
              <a:gd name="T9" fmla="*/ 185 h 198"/>
              <a:gd name="T10" fmla="*/ 96 w 199"/>
              <a:gd name="T11" fmla="*/ 145 h 198"/>
              <a:gd name="T12" fmla="*/ 87 w 199"/>
              <a:gd name="T13" fmla="*/ 185 h 198"/>
              <a:gd name="T14" fmla="*/ 87 w 199"/>
              <a:gd name="T15" fmla="*/ 13 h 198"/>
              <a:gd name="T16" fmla="*/ 96 w 199"/>
              <a:gd name="T17" fmla="*/ 53 h 198"/>
              <a:gd name="T18" fmla="*/ 87 w 199"/>
              <a:gd name="T19" fmla="*/ 13 h 198"/>
              <a:gd name="T20" fmla="*/ 104 w 199"/>
              <a:gd name="T21" fmla="*/ 53 h 198"/>
              <a:gd name="T22" fmla="*/ 112 w 199"/>
              <a:gd name="T23" fmla="*/ 13 h 198"/>
              <a:gd name="T24" fmla="*/ 104 w 199"/>
              <a:gd name="T25" fmla="*/ 61 h 198"/>
              <a:gd name="T26" fmla="*/ 149 w 199"/>
              <a:gd name="T27" fmla="*/ 95 h 198"/>
              <a:gd name="T28" fmla="*/ 104 w 199"/>
              <a:gd name="T29" fmla="*/ 61 h 198"/>
              <a:gd name="T30" fmla="*/ 96 w 199"/>
              <a:gd name="T31" fmla="*/ 95 h 198"/>
              <a:gd name="T32" fmla="*/ 57 w 199"/>
              <a:gd name="T33" fmla="*/ 55 h 198"/>
              <a:gd name="T34" fmla="*/ 42 w 199"/>
              <a:gd name="T35" fmla="*/ 95 h 198"/>
              <a:gd name="T36" fmla="*/ 31 w 199"/>
              <a:gd name="T37" fmla="*/ 45 h 198"/>
              <a:gd name="T38" fmla="*/ 42 w 199"/>
              <a:gd name="T39" fmla="*/ 95 h 198"/>
              <a:gd name="T40" fmla="*/ 49 w 199"/>
              <a:gd name="T41" fmla="*/ 145 h 198"/>
              <a:gd name="T42" fmla="*/ 13 w 199"/>
              <a:gd name="T43" fmla="*/ 103 h 198"/>
              <a:gd name="T44" fmla="*/ 50 w 199"/>
              <a:gd name="T45" fmla="*/ 103 h 198"/>
              <a:gd name="T46" fmla="*/ 96 w 199"/>
              <a:gd name="T47" fmla="*/ 137 h 198"/>
              <a:gd name="T48" fmla="*/ 50 w 199"/>
              <a:gd name="T49" fmla="*/ 103 h 198"/>
              <a:gd name="T50" fmla="*/ 104 w 199"/>
              <a:gd name="T51" fmla="*/ 103 h 198"/>
              <a:gd name="T52" fmla="*/ 143 w 199"/>
              <a:gd name="T53" fmla="*/ 142 h 198"/>
              <a:gd name="T54" fmla="*/ 157 w 199"/>
              <a:gd name="T55" fmla="*/ 103 h 198"/>
              <a:gd name="T56" fmla="*/ 168 w 199"/>
              <a:gd name="T57" fmla="*/ 153 h 198"/>
              <a:gd name="T58" fmla="*/ 157 w 199"/>
              <a:gd name="T59" fmla="*/ 103 h 198"/>
              <a:gd name="T60" fmla="*/ 150 w 199"/>
              <a:gd name="T61" fmla="*/ 53 h 198"/>
              <a:gd name="T62" fmla="*/ 187 w 199"/>
              <a:gd name="T63" fmla="*/ 95 h 198"/>
              <a:gd name="T64" fmla="*/ 162 w 199"/>
              <a:gd name="T65" fmla="*/ 39 h 198"/>
              <a:gd name="T66" fmla="*/ 131 w 199"/>
              <a:gd name="T67" fmla="*/ 18 h 198"/>
              <a:gd name="T68" fmla="*/ 68 w 199"/>
              <a:gd name="T69" fmla="*/ 18 h 198"/>
              <a:gd name="T70" fmla="*/ 37 w 199"/>
              <a:gd name="T71" fmla="*/ 39 h 198"/>
              <a:gd name="T72" fmla="*/ 37 w 199"/>
              <a:gd name="T73" fmla="*/ 159 h 198"/>
              <a:gd name="T74" fmla="*/ 68 w 199"/>
              <a:gd name="T75" fmla="*/ 180 h 198"/>
              <a:gd name="T76" fmla="*/ 131 w 199"/>
              <a:gd name="T77" fmla="*/ 180 h 198"/>
              <a:gd name="T78" fmla="*/ 162 w 199"/>
              <a:gd name="T79" fmla="*/ 1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 h="198">
                <a:moveTo>
                  <a:pt x="100" y="0"/>
                </a:moveTo>
                <a:cubicBezTo>
                  <a:pt x="45" y="0"/>
                  <a:pt x="0" y="44"/>
                  <a:pt x="0" y="99"/>
                </a:cubicBezTo>
                <a:cubicBezTo>
                  <a:pt x="0" y="153"/>
                  <a:pt x="45" y="198"/>
                  <a:pt x="100" y="198"/>
                </a:cubicBezTo>
                <a:cubicBezTo>
                  <a:pt x="154" y="198"/>
                  <a:pt x="199" y="153"/>
                  <a:pt x="199" y="99"/>
                </a:cubicBezTo>
                <a:cubicBezTo>
                  <a:pt x="199" y="44"/>
                  <a:pt x="154" y="0"/>
                  <a:pt x="100" y="0"/>
                </a:cubicBezTo>
                <a:moveTo>
                  <a:pt x="112" y="185"/>
                </a:moveTo>
                <a:cubicBezTo>
                  <a:pt x="109" y="185"/>
                  <a:pt x="106" y="186"/>
                  <a:pt x="104" y="186"/>
                </a:cubicBezTo>
                <a:cubicBezTo>
                  <a:pt x="104" y="145"/>
                  <a:pt x="104" y="145"/>
                  <a:pt x="104" y="145"/>
                </a:cubicBezTo>
                <a:cubicBezTo>
                  <a:pt x="116" y="145"/>
                  <a:pt x="129" y="147"/>
                  <a:pt x="140" y="150"/>
                </a:cubicBezTo>
                <a:cubicBezTo>
                  <a:pt x="133" y="167"/>
                  <a:pt x="123" y="180"/>
                  <a:pt x="112" y="185"/>
                </a:cubicBezTo>
                <a:moveTo>
                  <a:pt x="59" y="150"/>
                </a:moveTo>
                <a:cubicBezTo>
                  <a:pt x="71" y="147"/>
                  <a:pt x="83" y="145"/>
                  <a:pt x="96" y="145"/>
                </a:cubicBezTo>
                <a:cubicBezTo>
                  <a:pt x="96" y="186"/>
                  <a:pt x="96" y="186"/>
                  <a:pt x="96" y="186"/>
                </a:cubicBezTo>
                <a:cubicBezTo>
                  <a:pt x="93" y="186"/>
                  <a:pt x="90" y="185"/>
                  <a:pt x="87" y="185"/>
                </a:cubicBezTo>
                <a:cubicBezTo>
                  <a:pt x="76" y="180"/>
                  <a:pt x="66" y="167"/>
                  <a:pt x="59" y="150"/>
                </a:cubicBezTo>
                <a:moveTo>
                  <a:pt x="87" y="13"/>
                </a:moveTo>
                <a:cubicBezTo>
                  <a:pt x="90" y="12"/>
                  <a:pt x="93" y="12"/>
                  <a:pt x="96" y="12"/>
                </a:cubicBezTo>
                <a:cubicBezTo>
                  <a:pt x="96" y="53"/>
                  <a:pt x="96" y="53"/>
                  <a:pt x="96" y="53"/>
                </a:cubicBezTo>
                <a:cubicBezTo>
                  <a:pt x="83" y="53"/>
                  <a:pt x="71" y="51"/>
                  <a:pt x="59" y="48"/>
                </a:cubicBezTo>
                <a:cubicBezTo>
                  <a:pt x="66" y="31"/>
                  <a:pt x="76" y="18"/>
                  <a:pt x="87" y="13"/>
                </a:cubicBezTo>
                <a:moveTo>
                  <a:pt x="140" y="48"/>
                </a:moveTo>
                <a:cubicBezTo>
                  <a:pt x="129" y="51"/>
                  <a:pt x="116" y="53"/>
                  <a:pt x="104" y="53"/>
                </a:cubicBezTo>
                <a:cubicBezTo>
                  <a:pt x="104" y="12"/>
                  <a:pt x="104" y="12"/>
                  <a:pt x="104" y="12"/>
                </a:cubicBezTo>
                <a:cubicBezTo>
                  <a:pt x="106" y="12"/>
                  <a:pt x="109" y="12"/>
                  <a:pt x="112" y="13"/>
                </a:cubicBezTo>
                <a:cubicBezTo>
                  <a:pt x="123" y="18"/>
                  <a:pt x="133" y="31"/>
                  <a:pt x="140" y="48"/>
                </a:cubicBezTo>
                <a:moveTo>
                  <a:pt x="104" y="61"/>
                </a:moveTo>
                <a:cubicBezTo>
                  <a:pt x="117" y="61"/>
                  <a:pt x="130" y="59"/>
                  <a:pt x="143" y="55"/>
                </a:cubicBezTo>
                <a:cubicBezTo>
                  <a:pt x="146" y="67"/>
                  <a:pt x="148" y="81"/>
                  <a:pt x="149" y="95"/>
                </a:cubicBezTo>
                <a:cubicBezTo>
                  <a:pt x="104" y="95"/>
                  <a:pt x="104" y="95"/>
                  <a:pt x="104" y="95"/>
                </a:cubicBezTo>
                <a:lnTo>
                  <a:pt x="104" y="61"/>
                </a:lnTo>
                <a:close/>
                <a:moveTo>
                  <a:pt x="96" y="61"/>
                </a:moveTo>
                <a:cubicBezTo>
                  <a:pt x="96" y="95"/>
                  <a:pt x="96" y="95"/>
                  <a:pt x="96" y="95"/>
                </a:cubicBezTo>
                <a:cubicBezTo>
                  <a:pt x="50" y="95"/>
                  <a:pt x="50" y="95"/>
                  <a:pt x="50" y="95"/>
                </a:cubicBezTo>
                <a:cubicBezTo>
                  <a:pt x="51" y="81"/>
                  <a:pt x="53" y="67"/>
                  <a:pt x="57" y="55"/>
                </a:cubicBezTo>
                <a:cubicBezTo>
                  <a:pt x="69" y="59"/>
                  <a:pt x="82" y="61"/>
                  <a:pt x="96" y="61"/>
                </a:cubicBezTo>
                <a:moveTo>
                  <a:pt x="42" y="95"/>
                </a:moveTo>
                <a:cubicBezTo>
                  <a:pt x="13" y="95"/>
                  <a:pt x="13" y="95"/>
                  <a:pt x="13" y="95"/>
                </a:cubicBezTo>
                <a:cubicBezTo>
                  <a:pt x="13" y="76"/>
                  <a:pt x="20" y="59"/>
                  <a:pt x="31" y="45"/>
                </a:cubicBezTo>
                <a:cubicBezTo>
                  <a:pt x="37" y="48"/>
                  <a:pt x="43" y="51"/>
                  <a:pt x="49" y="53"/>
                </a:cubicBezTo>
                <a:cubicBezTo>
                  <a:pt x="45" y="65"/>
                  <a:pt x="43" y="80"/>
                  <a:pt x="42" y="95"/>
                </a:cubicBezTo>
                <a:moveTo>
                  <a:pt x="42" y="103"/>
                </a:moveTo>
                <a:cubicBezTo>
                  <a:pt x="43" y="118"/>
                  <a:pt x="45" y="132"/>
                  <a:pt x="49" y="145"/>
                </a:cubicBezTo>
                <a:cubicBezTo>
                  <a:pt x="43" y="147"/>
                  <a:pt x="37" y="150"/>
                  <a:pt x="31" y="153"/>
                </a:cubicBezTo>
                <a:cubicBezTo>
                  <a:pt x="20" y="139"/>
                  <a:pt x="13" y="122"/>
                  <a:pt x="13" y="103"/>
                </a:cubicBezTo>
                <a:lnTo>
                  <a:pt x="42" y="103"/>
                </a:lnTo>
                <a:close/>
                <a:moveTo>
                  <a:pt x="50" y="103"/>
                </a:moveTo>
                <a:cubicBezTo>
                  <a:pt x="96" y="103"/>
                  <a:pt x="96" y="103"/>
                  <a:pt x="96" y="103"/>
                </a:cubicBezTo>
                <a:cubicBezTo>
                  <a:pt x="96" y="137"/>
                  <a:pt x="96" y="137"/>
                  <a:pt x="96" y="137"/>
                </a:cubicBezTo>
                <a:cubicBezTo>
                  <a:pt x="82" y="137"/>
                  <a:pt x="69" y="139"/>
                  <a:pt x="57" y="142"/>
                </a:cubicBezTo>
                <a:cubicBezTo>
                  <a:pt x="53" y="131"/>
                  <a:pt x="51" y="117"/>
                  <a:pt x="50" y="103"/>
                </a:cubicBezTo>
                <a:moveTo>
                  <a:pt x="104" y="137"/>
                </a:moveTo>
                <a:cubicBezTo>
                  <a:pt x="104" y="103"/>
                  <a:pt x="104" y="103"/>
                  <a:pt x="104" y="103"/>
                </a:cubicBezTo>
                <a:cubicBezTo>
                  <a:pt x="149" y="103"/>
                  <a:pt x="149" y="103"/>
                  <a:pt x="149" y="103"/>
                </a:cubicBezTo>
                <a:cubicBezTo>
                  <a:pt x="148" y="117"/>
                  <a:pt x="146" y="131"/>
                  <a:pt x="143" y="142"/>
                </a:cubicBezTo>
                <a:cubicBezTo>
                  <a:pt x="130" y="139"/>
                  <a:pt x="117" y="137"/>
                  <a:pt x="104" y="137"/>
                </a:cubicBezTo>
                <a:moveTo>
                  <a:pt x="157" y="103"/>
                </a:moveTo>
                <a:cubicBezTo>
                  <a:pt x="187" y="103"/>
                  <a:pt x="187" y="103"/>
                  <a:pt x="187" y="103"/>
                </a:cubicBezTo>
                <a:cubicBezTo>
                  <a:pt x="186" y="122"/>
                  <a:pt x="179" y="139"/>
                  <a:pt x="168" y="153"/>
                </a:cubicBezTo>
                <a:cubicBezTo>
                  <a:pt x="162" y="150"/>
                  <a:pt x="156" y="147"/>
                  <a:pt x="150" y="145"/>
                </a:cubicBezTo>
                <a:cubicBezTo>
                  <a:pt x="154" y="132"/>
                  <a:pt x="156" y="118"/>
                  <a:pt x="157" y="103"/>
                </a:cubicBezTo>
                <a:moveTo>
                  <a:pt x="157" y="95"/>
                </a:moveTo>
                <a:cubicBezTo>
                  <a:pt x="156" y="80"/>
                  <a:pt x="154" y="65"/>
                  <a:pt x="150" y="53"/>
                </a:cubicBezTo>
                <a:cubicBezTo>
                  <a:pt x="156" y="51"/>
                  <a:pt x="162" y="48"/>
                  <a:pt x="168" y="45"/>
                </a:cubicBezTo>
                <a:cubicBezTo>
                  <a:pt x="179" y="59"/>
                  <a:pt x="186" y="76"/>
                  <a:pt x="187" y="95"/>
                </a:cubicBezTo>
                <a:lnTo>
                  <a:pt x="157" y="95"/>
                </a:lnTo>
                <a:close/>
                <a:moveTo>
                  <a:pt x="162" y="39"/>
                </a:moveTo>
                <a:cubicBezTo>
                  <a:pt x="158" y="41"/>
                  <a:pt x="153" y="43"/>
                  <a:pt x="147" y="45"/>
                </a:cubicBezTo>
                <a:cubicBezTo>
                  <a:pt x="143" y="34"/>
                  <a:pt x="137" y="25"/>
                  <a:pt x="131" y="18"/>
                </a:cubicBezTo>
                <a:cubicBezTo>
                  <a:pt x="143" y="22"/>
                  <a:pt x="154" y="29"/>
                  <a:pt x="162" y="39"/>
                </a:cubicBezTo>
                <a:moveTo>
                  <a:pt x="68" y="18"/>
                </a:moveTo>
                <a:cubicBezTo>
                  <a:pt x="62" y="25"/>
                  <a:pt x="56" y="34"/>
                  <a:pt x="52" y="45"/>
                </a:cubicBezTo>
                <a:cubicBezTo>
                  <a:pt x="46" y="43"/>
                  <a:pt x="41" y="41"/>
                  <a:pt x="37" y="39"/>
                </a:cubicBezTo>
                <a:cubicBezTo>
                  <a:pt x="46" y="29"/>
                  <a:pt x="56" y="22"/>
                  <a:pt x="68" y="18"/>
                </a:cubicBezTo>
                <a:moveTo>
                  <a:pt x="37" y="159"/>
                </a:moveTo>
                <a:cubicBezTo>
                  <a:pt x="41" y="157"/>
                  <a:pt x="46" y="154"/>
                  <a:pt x="52" y="152"/>
                </a:cubicBezTo>
                <a:cubicBezTo>
                  <a:pt x="56" y="163"/>
                  <a:pt x="62" y="173"/>
                  <a:pt x="68" y="180"/>
                </a:cubicBezTo>
                <a:cubicBezTo>
                  <a:pt x="56" y="175"/>
                  <a:pt x="46" y="168"/>
                  <a:pt x="37" y="159"/>
                </a:cubicBezTo>
                <a:moveTo>
                  <a:pt x="131" y="180"/>
                </a:moveTo>
                <a:cubicBezTo>
                  <a:pt x="137" y="173"/>
                  <a:pt x="143" y="163"/>
                  <a:pt x="147" y="152"/>
                </a:cubicBezTo>
                <a:cubicBezTo>
                  <a:pt x="153" y="154"/>
                  <a:pt x="158" y="157"/>
                  <a:pt x="162" y="159"/>
                </a:cubicBezTo>
                <a:cubicBezTo>
                  <a:pt x="154" y="168"/>
                  <a:pt x="143" y="175"/>
                  <a:pt x="131" y="18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5" name="Picture 24">
            <a:extLst>
              <a:ext uri="{FF2B5EF4-FFF2-40B4-BE49-F238E27FC236}">
                <a16:creationId xmlns:a16="http://schemas.microsoft.com/office/drawing/2014/main" id="{85B5F776-7D55-4788-8FE7-CB36FDF9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2" y="748778"/>
            <a:ext cx="5035359" cy="3105330"/>
          </a:xfrm>
          <a:prstGeom prst="rect">
            <a:avLst/>
          </a:prstGeom>
        </p:spPr>
      </p:pic>
      <p:pic>
        <p:nvPicPr>
          <p:cNvPr id="27" name="Picture 26">
            <a:extLst>
              <a:ext uri="{FF2B5EF4-FFF2-40B4-BE49-F238E27FC236}">
                <a16:creationId xmlns:a16="http://schemas.microsoft.com/office/drawing/2014/main" id="{4EF4733E-22CB-4208-8E22-12D694993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08" y="3687007"/>
            <a:ext cx="5031708" cy="3051450"/>
          </a:xfrm>
          <a:prstGeom prst="rect">
            <a:avLst/>
          </a:prstGeom>
        </p:spPr>
      </p:pic>
      <p:pic>
        <p:nvPicPr>
          <p:cNvPr id="3" name="Picture 2">
            <a:extLst>
              <a:ext uri="{FF2B5EF4-FFF2-40B4-BE49-F238E27FC236}">
                <a16:creationId xmlns:a16="http://schemas.microsoft.com/office/drawing/2014/main" id="{B79A3098-4623-4FD3-9514-96D1FDDD1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997" y="459802"/>
            <a:ext cx="2475611" cy="1707063"/>
          </a:xfrm>
          <a:prstGeom prst="rect">
            <a:avLst/>
          </a:prstGeom>
        </p:spPr>
      </p:pic>
      <p:pic>
        <p:nvPicPr>
          <p:cNvPr id="28" name="Picture 27">
            <a:extLst>
              <a:ext uri="{FF2B5EF4-FFF2-40B4-BE49-F238E27FC236}">
                <a16:creationId xmlns:a16="http://schemas.microsoft.com/office/drawing/2014/main" id="{48AE0431-08DC-49C0-BB78-4719F9C4B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789" y="4470229"/>
            <a:ext cx="2502485" cy="1850372"/>
          </a:xfrm>
          <a:prstGeom prst="rect">
            <a:avLst/>
          </a:prstGeom>
        </p:spPr>
      </p:pic>
      <p:sp>
        <p:nvSpPr>
          <p:cNvPr id="29" name="Rectangle 28">
            <a:extLst>
              <a:ext uri="{FF2B5EF4-FFF2-40B4-BE49-F238E27FC236}">
                <a16:creationId xmlns:a16="http://schemas.microsoft.com/office/drawing/2014/main" id="{9BFD0561-A1C9-4693-9844-F7DF835695C7}"/>
              </a:ext>
            </a:extLst>
          </p:cNvPr>
          <p:cNvSpPr/>
          <p:nvPr/>
        </p:nvSpPr>
        <p:spPr>
          <a:xfrm>
            <a:off x="4720777" y="203964"/>
            <a:ext cx="6096000" cy="307777"/>
          </a:xfrm>
          <a:prstGeom prst="rect">
            <a:avLst/>
          </a:prstGeom>
        </p:spPr>
        <p:txBody>
          <a:bodyPr>
            <a:spAutoFit/>
          </a:bodyPr>
          <a:lstStyle/>
          <a:p>
            <a:pPr marL="285750" indent="-285750" algn="ctr">
              <a:buFont typeface="Arial" panose="020B0604020202020204" pitchFamily="34" charset="0"/>
              <a:buChar char="•"/>
            </a:pPr>
            <a:r>
              <a:rPr lang="en-IN" sz="1400" dirty="0"/>
              <a:t>On This Chart All The cities hotels Maximum price Citi is Mumbai</a:t>
            </a:r>
            <a:endParaRPr lang="en-US" sz="14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A66BE7B3-2BBF-46E0-820F-47596B7EF5D3}"/>
              </a:ext>
            </a:extLst>
          </p:cNvPr>
          <p:cNvSpPr/>
          <p:nvPr/>
        </p:nvSpPr>
        <p:spPr>
          <a:xfrm>
            <a:off x="4637274" y="6371301"/>
            <a:ext cx="6096000" cy="307777"/>
          </a:xfrm>
          <a:prstGeom prst="rect">
            <a:avLst/>
          </a:prstGeom>
        </p:spPr>
        <p:txBody>
          <a:bodyPr>
            <a:spAutoFit/>
          </a:bodyPr>
          <a:lstStyle/>
          <a:p>
            <a:pPr marL="285750" indent="-285750" algn="ctr">
              <a:buFont typeface="Arial" panose="020B0604020202020204" pitchFamily="34" charset="0"/>
              <a:buChar char="•"/>
            </a:pPr>
            <a:r>
              <a:rPr lang="en-IN" sz="1400" dirty="0"/>
              <a:t>On This Chart All The cities hotels Maximum price Citi is Hyderabad</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7730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09693" y="132168"/>
            <a:ext cx="7689351" cy="6660002"/>
            <a:chOff x="2432790" y="730250"/>
            <a:chExt cx="7132330" cy="5365749"/>
          </a:xfrm>
          <a:solidFill>
            <a:schemeClr val="bg1">
              <a:lumMod val="95000"/>
              <a:alpha val="45000"/>
            </a:schemeClr>
          </a:solidFill>
        </p:grpSpPr>
        <p:sp>
          <p:nvSpPr>
            <p:cNvPr id="7"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66" name="TextBox 165"/>
          <p:cNvSpPr txBox="1"/>
          <p:nvPr/>
        </p:nvSpPr>
        <p:spPr>
          <a:xfrm flipH="1">
            <a:off x="4929320" y="2644758"/>
            <a:ext cx="300082" cy="538609"/>
          </a:xfrm>
          <a:prstGeom prst="rect">
            <a:avLst/>
          </a:prstGeom>
          <a:noFill/>
        </p:spPr>
        <p:txBody>
          <a:bodyPr wrap="none" rtlCol="0">
            <a:spAutoFit/>
          </a:bodyPr>
          <a:lstStyle/>
          <a:p>
            <a:pPr algn="ctr"/>
            <a:endParaRPr lang="id-ID" b="1" dirty="0">
              <a:solidFill>
                <a:schemeClr val="bg1"/>
              </a:solidFill>
            </a:endParaRPr>
          </a:p>
          <a:p>
            <a:pPr algn="ctr"/>
            <a:r>
              <a:rPr lang="id-ID" sz="1100" dirty="0">
                <a:solidFill>
                  <a:schemeClr val="bg1"/>
                </a:solidFill>
              </a:rPr>
              <a:t>%</a:t>
            </a:r>
          </a:p>
        </p:txBody>
      </p:sp>
      <p:sp>
        <p:nvSpPr>
          <p:cNvPr id="168" name="TextBox 167"/>
          <p:cNvSpPr txBox="1"/>
          <p:nvPr/>
        </p:nvSpPr>
        <p:spPr>
          <a:xfrm flipH="1">
            <a:off x="3464327" y="2149425"/>
            <a:ext cx="317716" cy="538609"/>
          </a:xfrm>
          <a:prstGeom prst="rect">
            <a:avLst/>
          </a:prstGeom>
          <a:noFill/>
        </p:spPr>
        <p:txBody>
          <a:bodyPr wrap="none" rtlCol="0">
            <a:spAutoFit/>
          </a:bodyPr>
          <a:lstStyle/>
          <a:p>
            <a:pPr algn="ctr"/>
            <a:r>
              <a:rPr lang="id-ID" b="1" dirty="0">
                <a:solidFill>
                  <a:schemeClr val="bg1"/>
                </a:solidFill>
              </a:rPr>
              <a:t>4</a:t>
            </a:r>
          </a:p>
          <a:p>
            <a:pPr algn="ctr"/>
            <a:r>
              <a:rPr lang="id-ID" sz="1100" dirty="0">
                <a:solidFill>
                  <a:schemeClr val="bg1"/>
                </a:solidFill>
              </a:rPr>
              <a:t>%</a:t>
            </a:r>
          </a:p>
        </p:txBody>
      </p:sp>
      <p:sp>
        <p:nvSpPr>
          <p:cNvPr id="169" name="TextBox 168"/>
          <p:cNvSpPr txBox="1"/>
          <p:nvPr/>
        </p:nvSpPr>
        <p:spPr>
          <a:xfrm flipH="1">
            <a:off x="6545609" y="4805115"/>
            <a:ext cx="462022" cy="594332"/>
          </a:xfrm>
          <a:prstGeom prst="rect">
            <a:avLst/>
          </a:prstGeom>
          <a:noFill/>
        </p:spPr>
        <p:txBody>
          <a:bodyPr wrap="none" rtlCol="0">
            <a:spAutoFit/>
          </a:bodyPr>
          <a:lstStyle/>
          <a:p>
            <a:pPr algn="ctr"/>
            <a:r>
              <a:rPr lang="id-ID" b="1" dirty="0">
                <a:solidFill>
                  <a:schemeClr val="bg1"/>
                </a:solidFill>
              </a:rPr>
              <a:t>75</a:t>
            </a:r>
          </a:p>
          <a:p>
            <a:pPr algn="ctr"/>
            <a:r>
              <a:rPr lang="id-ID" sz="1100" dirty="0">
                <a:solidFill>
                  <a:schemeClr val="bg1"/>
                </a:solidFill>
              </a:rPr>
              <a:t>%</a:t>
            </a:r>
          </a:p>
        </p:txBody>
      </p:sp>
      <p:sp>
        <p:nvSpPr>
          <p:cNvPr id="170" name="TextBox 169"/>
          <p:cNvSpPr txBox="1"/>
          <p:nvPr/>
        </p:nvSpPr>
        <p:spPr>
          <a:xfrm flipH="1">
            <a:off x="1890679" y="725422"/>
            <a:ext cx="591149" cy="594332"/>
          </a:xfrm>
          <a:prstGeom prst="rect">
            <a:avLst/>
          </a:prstGeom>
          <a:noFill/>
        </p:spPr>
        <p:txBody>
          <a:bodyPr wrap="none" rtlCol="0">
            <a:spAutoFit/>
          </a:bodyPr>
          <a:lstStyle/>
          <a:p>
            <a:pPr algn="ctr"/>
            <a:r>
              <a:rPr lang="id-ID" b="1" dirty="0">
                <a:solidFill>
                  <a:schemeClr val="bg1"/>
                </a:solidFill>
              </a:rPr>
              <a:t>100</a:t>
            </a:r>
          </a:p>
          <a:p>
            <a:pPr algn="ctr"/>
            <a:r>
              <a:rPr lang="id-ID" sz="1100" dirty="0">
                <a:solidFill>
                  <a:schemeClr val="bg1"/>
                </a:solidFill>
              </a:rPr>
              <a:t>%</a:t>
            </a:r>
          </a:p>
        </p:txBody>
      </p:sp>
      <p:sp>
        <p:nvSpPr>
          <p:cNvPr id="172" name="TextBox 171"/>
          <p:cNvSpPr txBox="1"/>
          <p:nvPr/>
        </p:nvSpPr>
        <p:spPr>
          <a:xfrm flipH="1">
            <a:off x="1227633" y="1888628"/>
            <a:ext cx="462022" cy="594332"/>
          </a:xfrm>
          <a:prstGeom prst="rect">
            <a:avLst/>
          </a:prstGeom>
          <a:noFill/>
        </p:spPr>
        <p:txBody>
          <a:bodyPr wrap="none" rtlCol="0">
            <a:spAutoFit/>
          </a:bodyPr>
          <a:lstStyle/>
          <a:p>
            <a:pPr algn="ctr"/>
            <a:r>
              <a:rPr lang="id-ID" b="1" dirty="0">
                <a:solidFill>
                  <a:schemeClr val="bg1"/>
                </a:solidFill>
              </a:rPr>
              <a:t>55</a:t>
            </a:r>
          </a:p>
          <a:p>
            <a:pPr algn="ctr"/>
            <a:r>
              <a:rPr lang="id-ID" sz="1100" dirty="0">
                <a:solidFill>
                  <a:schemeClr val="bg1"/>
                </a:solidFill>
              </a:rPr>
              <a:t>%</a:t>
            </a:r>
          </a:p>
        </p:txBody>
      </p:sp>
      <p:sp>
        <p:nvSpPr>
          <p:cNvPr id="70" name="Oval 69"/>
          <p:cNvSpPr/>
          <p:nvPr/>
        </p:nvSpPr>
        <p:spPr>
          <a:xfrm>
            <a:off x="3962044" y="5999018"/>
            <a:ext cx="2359742" cy="415637"/>
          </a:xfrm>
          <a:prstGeom prst="ellipse">
            <a:avLst/>
          </a:pr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flipH="1">
            <a:off x="6671871" y="2828383"/>
            <a:ext cx="2735431" cy="4029617"/>
            <a:chOff x="7466013" y="2174875"/>
            <a:chExt cx="2255837" cy="3503613"/>
          </a:xfrm>
        </p:grpSpPr>
        <p:sp>
          <p:nvSpPr>
            <p:cNvPr id="27" name="Freeform 5"/>
            <p:cNvSpPr>
              <a:spLocks/>
            </p:cNvSpPr>
            <p:nvPr/>
          </p:nvSpPr>
          <p:spPr bwMode="auto">
            <a:xfrm>
              <a:off x="9307513" y="3338513"/>
              <a:ext cx="177800" cy="142875"/>
            </a:xfrm>
            <a:custGeom>
              <a:avLst/>
              <a:gdLst>
                <a:gd name="T0" fmla="*/ 24 w 68"/>
                <a:gd name="T1" fmla="*/ 0 h 55"/>
                <a:gd name="T2" fmla="*/ 46 w 68"/>
                <a:gd name="T3" fmla="*/ 0 h 55"/>
                <a:gd name="T4" fmla="*/ 68 w 68"/>
                <a:gd name="T5" fmla="*/ 15 h 55"/>
                <a:gd name="T6" fmla="*/ 63 w 68"/>
                <a:gd name="T7" fmla="*/ 38 h 55"/>
                <a:gd name="T8" fmla="*/ 28 w 68"/>
                <a:gd name="T9" fmla="*/ 54 h 55"/>
                <a:gd name="T10" fmla="*/ 0 w 68"/>
                <a:gd name="T11" fmla="*/ 46 h 55"/>
                <a:gd name="T12" fmla="*/ 24 w 6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8" h="55">
                  <a:moveTo>
                    <a:pt x="24" y="0"/>
                  </a:moveTo>
                  <a:cubicBezTo>
                    <a:pt x="26" y="0"/>
                    <a:pt x="37" y="0"/>
                    <a:pt x="46" y="0"/>
                  </a:cubicBezTo>
                  <a:cubicBezTo>
                    <a:pt x="55" y="0"/>
                    <a:pt x="68" y="14"/>
                    <a:pt x="68" y="15"/>
                  </a:cubicBezTo>
                  <a:cubicBezTo>
                    <a:pt x="68" y="17"/>
                    <a:pt x="67" y="31"/>
                    <a:pt x="63" y="38"/>
                  </a:cubicBezTo>
                  <a:cubicBezTo>
                    <a:pt x="60" y="45"/>
                    <a:pt x="42" y="55"/>
                    <a:pt x="28" y="54"/>
                  </a:cubicBezTo>
                  <a:cubicBezTo>
                    <a:pt x="15" y="53"/>
                    <a:pt x="0" y="46"/>
                    <a:pt x="0" y="46"/>
                  </a:cubicBezTo>
                  <a:lnTo>
                    <a:pt x="24" y="0"/>
                  </a:ln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p:cNvSpPr>
            <p:nvPr/>
          </p:nvSpPr>
          <p:spPr bwMode="auto">
            <a:xfrm>
              <a:off x="9393238" y="2673350"/>
              <a:ext cx="328612" cy="738188"/>
            </a:xfrm>
            <a:custGeom>
              <a:avLst/>
              <a:gdLst>
                <a:gd name="T0" fmla="*/ 122 w 126"/>
                <a:gd name="T1" fmla="*/ 0 h 284"/>
                <a:gd name="T2" fmla="*/ 0 w 126"/>
                <a:gd name="T3" fmla="*/ 279 h 284"/>
                <a:gd name="T4" fmla="*/ 8 w 126"/>
                <a:gd name="T5" fmla="*/ 284 h 284"/>
                <a:gd name="T6" fmla="*/ 126 w 126"/>
                <a:gd name="T7" fmla="*/ 2 h 284"/>
                <a:gd name="T8" fmla="*/ 122 w 126"/>
                <a:gd name="T9" fmla="*/ 0 h 284"/>
              </a:gdLst>
              <a:ahLst/>
              <a:cxnLst>
                <a:cxn ang="0">
                  <a:pos x="T0" y="T1"/>
                </a:cxn>
                <a:cxn ang="0">
                  <a:pos x="T2" y="T3"/>
                </a:cxn>
                <a:cxn ang="0">
                  <a:pos x="T4" y="T5"/>
                </a:cxn>
                <a:cxn ang="0">
                  <a:pos x="T6" y="T7"/>
                </a:cxn>
                <a:cxn ang="0">
                  <a:pos x="T8" y="T9"/>
                </a:cxn>
              </a:cxnLst>
              <a:rect l="0" t="0" r="r" b="b"/>
              <a:pathLst>
                <a:path w="126" h="284">
                  <a:moveTo>
                    <a:pt x="122" y="0"/>
                  </a:moveTo>
                  <a:cubicBezTo>
                    <a:pt x="116" y="12"/>
                    <a:pt x="0" y="279"/>
                    <a:pt x="0" y="279"/>
                  </a:cubicBezTo>
                  <a:cubicBezTo>
                    <a:pt x="8" y="284"/>
                    <a:pt x="8" y="284"/>
                    <a:pt x="8" y="284"/>
                  </a:cubicBezTo>
                  <a:cubicBezTo>
                    <a:pt x="126" y="2"/>
                    <a:pt x="126" y="2"/>
                    <a:pt x="126" y="2"/>
                  </a:cubicBezTo>
                  <a:lnTo>
                    <a:pt x="122"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p:cNvSpPr>
            <p:nvPr/>
          </p:nvSpPr>
          <p:spPr bwMode="auto">
            <a:xfrm>
              <a:off x="9453563" y="3276600"/>
              <a:ext cx="60325" cy="134938"/>
            </a:xfrm>
            <a:custGeom>
              <a:avLst/>
              <a:gdLst>
                <a:gd name="T0" fmla="*/ 21 w 23"/>
                <a:gd name="T1" fmla="*/ 30 h 52"/>
                <a:gd name="T2" fmla="*/ 7 w 23"/>
                <a:gd name="T3" fmla="*/ 1 h 52"/>
                <a:gd name="T4" fmla="*/ 8 w 23"/>
                <a:gd name="T5" fmla="*/ 36 h 52"/>
                <a:gd name="T6" fmla="*/ 20 w 23"/>
                <a:gd name="T7" fmla="*/ 46 h 52"/>
                <a:gd name="T8" fmla="*/ 21 w 23"/>
                <a:gd name="T9" fmla="*/ 30 h 52"/>
              </a:gdLst>
              <a:ahLst/>
              <a:cxnLst>
                <a:cxn ang="0">
                  <a:pos x="T0" y="T1"/>
                </a:cxn>
                <a:cxn ang="0">
                  <a:pos x="T2" y="T3"/>
                </a:cxn>
                <a:cxn ang="0">
                  <a:pos x="T4" y="T5"/>
                </a:cxn>
                <a:cxn ang="0">
                  <a:pos x="T6" y="T7"/>
                </a:cxn>
                <a:cxn ang="0">
                  <a:pos x="T8" y="T9"/>
                </a:cxn>
              </a:cxnLst>
              <a:rect l="0" t="0" r="r" b="b"/>
              <a:pathLst>
                <a:path w="23" h="52">
                  <a:moveTo>
                    <a:pt x="21" y="30"/>
                  </a:moveTo>
                  <a:cubicBezTo>
                    <a:pt x="19" y="22"/>
                    <a:pt x="14" y="0"/>
                    <a:pt x="7" y="1"/>
                  </a:cubicBezTo>
                  <a:cubicBezTo>
                    <a:pt x="0" y="2"/>
                    <a:pt x="3" y="23"/>
                    <a:pt x="8" y="36"/>
                  </a:cubicBezTo>
                  <a:cubicBezTo>
                    <a:pt x="12" y="49"/>
                    <a:pt x="17" y="52"/>
                    <a:pt x="20" y="46"/>
                  </a:cubicBezTo>
                  <a:cubicBezTo>
                    <a:pt x="23" y="39"/>
                    <a:pt x="21" y="30"/>
                    <a:pt x="21" y="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p:cNvSpPr>
            <p:nvPr/>
          </p:nvSpPr>
          <p:spPr bwMode="auto">
            <a:xfrm>
              <a:off x="9299575" y="3249613"/>
              <a:ext cx="169862" cy="211138"/>
            </a:xfrm>
            <a:custGeom>
              <a:avLst/>
              <a:gdLst>
                <a:gd name="T0" fmla="*/ 0 w 65"/>
                <a:gd name="T1" fmla="*/ 81 h 81"/>
                <a:gd name="T2" fmla="*/ 19 w 65"/>
                <a:gd name="T3" fmla="*/ 27 h 81"/>
                <a:gd name="T4" fmla="*/ 60 w 65"/>
                <a:gd name="T5" fmla="*/ 10 h 81"/>
                <a:gd name="T6" fmla="*/ 34 w 65"/>
                <a:gd name="T7" fmla="*/ 36 h 81"/>
                <a:gd name="T8" fmla="*/ 33 w 65"/>
                <a:gd name="T9" fmla="*/ 55 h 81"/>
                <a:gd name="T10" fmla="*/ 0 w 65"/>
                <a:gd name="T11" fmla="*/ 81 h 81"/>
              </a:gdLst>
              <a:ahLst/>
              <a:cxnLst>
                <a:cxn ang="0">
                  <a:pos x="T0" y="T1"/>
                </a:cxn>
                <a:cxn ang="0">
                  <a:pos x="T2" y="T3"/>
                </a:cxn>
                <a:cxn ang="0">
                  <a:pos x="T4" y="T5"/>
                </a:cxn>
                <a:cxn ang="0">
                  <a:pos x="T6" y="T7"/>
                </a:cxn>
                <a:cxn ang="0">
                  <a:pos x="T8" y="T9"/>
                </a:cxn>
                <a:cxn ang="0">
                  <a:pos x="T10" y="T11"/>
                </a:cxn>
              </a:cxnLst>
              <a:rect l="0" t="0" r="r" b="b"/>
              <a:pathLst>
                <a:path w="65" h="81">
                  <a:moveTo>
                    <a:pt x="0" y="81"/>
                  </a:moveTo>
                  <a:cubicBezTo>
                    <a:pt x="3" y="69"/>
                    <a:pt x="19" y="27"/>
                    <a:pt x="19" y="27"/>
                  </a:cubicBezTo>
                  <a:cubicBezTo>
                    <a:pt x="19" y="27"/>
                    <a:pt x="55" y="0"/>
                    <a:pt x="60" y="10"/>
                  </a:cubicBezTo>
                  <a:cubicBezTo>
                    <a:pt x="65" y="20"/>
                    <a:pt x="34" y="36"/>
                    <a:pt x="34" y="36"/>
                  </a:cubicBezTo>
                  <a:cubicBezTo>
                    <a:pt x="34" y="36"/>
                    <a:pt x="36" y="43"/>
                    <a:pt x="33" y="55"/>
                  </a:cubicBezTo>
                  <a:cubicBezTo>
                    <a:pt x="30" y="68"/>
                    <a:pt x="0" y="81"/>
                    <a:pt x="0" y="81"/>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p:nvSpPr>
          <p:spPr bwMode="auto">
            <a:xfrm>
              <a:off x="9364663" y="3281363"/>
              <a:ext cx="96837" cy="146050"/>
            </a:xfrm>
            <a:custGeom>
              <a:avLst/>
              <a:gdLst>
                <a:gd name="T0" fmla="*/ 36 w 37"/>
                <a:gd name="T1" fmla="*/ 0 h 56"/>
                <a:gd name="T2" fmla="*/ 9 w 37"/>
                <a:gd name="T3" fmla="*/ 24 h 56"/>
                <a:gd name="T4" fmla="*/ 10 w 37"/>
                <a:gd name="T5" fmla="*/ 44 h 56"/>
                <a:gd name="T6" fmla="*/ 4 w 37"/>
                <a:gd name="T7" fmla="*/ 38 h 56"/>
                <a:gd name="T8" fmla="*/ 4 w 37"/>
                <a:gd name="T9" fmla="*/ 18 h 56"/>
                <a:gd name="T10" fmla="*/ 36 w 37"/>
                <a:gd name="T11" fmla="*/ 0 h 56"/>
              </a:gdLst>
              <a:ahLst/>
              <a:cxnLst>
                <a:cxn ang="0">
                  <a:pos x="T0" y="T1"/>
                </a:cxn>
                <a:cxn ang="0">
                  <a:pos x="T2" y="T3"/>
                </a:cxn>
                <a:cxn ang="0">
                  <a:pos x="T4" y="T5"/>
                </a:cxn>
                <a:cxn ang="0">
                  <a:pos x="T6" y="T7"/>
                </a:cxn>
                <a:cxn ang="0">
                  <a:pos x="T8" y="T9"/>
                </a:cxn>
                <a:cxn ang="0">
                  <a:pos x="T10" y="T11"/>
                </a:cxn>
              </a:cxnLst>
              <a:rect l="0" t="0" r="r" b="b"/>
              <a:pathLst>
                <a:path w="37" h="56">
                  <a:moveTo>
                    <a:pt x="36" y="0"/>
                  </a:moveTo>
                  <a:cubicBezTo>
                    <a:pt x="37" y="10"/>
                    <a:pt x="9" y="24"/>
                    <a:pt x="9" y="24"/>
                  </a:cubicBezTo>
                  <a:cubicBezTo>
                    <a:pt x="9" y="24"/>
                    <a:pt x="12" y="35"/>
                    <a:pt x="10" y="44"/>
                  </a:cubicBezTo>
                  <a:cubicBezTo>
                    <a:pt x="7" y="54"/>
                    <a:pt x="0" y="56"/>
                    <a:pt x="4" y="38"/>
                  </a:cubicBezTo>
                  <a:cubicBezTo>
                    <a:pt x="6" y="29"/>
                    <a:pt x="4" y="18"/>
                    <a:pt x="4" y="18"/>
                  </a:cubicBezTo>
                  <a:cubicBezTo>
                    <a:pt x="21" y="13"/>
                    <a:pt x="23" y="11"/>
                    <a:pt x="36" y="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p:nvSpPr>
          <p:spPr bwMode="auto">
            <a:xfrm>
              <a:off x="9456738" y="3278188"/>
              <a:ext cx="33337" cy="101600"/>
            </a:xfrm>
            <a:custGeom>
              <a:avLst/>
              <a:gdLst>
                <a:gd name="T0" fmla="*/ 12 w 13"/>
                <a:gd name="T1" fmla="*/ 34 h 39"/>
                <a:gd name="T2" fmla="*/ 9 w 13"/>
                <a:gd name="T3" fmla="*/ 1 h 39"/>
                <a:gd name="T4" fmla="*/ 6 w 13"/>
                <a:gd name="T5" fmla="*/ 0 h 39"/>
                <a:gd name="T6" fmla="*/ 6 w 13"/>
                <a:gd name="T7" fmla="*/ 32 h 39"/>
                <a:gd name="T8" fmla="*/ 7 w 13"/>
                <a:gd name="T9" fmla="*/ 35 h 39"/>
                <a:gd name="T10" fmla="*/ 9 w 13"/>
                <a:gd name="T11" fmla="*/ 36 h 39"/>
                <a:gd name="T12" fmla="*/ 10 w 13"/>
                <a:gd name="T13" fmla="*/ 37 h 39"/>
                <a:gd name="T14" fmla="*/ 13 w 13"/>
                <a:gd name="T15" fmla="*/ 39 h 39"/>
                <a:gd name="T16" fmla="*/ 12 w 13"/>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9">
                  <a:moveTo>
                    <a:pt x="12" y="34"/>
                  </a:moveTo>
                  <a:cubicBezTo>
                    <a:pt x="8" y="23"/>
                    <a:pt x="5" y="6"/>
                    <a:pt x="9" y="1"/>
                  </a:cubicBezTo>
                  <a:cubicBezTo>
                    <a:pt x="8" y="0"/>
                    <a:pt x="7" y="0"/>
                    <a:pt x="6" y="0"/>
                  </a:cubicBezTo>
                  <a:cubicBezTo>
                    <a:pt x="0" y="1"/>
                    <a:pt x="2" y="20"/>
                    <a:pt x="6" y="32"/>
                  </a:cubicBezTo>
                  <a:cubicBezTo>
                    <a:pt x="6" y="33"/>
                    <a:pt x="6" y="34"/>
                    <a:pt x="7" y="35"/>
                  </a:cubicBezTo>
                  <a:cubicBezTo>
                    <a:pt x="8" y="35"/>
                    <a:pt x="9" y="36"/>
                    <a:pt x="9" y="36"/>
                  </a:cubicBezTo>
                  <a:cubicBezTo>
                    <a:pt x="9" y="36"/>
                    <a:pt x="10" y="36"/>
                    <a:pt x="10" y="37"/>
                  </a:cubicBezTo>
                  <a:cubicBezTo>
                    <a:pt x="11" y="37"/>
                    <a:pt x="12" y="38"/>
                    <a:pt x="13" y="39"/>
                  </a:cubicBezTo>
                  <a:cubicBezTo>
                    <a:pt x="13" y="38"/>
                    <a:pt x="12" y="36"/>
                    <a:pt x="12" y="34"/>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9396413" y="3330575"/>
              <a:ext cx="109537" cy="88900"/>
            </a:xfrm>
            <a:custGeom>
              <a:avLst/>
              <a:gdLst>
                <a:gd name="T0" fmla="*/ 33 w 42"/>
                <a:gd name="T1" fmla="*/ 15 h 34"/>
                <a:gd name="T2" fmla="*/ 5 w 42"/>
                <a:gd name="T3" fmla="*/ 6 h 34"/>
                <a:gd name="T4" fmla="*/ 25 w 42"/>
                <a:gd name="T5" fmla="*/ 29 h 34"/>
                <a:gd name="T6" fmla="*/ 41 w 42"/>
                <a:gd name="T7" fmla="*/ 26 h 34"/>
                <a:gd name="T8" fmla="*/ 33 w 42"/>
                <a:gd name="T9" fmla="*/ 15 h 34"/>
              </a:gdLst>
              <a:ahLst/>
              <a:cxnLst>
                <a:cxn ang="0">
                  <a:pos x="T0" y="T1"/>
                </a:cxn>
                <a:cxn ang="0">
                  <a:pos x="T2" y="T3"/>
                </a:cxn>
                <a:cxn ang="0">
                  <a:pos x="T4" y="T5"/>
                </a:cxn>
                <a:cxn ang="0">
                  <a:pos x="T6" y="T7"/>
                </a:cxn>
                <a:cxn ang="0">
                  <a:pos x="T8" y="T9"/>
                </a:cxn>
              </a:cxnLst>
              <a:rect l="0" t="0" r="r" b="b"/>
              <a:pathLst>
                <a:path w="42" h="34">
                  <a:moveTo>
                    <a:pt x="33" y="15"/>
                  </a:moveTo>
                  <a:cubicBezTo>
                    <a:pt x="27" y="11"/>
                    <a:pt x="10" y="0"/>
                    <a:pt x="5" y="6"/>
                  </a:cubicBezTo>
                  <a:cubicBezTo>
                    <a:pt x="0" y="12"/>
                    <a:pt x="14" y="24"/>
                    <a:pt x="25" y="29"/>
                  </a:cubicBezTo>
                  <a:cubicBezTo>
                    <a:pt x="36" y="34"/>
                    <a:pt x="42" y="33"/>
                    <a:pt x="41" y="26"/>
                  </a:cubicBezTo>
                  <a:cubicBezTo>
                    <a:pt x="40" y="19"/>
                    <a:pt x="33" y="15"/>
                    <a:pt x="33" y="15"/>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9398000" y="3343275"/>
              <a:ext cx="104775" cy="73025"/>
            </a:xfrm>
            <a:custGeom>
              <a:avLst/>
              <a:gdLst>
                <a:gd name="T0" fmla="*/ 27 w 40"/>
                <a:gd name="T1" fmla="*/ 20 h 28"/>
                <a:gd name="T2" fmla="*/ 6 w 40"/>
                <a:gd name="T3" fmla="*/ 0 h 28"/>
                <a:gd name="T4" fmla="*/ 4 w 40"/>
                <a:gd name="T5" fmla="*/ 1 h 28"/>
                <a:gd name="T6" fmla="*/ 12 w 40"/>
                <a:gd name="T7" fmla="*/ 17 h 28"/>
                <a:gd name="T8" fmla="*/ 23 w 40"/>
                <a:gd name="T9" fmla="*/ 23 h 28"/>
                <a:gd name="T10" fmla="*/ 24 w 40"/>
                <a:gd name="T11" fmla="*/ 24 h 28"/>
                <a:gd name="T12" fmla="*/ 28 w 40"/>
                <a:gd name="T13" fmla="*/ 25 h 28"/>
                <a:gd name="T14" fmla="*/ 40 w 40"/>
                <a:gd name="T15" fmla="*/ 23 h 28"/>
                <a:gd name="T16" fmla="*/ 30 w 40"/>
                <a:gd name="T17" fmla="*/ 21 h 28"/>
                <a:gd name="T18" fmla="*/ 27 w 40"/>
                <a:gd name="T1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27" y="20"/>
                  </a:moveTo>
                  <a:cubicBezTo>
                    <a:pt x="18" y="15"/>
                    <a:pt x="6" y="6"/>
                    <a:pt x="6" y="0"/>
                  </a:cubicBezTo>
                  <a:cubicBezTo>
                    <a:pt x="5" y="0"/>
                    <a:pt x="4" y="1"/>
                    <a:pt x="4" y="1"/>
                  </a:cubicBezTo>
                  <a:cubicBezTo>
                    <a:pt x="0" y="5"/>
                    <a:pt x="5" y="12"/>
                    <a:pt x="12" y="17"/>
                  </a:cubicBezTo>
                  <a:cubicBezTo>
                    <a:pt x="16" y="19"/>
                    <a:pt x="19" y="22"/>
                    <a:pt x="23" y="23"/>
                  </a:cubicBezTo>
                  <a:cubicBezTo>
                    <a:pt x="23" y="23"/>
                    <a:pt x="23" y="24"/>
                    <a:pt x="24" y="24"/>
                  </a:cubicBezTo>
                  <a:cubicBezTo>
                    <a:pt x="25" y="24"/>
                    <a:pt x="27" y="25"/>
                    <a:pt x="28" y="25"/>
                  </a:cubicBezTo>
                  <a:cubicBezTo>
                    <a:pt x="35" y="28"/>
                    <a:pt x="40" y="27"/>
                    <a:pt x="40" y="23"/>
                  </a:cubicBezTo>
                  <a:cubicBezTo>
                    <a:pt x="38" y="23"/>
                    <a:pt x="34" y="23"/>
                    <a:pt x="30" y="21"/>
                  </a:cubicBezTo>
                  <a:cubicBezTo>
                    <a:pt x="29" y="21"/>
                    <a:pt x="28" y="20"/>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p:nvSpPr>
          <p:spPr bwMode="auto">
            <a:xfrm>
              <a:off x="9372600" y="3355975"/>
              <a:ext cx="109537" cy="85725"/>
            </a:xfrm>
            <a:custGeom>
              <a:avLst/>
              <a:gdLst>
                <a:gd name="T0" fmla="*/ 34 w 42"/>
                <a:gd name="T1" fmla="*/ 14 h 33"/>
                <a:gd name="T2" fmla="*/ 5 w 42"/>
                <a:gd name="T3" fmla="*/ 6 h 33"/>
                <a:gd name="T4" fmla="*/ 25 w 42"/>
                <a:gd name="T5" fmla="*/ 28 h 33"/>
                <a:gd name="T6" fmla="*/ 41 w 42"/>
                <a:gd name="T7" fmla="*/ 26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6"/>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p:cNvSpPr>
            <p:nvPr/>
          </p:nvSpPr>
          <p:spPr bwMode="auto">
            <a:xfrm>
              <a:off x="9377363" y="3367088"/>
              <a:ext cx="101600" cy="74613"/>
            </a:xfrm>
            <a:custGeom>
              <a:avLst/>
              <a:gdLst>
                <a:gd name="T0" fmla="*/ 27 w 39"/>
                <a:gd name="T1" fmla="*/ 20 h 29"/>
                <a:gd name="T2" fmla="*/ 6 w 39"/>
                <a:gd name="T3" fmla="*/ 0 h 29"/>
                <a:gd name="T4" fmla="*/ 3 w 39"/>
                <a:gd name="T5" fmla="*/ 2 h 29"/>
                <a:gd name="T6" fmla="*/ 12 w 39"/>
                <a:gd name="T7" fmla="*/ 18 h 29"/>
                <a:gd name="T8" fmla="*/ 22 w 39"/>
                <a:gd name="T9" fmla="*/ 24 h 29"/>
                <a:gd name="T10" fmla="*/ 23 w 39"/>
                <a:gd name="T11" fmla="*/ 24 h 29"/>
                <a:gd name="T12" fmla="*/ 27 w 39"/>
                <a:gd name="T13" fmla="*/ 26 h 29"/>
                <a:gd name="T14" fmla="*/ 39 w 39"/>
                <a:gd name="T15" fmla="*/ 23 h 29"/>
                <a:gd name="T16" fmla="*/ 29 w 39"/>
                <a:gd name="T17" fmla="*/ 22 h 29"/>
                <a:gd name="T18" fmla="*/ 27 w 39"/>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27" y="20"/>
                  </a:moveTo>
                  <a:cubicBezTo>
                    <a:pt x="17" y="16"/>
                    <a:pt x="5" y="7"/>
                    <a:pt x="6" y="0"/>
                  </a:cubicBezTo>
                  <a:cubicBezTo>
                    <a:pt x="5" y="1"/>
                    <a:pt x="4" y="1"/>
                    <a:pt x="3" y="2"/>
                  </a:cubicBezTo>
                  <a:cubicBezTo>
                    <a:pt x="0" y="6"/>
                    <a:pt x="5" y="12"/>
                    <a:pt x="12" y="18"/>
                  </a:cubicBezTo>
                  <a:cubicBezTo>
                    <a:pt x="15" y="20"/>
                    <a:pt x="19" y="22"/>
                    <a:pt x="22" y="24"/>
                  </a:cubicBezTo>
                  <a:cubicBezTo>
                    <a:pt x="22" y="24"/>
                    <a:pt x="23" y="24"/>
                    <a:pt x="23" y="24"/>
                  </a:cubicBezTo>
                  <a:cubicBezTo>
                    <a:pt x="24" y="25"/>
                    <a:pt x="26" y="26"/>
                    <a:pt x="27" y="26"/>
                  </a:cubicBezTo>
                  <a:cubicBezTo>
                    <a:pt x="35" y="29"/>
                    <a:pt x="39" y="28"/>
                    <a:pt x="39" y="23"/>
                  </a:cubicBezTo>
                  <a:cubicBezTo>
                    <a:pt x="37" y="24"/>
                    <a:pt x="34" y="23"/>
                    <a:pt x="29" y="22"/>
                  </a:cubicBezTo>
                  <a:cubicBezTo>
                    <a:pt x="28" y="21"/>
                    <a:pt x="28" y="21"/>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p:cNvSpPr>
              <a:spLocks/>
            </p:cNvSpPr>
            <p:nvPr/>
          </p:nvSpPr>
          <p:spPr bwMode="auto">
            <a:xfrm>
              <a:off x="9351963" y="3384550"/>
              <a:ext cx="109537" cy="85725"/>
            </a:xfrm>
            <a:custGeom>
              <a:avLst/>
              <a:gdLst>
                <a:gd name="T0" fmla="*/ 34 w 42"/>
                <a:gd name="T1" fmla="*/ 14 h 33"/>
                <a:gd name="T2" fmla="*/ 5 w 42"/>
                <a:gd name="T3" fmla="*/ 6 h 33"/>
                <a:gd name="T4" fmla="*/ 25 w 42"/>
                <a:gd name="T5" fmla="*/ 28 h 33"/>
                <a:gd name="T6" fmla="*/ 41 w 42"/>
                <a:gd name="T7" fmla="*/ 25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5"/>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p:cNvSpPr>
              <a:spLocks/>
            </p:cNvSpPr>
            <p:nvPr/>
          </p:nvSpPr>
          <p:spPr bwMode="auto">
            <a:xfrm>
              <a:off x="9348788" y="3395663"/>
              <a:ext cx="109537" cy="74613"/>
            </a:xfrm>
            <a:custGeom>
              <a:avLst/>
              <a:gdLst>
                <a:gd name="T0" fmla="*/ 30 w 42"/>
                <a:gd name="T1" fmla="*/ 20 h 29"/>
                <a:gd name="T2" fmla="*/ 9 w 42"/>
                <a:gd name="T3" fmla="*/ 0 h 29"/>
                <a:gd name="T4" fmla="*/ 6 w 42"/>
                <a:gd name="T5" fmla="*/ 2 h 29"/>
                <a:gd name="T6" fmla="*/ 25 w 42"/>
                <a:gd name="T7" fmla="*/ 24 h 29"/>
                <a:gd name="T8" fmla="*/ 26 w 42"/>
                <a:gd name="T9" fmla="*/ 24 h 29"/>
                <a:gd name="T10" fmla="*/ 30 w 42"/>
                <a:gd name="T11" fmla="*/ 26 h 29"/>
                <a:gd name="T12" fmla="*/ 42 w 42"/>
                <a:gd name="T13" fmla="*/ 23 h 29"/>
                <a:gd name="T14" fmla="*/ 32 w 42"/>
                <a:gd name="T15" fmla="*/ 21 h 29"/>
                <a:gd name="T16" fmla="*/ 30 w 42"/>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9">
                  <a:moveTo>
                    <a:pt x="30" y="20"/>
                  </a:moveTo>
                  <a:cubicBezTo>
                    <a:pt x="20" y="16"/>
                    <a:pt x="8" y="6"/>
                    <a:pt x="9" y="0"/>
                  </a:cubicBezTo>
                  <a:cubicBezTo>
                    <a:pt x="8" y="1"/>
                    <a:pt x="7" y="1"/>
                    <a:pt x="6" y="2"/>
                  </a:cubicBezTo>
                  <a:cubicBezTo>
                    <a:pt x="0" y="9"/>
                    <a:pt x="20" y="21"/>
                    <a:pt x="25" y="24"/>
                  </a:cubicBezTo>
                  <a:cubicBezTo>
                    <a:pt x="25" y="24"/>
                    <a:pt x="26" y="24"/>
                    <a:pt x="26" y="24"/>
                  </a:cubicBezTo>
                  <a:cubicBezTo>
                    <a:pt x="27" y="25"/>
                    <a:pt x="29" y="25"/>
                    <a:pt x="30" y="26"/>
                  </a:cubicBezTo>
                  <a:cubicBezTo>
                    <a:pt x="37" y="29"/>
                    <a:pt x="42" y="28"/>
                    <a:pt x="42" y="23"/>
                  </a:cubicBezTo>
                  <a:cubicBezTo>
                    <a:pt x="40" y="24"/>
                    <a:pt x="37" y="23"/>
                    <a:pt x="32" y="21"/>
                  </a:cubicBezTo>
                  <a:cubicBezTo>
                    <a:pt x="31" y="21"/>
                    <a:pt x="30" y="21"/>
                    <a:pt x="30"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p:cNvSpPr>
              <a:spLocks/>
            </p:cNvSpPr>
            <p:nvPr/>
          </p:nvSpPr>
          <p:spPr bwMode="auto">
            <a:xfrm>
              <a:off x="8064500" y="4297363"/>
              <a:ext cx="684212" cy="1298575"/>
            </a:xfrm>
            <a:custGeom>
              <a:avLst/>
              <a:gdLst>
                <a:gd name="T0" fmla="*/ 23 w 263"/>
                <a:gd name="T1" fmla="*/ 0 h 500"/>
                <a:gd name="T2" fmla="*/ 0 w 263"/>
                <a:gd name="T3" fmla="*/ 498 h 500"/>
                <a:gd name="T4" fmla="*/ 30 w 263"/>
                <a:gd name="T5" fmla="*/ 499 h 500"/>
                <a:gd name="T6" fmla="*/ 155 w 263"/>
                <a:gd name="T7" fmla="*/ 133 h 500"/>
                <a:gd name="T8" fmla="*/ 161 w 263"/>
                <a:gd name="T9" fmla="*/ 500 h 500"/>
                <a:gd name="T10" fmla="*/ 198 w 263"/>
                <a:gd name="T11" fmla="*/ 497 h 500"/>
                <a:gd name="T12" fmla="*/ 260 w 263"/>
                <a:gd name="T13" fmla="*/ 133 h 500"/>
                <a:gd name="T14" fmla="*/ 247 w 263"/>
                <a:gd name="T15" fmla="*/ 7 h 500"/>
                <a:gd name="T16" fmla="*/ 23 w 263"/>
                <a:gd name="T17"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500">
                  <a:moveTo>
                    <a:pt x="23" y="0"/>
                  </a:moveTo>
                  <a:cubicBezTo>
                    <a:pt x="25" y="155"/>
                    <a:pt x="34" y="347"/>
                    <a:pt x="0" y="498"/>
                  </a:cubicBezTo>
                  <a:cubicBezTo>
                    <a:pt x="30" y="499"/>
                    <a:pt x="30" y="499"/>
                    <a:pt x="30" y="499"/>
                  </a:cubicBezTo>
                  <a:cubicBezTo>
                    <a:pt x="75" y="382"/>
                    <a:pt x="136" y="125"/>
                    <a:pt x="155" y="133"/>
                  </a:cubicBezTo>
                  <a:cubicBezTo>
                    <a:pt x="165" y="120"/>
                    <a:pt x="193" y="246"/>
                    <a:pt x="161" y="500"/>
                  </a:cubicBezTo>
                  <a:cubicBezTo>
                    <a:pt x="198" y="497"/>
                    <a:pt x="198" y="497"/>
                    <a:pt x="198" y="497"/>
                  </a:cubicBezTo>
                  <a:cubicBezTo>
                    <a:pt x="198" y="497"/>
                    <a:pt x="257" y="237"/>
                    <a:pt x="260" y="133"/>
                  </a:cubicBezTo>
                  <a:cubicBezTo>
                    <a:pt x="263" y="30"/>
                    <a:pt x="247" y="7"/>
                    <a:pt x="247" y="7"/>
                  </a:cubicBezTo>
                  <a:lnTo>
                    <a:pt x="23"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p:cNvSpPr>
              <a:spLocks/>
            </p:cNvSpPr>
            <p:nvPr/>
          </p:nvSpPr>
          <p:spPr bwMode="auto">
            <a:xfrm>
              <a:off x="8447088" y="5567363"/>
              <a:ext cx="317500" cy="111125"/>
            </a:xfrm>
            <a:custGeom>
              <a:avLst/>
              <a:gdLst>
                <a:gd name="T0" fmla="*/ 30 w 122"/>
                <a:gd name="T1" fmla="*/ 0 h 43"/>
                <a:gd name="T2" fmla="*/ 14 w 122"/>
                <a:gd name="T3" fmla="*/ 11 h 43"/>
                <a:gd name="T4" fmla="*/ 8 w 122"/>
                <a:gd name="T5" fmla="*/ 43 h 43"/>
                <a:gd name="T6" fmla="*/ 109 w 122"/>
                <a:gd name="T7" fmla="*/ 41 h 43"/>
                <a:gd name="T8" fmla="*/ 102 w 122"/>
                <a:gd name="T9" fmla="*/ 19 h 43"/>
                <a:gd name="T10" fmla="*/ 30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0" y="0"/>
                  </a:moveTo>
                  <a:cubicBezTo>
                    <a:pt x="25" y="2"/>
                    <a:pt x="19" y="5"/>
                    <a:pt x="14" y="11"/>
                  </a:cubicBezTo>
                  <a:cubicBezTo>
                    <a:pt x="7" y="21"/>
                    <a:pt x="0" y="43"/>
                    <a:pt x="8" y="43"/>
                  </a:cubicBezTo>
                  <a:cubicBezTo>
                    <a:pt x="109" y="41"/>
                    <a:pt x="109" y="41"/>
                    <a:pt x="109" y="41"/>
                  </a:cubicBezTo>
                  <a:cubicBezTo>
                    <a:pt x="109" y="41"/>
                    <a:pt x="122" y="35"/>
                    <a:pt x="102" y="19"/>
                  </a:cubicBezTo>
                  <a:cubicBezTo>
                    <a:pt x="81" y="4"/>
                    <a:pt x="30" y="0"/>
                    <a:pt x="30"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p:cNvSpPr>
              <a:spLocks/>
            </p:cNvSpPr>
            <p:nvPr/>
          </p:nvSpPr>
          <p:spPr bwMode="auto">
            <a:xfrm>
              <a:off x="8024813" y="5567363"/>
              <a:ext cx="317500" cy="111125"/>
            </a:xfrm>
            <a:custGeom>
              <a:avLst/>
              <a:gdLst>
                <a:gd name="T0" fmla="*/ 31 w 122"/>
                <a:gd name="T1" fmla="*/ 0 h 43"/>
                <a:gd name="T2" fmla="*/ 15 w 122"/>
                <a:gd name="T3" fmla="*/ 11 h 43"/>
                <a:gd name="T4" fmla="*/ 9 w 122"/>
                <a:gd name="T5" fmla="*/ 43 h 43"/>
                <a:gd name="T6" fmla="*/ 110 w 122"/>
                <a:gd name="T7" fmla="*/ 41 h 43"/>
                <a:gd name="T8" fmla="*/ 102 w 122"/>
                <a:gd name="T9" fmla="*/ 19 h 43"/>
                <a:gd name="T10" fmla="*/ 31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1" y="0"/>
                  </a:moveTo>
                  <a:cubicBezTo>
                    <a:pt x="26" y="2"/>
                    <a:pt x="19" y="5"/>
                    <a:pt x="15" y="11"/>
                  </a:cubicBezTo>
                  <a:cubicBezTo>
                    <a:pt x="7" y="21"/>
                    <a:pt x="0" y="43"/>
                    <a:pt x="9" y="43"/>
                  </a:cubicBezTo>
                  <a:cubicBezTo>
                    <a:pt x="110" y="41"/>
                    <a:pt x="110" y="41"/>
                    <a:pt x="110" y="41"/>
                  </a:cubicBezTo>
                  <a:cubicBezTo>
                    <a:pt x="110" y="41"/>
                    <a:pt x="122" y="35"/>
                    <a:pt x="102" y="19"/>
                  </a:cubicBezTo>
                  <a:cubicBezTo>
                    <a:pt x="82" y="4"/>
                    <a:pt x="31" y="0"/>
                    <a:pt x="31"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p:cNvSpPr>
              <a:spLocks/>
            </p:cNvSpPr>
            <p:nvPr/>
          </p:nvSpPr>
          <p:spPr bwMode="auto">
            <a:xfrm>
              <a:off x="8153400" y="3292475"/>
              <a:ext cx="241300" cy="98425"/>
            </a:xfrm>
            <a:custGeom>
              <a:avLst/>
              <a:gdLst>
                <a:gd name="T0" fmla="*/ 93 w 93"/>
                <a:gd name="T1" fmla="*/ 22 h 38"/>
                <a:gd name="T2" fmla="*/ 84 w 93"/>
                <a:gd name="T3" fmla="*/ 0 h 38"/>
                <a:gd name="T4" fmla="*/ 0 w 93"/>
                <a:gd name="T5" fmla="*/ 9 h 38"/>
                <a:gd name="T6" fmla="*/ 0 w 93"/>
                <a:gd name="T7" fmla="*/ 38 h 38"/>
                <a:gd name="T8" fmla="*/ 93 w 93"/>
                <a:gd name="T9" fmla="*/ 22 h 38"/>
              </a:gdLst>
              <a:ahLst/>
              <a:cxnLst>
                <a:cxn ang="0">
                  <a:pos x="T0" y="T1"/>
                </a:cxn>
                <a:cxn ang="0">
                  <a:pos x="T2" y="T3"/>
                </a:cxn>
                <a:cxn ang="0">
                  <a:pos x="T4" y="T5"/>
                </a:cxn>
                <a:cxn ang="0">
                  <a:pos x="T6" y="T7"/>
                </a:cxn>
                <a:cxn ang="0">
                  <a:pos x="T8" y="T9"/>
                </a:cxn>
              </a:cxnLst>
              <a:rect l="0" t="0" r="r" b="b"/>
              <a:pathLst>
                <a:path w="93" h="38">
                  <a:moveTo>
                    <a:pt x="93" y="22"/>
                  </a:moveTo>
                  <a:cubicBezTo>
                    <a:pt x="92" y="18"/>
                    <a:pt x="84" y="0"/>
                    <a:pt x="84" y="0"/>
                  </a:cubicBezTo>
                  <a:cubicBezTo>
                    <a:pt x="0" y="9"/>
                    <a:pt x="0" y="9"/>
                    <a:pt x="0" y="9"/>
                  </a:cubicBezTo>
                  <a:cubicBezTo>
                    <a:pt x="0" y="38"/>
                    <a:pt x="0" y="38"/>
                    <a:pt x="0" y="38"/>
                  </a:cubicBezTo>
                  <a:lnTo>
                    <a:pt x="93" y="2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p:cNvSpPr>
              <a:spLocks/>
            </p:cNvSpPr>
            <p:nvPr/>
          </p:nvSpPr>
          <p:spPr bwMode="auto">
            <a:xfrm>
              <a:off x="8456613" y="3351213"/>
              <a:ext cx="919162" cy="527050"/>
            </a:xfrm>
            <a:custGeom>
              <a:avLst/>
              <a:gdLst>
                <a:gd name="T0" fmla="*/ 0 w 353"/>
                <a:gd name="T1" fmla="*/ 75 h 203"/>
                <a:gd name="T2" fmla="*/ 25 w 353"/>
                <a:gd name="T3" fmla="*/ 0 h 203"/>
                <a:gd name="T4" fmla="*/ 194 w 353"/>
                <a:gd name="T5" fmla="*/ 128 h 203"/>
                <a:gd name="T6" fmla="*/ 330 w 353"/>
                <a:gd name="T7" fmla="*/ 25 h 203"/>
                <a:gd name="T8" fmla="*/ 353 w 353"/>
                <a:gd name="T9" fmla="*/ 49 h 203"/>
                <a:gd name="T10" fmla="*/ 185 w 353"/>
                <a:gd name="T11" fmla="*/ 199 h 203"/>
                <a:gd name="T12" fmla="*/ 0 w 353"/>
                <a:gd name="T13" fmla="*/ 75 h 203"/>
              </a:gdLst>
              <a:ahLst/>
              <a:cxnLst>
                <a:cxn ang="0">
                  <a:pos x="T0" y="T1"/>
                </a:cxn>
                <a:cxn ang="0">
                  <a:pos x="T2" y="T3"/>
                </a:cxn>
                <a:cxn ang="0">
                  <a:pos x="T4" y="T5"/>
                </a:cxn>
                <a:cxn ang="0">
                  <a:pos x="T6" y="T7"/>
                </a:cxn>
                <a:cxn ang="0">
                  <a:pos x="T8" y="T9"/>
                </a:cxn>
                <a:cxn ang="0">
                  <a:pos x="T10" y="T11"/>
                </a:cxn>
                <a:cxn ang="0">
                  <a:pos x="T12" y="T13"/>
                </a:cxn>
              </a:cxnLst>
              <a:rect l="0" t="0" r="r" b="b"/>
              <a:pathLst>
                <a:path w="353" h="203">
                  <a:moveTo>
                    <a:pt x="0" y="75"/>
                  </a:moveTo>
                  <a:cubicBezTo>
                    <a:pt x="7" y="56"/>
                    <a:pt x="25" y="0"/>
                    <a:pt x="25" y="0"/>
                  </a:cubicBezTo>
                  <a:cubicBezTo>
                    <a:pt x="25" y="0"/>
                    <a:pt x="187" y="132"/>
                    <a:pt x="194" y="128"/>
                  </a:cubicBezTo>
                  <a:cubicBezTo>
                    <a:pt x="202" y="124"/>
                    <a:pt x="330" y="25"/>
                    <a:pt x="330" y="25"/>
                  </a:cubicBezTo>
                  <a:cubicBezTo>
                    <a:pt x="353" y="49"/>
                    <a:pt x="353" y="49"/>
                    <a:pt x="353" y="49"/>
                  </a:cubicBezTo>
                  <a:cubicBezTo>
                    <a:pt x="353" y="49"/>
                    <a:pt x="194" y="203"/>
                    <a:pt x="185" y="199"/>
                  </a:cubicBezTo>
                  <a:cubicBezTo>
                    <a:pt x="176" y="195"/>
                    <a:pt x="0" y="75"/>
                    <a:pt x="0" y="75"/>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p:cNvSpPr>
              <a:spLocks/>
            </p:cNvSpPr>
            <p:nvPr/>
          </p:nvSpPr>
          <p:spPr bwMode="auto">
            <a:xfrm>
              <a:off x="7662863" y="3411538"/>
              <a:ext cx="523875" cy="779463"/>
            </a:xfrm>
            <a:custGeom>
              <a:avLst/>
              <a:gdLst>
                <a:gd name="T0" fmla="*/ 180 w 201"/>
                <a:gd name="T1" fmla="*/ 38 h 300"/>
                <a:gd name="T2" fmla="*/ 137 w 201"/>
                <a:gd name="T3" fmla="*/ 0 h 300"/>
                <a:gd name="T4" fmla="*/ 37 w 201"/>
                <a:gd name="T5" fmla="*/ 145 h 300"/>
                <a:gd name="T6" fmla="*/ 29 w 201"/>
                <a:gd name="T7" fmla="*/ 215 h 300"/>
                <a:gd name="T8" fmla="*/ 190 w 201"/>
                <a:gd name="T9" fmla="*/ 300 h 300"/>
                <a:gd name="T10" fmla="*/ 201 w 201"/>
                <a:gd name="T11" fmla="*/ 271 h 300"/>
                <a:gd name="T12" fmla="*/ 82 w 201"/>
                <a:gd name="T13" fmla="*/ 176 h 300"/>
                <a:gd name="T14" fmla="*/ 180 w 201"/>
                <a:gd name="T15" fmla="*/ 38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300">
                  <a:moveTo>
                    <a:pt x="180" y="38"/>
                  </a:moveTo>
                  <a:cubicBezTo>
                    <a:pt x="173" y="32"/>
                    <a:pt x="137" y="0"/>
                    <a:pt x="137" y="0"/>
                  </a:cubicBezTo>
                  <a:cubicBezTo>
                    <a:pt x="137" y="0"/>
                    <a:pt x="54" y="121"/>
                    <a:pt x="37" y="145"/>
                  </a:cubicBezTo>
                  <a:cubicBezTo>
                    <a:pt x="19" y="169"/>
                    <a:pt x="0" y="200"/>
                    <a:pt x="29" y="215"/>
                  </a:cubicBezTo>
                  <a:cubicBezTo>
                    <a:pt x="190" y="300"/>
                    <a:pt x="190" y="300"/>
                    <a:pt x="190" y="300"/>
                  </a:cubicBezTo>
                  <a:cubicBezTo>
                    <a:pt x="201" y="271"/>
                    <a:pt x="201" y="271"/>
                    <a:pt x="201" y="271"/>
                  </a:cubicBezTo>
                  <a:cubicBezTo>
                    <a:pt x="82" y="176"/>
                    <a:pt x="82" y="176"/>
                    <a:pt x="82" y="176"/>
                  </a:cubicBezTo>
                  <a:lnTo>
                    <a:pt x="180" y="38"/>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p:cNvSpPr>
              <a:spLocks/>
            </p:cNvSpPr>
            <p:nvPr/>
          </p:nvSpPr>
          <p:spPr bwMode="auto">
            <a:xfrm>
              <a:off x="7840663" y="3570288"/>
              <a:ext cx="309562" cy="617538"/>
            </a:xfrm>
            <a:custGeom>
              <a:avLst/>
              <a:gdLst>
                <a:gd name="T0" fmla="*/ 91 w 119"/>
                <a:gd name="T1" fmla="*/ 223 h 238"/>
                <a:gd name="T2" fmla="*/ 119 w 119"/>
                <a:gd name="T3" fmla="*/ 238 h 238"/>
                <a:gd name="T4" fmla="*/ 119 w 119"/>
                <a:gd name="T5" fmla="*/ 199 h 238"/>
                <a:gd name="T6" fmla="*/ 14 w 119"/>
                <a:gd name="T7" fmla="*/ 115 h 238"/>
                <a:gd name="T8" fmla="*/ 80 w 119"/>
                <a:gd name="T9" fmla="*/ 22 h 238"/>
                <a:gd name="T10" fmla="*/ 72 w 119"/>
                <a:gd name="T11" fmla="*/ 0 h 238"/>
                <a:gd name="T12" fmla="*/ 1 w 119"/>
                <a:gd name="T13" fmla="*/ 115 h 238"/>
                <a:gd name="T14" fmla="*/ 92 w 119"/>
                <a:gd name="T15" fmla="*/ 193 h 238"/>
                <a:gd name="T16" fmla="*/ 91 w 119"/>
                <a:gd name="T17" fmla="*/ 2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38">
                  <a:moveTo>
                    <a:pt x="91" y="223"/>
                  </a:moveTo>
                  <a:cubicBezTo>
                    <a:pt x="119" y="238"/>
                    <a:pt x="119" y="238"/>
                    <a:pt x="119" y="238"/>
                  </a:cubicBezTo>
                  <a:cubicBezTo>
                    <a:pt x="119" y="199"/>
                    <a:pt x="119" y="199"/>
                    <a:pt x="119" y="199"/>
                  </a:cubicBezTo>
                  <a:cubicBezTo>
                    <a:pt x="14" y="115"/>
                    <a:pt x="14" y="115"/>
                    <a:pt x="14" y="115"/>
                  </a:cubicBezTo>
                  <a:cubicBezTo>
                    <a:pt x="80" y="22"/>
                    <a:pt x="80" y="22"/>
                    <a:pt x="80" y="22"/>
                  </a:cubicBezTo>
                  <a:cubicBezTo>
                    <a:pt x="72" y="0"/>
                    <a:pt x="72" y="0"/>
                    <a:pt x="72" y="0"/>
                  </a:cubicBezTo>
                  <a:cubicBezTo>
                    <a:pt x="72" y="0"/>
                    <a:pt x="3" y="106"/>
                    <a:pt x="1" y="115"/>
                  </a:cubicBezTo>
                  <a:cubicBezTo>
                    <a:pt x="0" y="124"/>
                    <a:pt x="92" y="193"/>
                    <a:pt x="92" y="193"/>
                  </a:cubicBezTo>
                  <a:lnTo>
                    <a:pt x="91" y="223"/>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p:cNvSpPr>
              <a:spLocks/>
            </p:cNvSpPr>
            <p:nvPr/>
          </p:nvSpPr>
          <p:spPr bwMode="auto">
            <a:xfrm>
              <a:off x="8020050" y="3346450"/>
              <a:ext cx="725487" cy="1187450"/>
            </a:xfrm>
            <a:custGeom>
              <a:avLst/>
              <a:gdLst>
                <a:gd name="T0" fmla="*/ 0 w 279"/>
                <a:gd name="T1" fmla="*/ 25 h 457"/>
                <a:gd name="T2" fmla="*/ 20 w 279"/>
                <a:gd name="T3" fmla="*/ 172 h 457"/>
                <a:gd name="T4" fmla="*/ 29 w 279"/>
                <a:gd name="T5" fmla="*/ 333 h 457"/>
                <a:gd name="T6" fmla="*/ 32 w 279"/>
                <a:gd name="T7" fmla="*/ 388 h 457"/>
                <a:gd name="T8" fmla="*/ 276 w 279"/>
                <a:gd name="T9" fmla="*/ 360 h 457"/>
                <a:gd name="T10" fmla="*/ 256 w 279"/>
                <a:gd name="T11" fmla="*/ 182 h 457"/>
                <a:gd name="T12" fmla="*/ 193 w 279"/>
                <a:gd name="T13" fmla="*/ 2 h 457"/>
                <a:gd name="T14" fmla="*/ 0 w 279"/>
                <a:gd name="T15" fmla="*/ 2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457">
                  <a:moveTo>
                    <a:pt x="0" y="25"/>
                  </a:moveTo>
                  <a:cubicBezTo>
                    <a:pt x="0" y="25"/>
                    <a:pt x="14" y="137"/>
                    <a:pt x="20" y="172"/>
                  </a:cubicBezTo>
                  <a:cubicBezTo>
                    <a:pt x="27" y="208"/>
                    <a:pt x="27" y="295"/>
                    <a:pt x="29" y="333"/>
                  </a:cubicBezTo>
                  <a:cubicBezTo>
                    <a:pt x="31" y="371"/>
                    <a:pt x="32" y="388"/>
                    <a:pt x="32" y="388"/>
                  </a:cubicBezTo>
                  <a:cubicBezTo>
                    <a:pt x="20" y="402"/>
                    <a:pt x="279" y="457"/>
                    <a:pt x="276" y="360"/>
                  </a:cubicBezTo>
                  <a:cubicBezTo>
                    <a:pt x="275" y="328"/>
                    <a:pt x="271" y="255"/>
                    <a:pt x="256" y="182"/>
                  </a:cubicBezTo>
                  <a:cubicBezTo>
                    <a:pt x="236" y="85"/>
                    <a:pt x="193" y="2"/>
                    <a:pt x="193" y="2"/>
                  </a:cubicBezTo>
                  <a:cubicBezTo>
                    <a:pt x="103" y="0"/>
                    <a:pt x="89" y="0"/>
                    <a:pt x="0" y="25"/>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p:cNvSpPr>
              <a:spLocks/>
            </p:cNvSpPr>
            <p:nvPr/>
          </p:nvSpPr>
          <p:spPr bwMode="auto">
            <a:xfrm>
              <a:off x="8108950" y="3228975"/>
              <a:ext cx="314325" cy="223838"/>
            </a:xfrm>
            <a:custGeom>
              <a:avLst/>
              <a:gdLst>
                <a:gd name="T0" fmla="*/ 28 w 121"/>
                <a:gd name="T1" fmla="*/ 0 h 86"/>
                <a:gd name="T2" fmla="*/ 11 w 121"/>
                <a:gd name="T3" fmla="*/ 58 h 86"/>
                <a:gd name="T4" fmla="*/ 121 w 121"/>
                <a:gd name="T5" fmla="*/ 46 h 86"/>
                <a:gd name="T6" fmla="*/ 80 w 121"/>
                <a:gd name="T7" fmla="*/ 3 h 86"/>
                <a:gd name="T8" fmla="*/ 28 w 121"/>
                <a:gd name="T9" fmla="*/ 0 h 86"/>
              </a:gdLst>
              <a:ahLst/>
              <a:cxnLst>
                <a:cxn ang="0">
                  <a:pos x="T0" y="T1"/>
                </a:cxn>
                <a:cxn ang="0">
                  <a:pos x="T2" y="T3"/>
                </a:cxn>
                <a:cxn ang="0">
                  <a:pos x="T4" y="T5"/>
                </a:cxn>
                <a:cxn ang="0">
                  <a:pos x="T6" y="T7"/>
                </a:cxn>
                <a:cxn ang="0">
                  <a:pos x="T8" y="T9"/>
                </a:cxn>
              </a:cxnLst>
              <a:rect l="0" t="0" r="r" b="b"/>
              <a:pathLst>
                <a:path w="121" h="86">
                  <a:moveTo>
                    <a:pt x="28" y="0"/>
                  </a:moveTo>
                  <a:cubicBezTo>
                    <a:pt x="48" y="50"/>
                    <a:pt x="19" y="48"/>
                    <a:pt x="11" y="58"/>
                  </a:cubicBezTo>
                  <a:cubicBezTo>
                    <a:pt x="0" y="71"/>
                    <a:pt x="99" y="86"/>
                    <a:pt x="121" y="46"/>
                  </a:cubicBezTo>
                  <a:cubicBezTo>
                    <a:pt x="93" y="49"/>
                    <a:pt x="73" y="25"/>
                    <a:pt x="80" y="3"/>
                  </a:cubicBezTo>
                  <a:lnTo>
                    <a:pt x="28" y="0"/>
                  </a:ln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p:cNvSpPr>
              <a:spLocks/>
            </p:cNvSpPr>
            <p:nvPr/>
          </p:nvSpPr>
          <p:spPr bwMode="auto">
            <a:xfrm>
              <a:off x="7767638" y="3060700"/>
              <a:ext cx="280987" cy="220663"/>
            </a:xfrm>
            <a:custGeom>
              <a:avLst/>
              <a:gdLst>
                <a:gd name="T0" fmla="*/ 0 w 108"/>
                <a:gd name="T1" fmla="*/ 0 h 85"/>
                <a:gd name="T2" fmla="*/ 17 w 108"/>
                <a:gd name="T3" fmla="*/ 45 h 85"/>
                <a:gd name="T4" fmla="*/ 41 w 108"/>
                <a:gd name="T5" fmla="*/ 72 h 85"/>
                <a:gd name="T6" fmla="*/ 39 w 108"/>
                <a:gd name="T7" fmla="*/ 63 h 85"/>
                <a:gd name="T8" fmla="*/ 73 w 108"/>
                <a:gd name="T9" fmla="*/ 79 h 85"/>
                <a:gd name="T10" fmla="*/ 105 w 108"/>
                <a:gd name="T11" fmla="*/ 81 h 85"/>
                <a:gd name="T12" fmla="*/ 40 w 108"/>
                <a:gd name="T13" fmla="*/ 5 h 85"/>
                <a:gd name="T14" fmla="*/ 0 w 108"/>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85">
                  <a:moveTo>
                    <a:pt x="0" y="0"/>
                  </a:moveTo>
                  <a:cubicBezTo>
                    <a:pt x="1" y="2"/>
                    <a:pt x="5" y="23"/>
                    <a:pt x="17" y="45"/>
                  </a:cubicBezTo>
                  <a:cubicBezTo>
                    <a:pt x="29" y="68"/>
                    <a:pt x="41" y="75"/>
                    <a:pt x="41" y="72"/>
                  </a:cubicBezTo>
                  <a:cubicBezTo>
                    <a:pt x="40" y="70"/>
                    <a:pt x="38" y="61"/>
                    <a:pt x="39" y="63"/>
                  </a:cubicBezTo>
                  <a:cubicBezTo>
                    <a:pt x="41" y="64"/>
                    <a:pt x="47" y="73"/>
                    <a:pt x="73" y="79"/>
                  </a:cubicBezTo>
                  <a:cubicBezTo>
                    <a:pt x="98" y="85"/>
                    <a:pt x="108" y="82"/>
                    <a:pt x="105" y="81"/>
                  </a:cubicBezTo>
                  <a:cubicBezTo>
                    <a:pt x="102" y="80"/>
                    <a:pt x="40" y="5"/>
                    <a:pt x="40" y="5"/>
                  </a:cubicBezTo>
                  <a:lnTo>
                    <a:pt x="0"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p:cNvSpPr>
              <a:spLocks/>
            </p:cNvSpPr>
            <p:nvPr/>
          </p:nvSpPr>
          <p:spPr bwMode="auto">
            <a:xfrm>
              <a:off x="8404225" y="2468563"/>
              <a:ext cx="187325" cy="330200"/>
            </a:xfrm>
            <a:custGeom>
              <a:avLst/>
              <a:gdLst>
                <a:gd name="T0" fmla="*/ 25 w 72"/>
                <a:gd name="T1" fmla="*/ 0 h 127"/>
                <a:gd name="T2" fmla="*/ 64 w 72"/>
                <a:gd name="T3" fmla="*/ 53 h 127"/>
                <a:gd name="T4" fmla="*/ 54 w 72"/>
                <a:gd name="T5" fmla="*/ 125 h 127"/>
                <a:gd name="T6" fmla="*/ 0 w 72"/>
                <a:gd name="T7" fmla="*/ 13 h 127"/>
                <a:gd name="T8" fmla="*/ 25 w 72"/>
                <a:gd name="T9" fmla="*/ 0 h 127"/>
              </a:gdLst>
              <a:ahLst/>
              <a:cxnLst>
                <a:cxn ang="0">
                  <a:pos x="T0" y="T1"/>
                </a:cxn>
                <a:cxn ang="0">
                  <a:pos x="T2" y="T3"/>
                </a:cxn>
                <a:cxn ang="0">
                  <a:pos x="T4" y="T5"/>
                </a:cxn>
                <a:cxn ang="0">
                  <a:pos x="T6" y="T7"/>
                </a:cxn>
                <a:cxn ang="0">
                  <a:pos x="T8" y="T9"/>
                </a:cxn>
              </a:cxnLst>
              <a:rect l="0" t="0" r="r" b="b"/>
              <a:pathLst>
                <a:path w="72" h="127">
                  <a:moveTo>
                    <a:pt x="25" y="0"/>
                  </a:moveTo>
                  <a:cubicBezTo>
                    <a:pt x="27" y="2"/>
                    <a:pt x="57" y="27"/>
                    <a:pt x="64" y="53"/>
                  </a:cubicBezTo>
                  <a:cubicBezTo>
                    <a:pt x="72" y="79"/>
                    <a:pt x="54" y="127"/>
                    <a:pt x="54" y="125"/>
                  </a:cubicBezTo>
                  <a:cubicBezTo>
                    <a:pt x="54" y="122"/>
                    <a:pt x="0" y="13"/>
                    <a:pt x="0" y="13"/>
                  </a:cubicBezTo>
                  <a:lnTo>
                    <a:pt x="2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8"/>
            <p:cNvSpPr>
              <a:spLocks/>
            </p:cNvSpPr>
            <p:nvPr/>
          </p:nvSpPr>
          <p:spPr bwMode="auto">
            <a:xfrm>
              <a:off x="7650163" y="2447925"/>
              <a:ext cx="960437" cy="895350"/>
            </a:xfrm>
            <a:custGeom>
              <a:avLst/>
              <a:gdLst>
                <a:gd name="T0" fmla="*/ 0 w 369"/>
                <a:gd name="T1" fmla="*/ 130 h 345"/>
                <a:gd name="T2" fmla="*/ 46 w 369"/>
                <a:gd name="T3" fmla="*/ 254 h 345"/>
                <a:gd name="T4" fmla="*/ 78 w 369"/>
                <a:gd name="T5" fmla="*/ 261 h 345"/>
                <a:gd name="T6" fmla="*/ 106 w 369"/>
                <a:gd name="T7" fmla="*/ 302 h 345"/>
                <a:gd name="T8" fmla="*/ 341 w 369"/>
                <a:gd name="T9" fmla="*/ 268 h 345"/>
                <a:gd name="T10" fmla="*/ 360 w 369"/>
                <a:gd name="T11" fmla="*/ 168 h 345"/>
                <a:gd name="T12" fmla="*/ 344 w 369"/>
                <a:gd name="T13" fmla="*/ 133 h 345"/>
                <a:gd name="T14" fmla="*/ 335 w 369"/>
                <a:gd name="T15" fmla="*/ 62 h 345"/>
                <a:gd name="T16" fmla="*/ 279 w 369"/>
                <a:gd name="T17" fmla="*/ 10 h 345"/>
                <a:gd name="T18" fmla="*/ 46 w 369"/>
                <a:gd name="T19" fmla="*/ 53 h 345"/>
                <a:gd name="T20" fmla="*/ 0 w 369"/>
                <a:gd name="T21" fmla="*/ 13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345">
                  <a:moveTo>
                    <a:pt x="0" y="130"/>
                  </a:moveTo>
                  <a:cubicBezTo>
                    <a:pt x="0" y="130"/>
                    <a:pt x="36" y="239"/>
                    <a:pt x="46" y="254"/>
                  </a:cubicBezTo>
                  <a:cubicBezTo>
                    <a:pt x="55" y="269"/>
                    <a:pt x="78" y="261"/>
                    <a:pt x="78" y="261"/>
                  </a:cubicBezTo>
                  <a:cubicBezTo>
                    <a:pt x="78" y="261"/>
                    <a:pt x="82" y="288"/>
                    <a:pt x="106" y="302"/>
                  </a:cubicBezTo>
                  <a:cubicBezTo>
                    <a:pt x="180" y="345"/>
                    <a:pt x="281" y="333"/>
                    <a:pt x="341" y="268"/>
                  </a:cubicBezTo>
                  <a:cubicBezTo>
                    <a:pt x="366" y="240"/>
                    <a:pt x="369" y="194"/>
                    <a:pt x="360" y="168"/>
                  </a:cubicBezTo>
                  <a:cubicBezTo>
                    <a:pt x="351" y="142"/>
                    <a:pt x="344" y="133"/>
                    <a:pt x="344" y="133"/>
                  </a:cubicBezTo>
                  <a:cubicBezTo>
                    <a:pt x="344" y="133"/>
                    <a:pt x="346" y="89"/>
                    <a:pt x="335" y="62"/>
                  </a:cubicBezTo>
                  <a:cubicBezTo>
                    <a:pt x="325" y="35"/>
                    <a:pt x="315" y="20"/>
                    <a:pt x="279" y="10"/>
                  </a:cubicBezTo>
                  <a:cubicBezTo>
                    <a:pt x="243" y="0"/>
                    <a:pt x="90" y="23"/>
                    <a:pt x="46" y="53"/>
                  </a:cubicBezTo>
                  <a:cubicBezTo>
                    <a:pt x="3" y="83"/>
                    <a:pt x="0" y="130"/>
                    <a:pt x="0" y="1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p:cNvSpPr>
              <a:spLocks/>
            </p:cNvSpPr>
            <p:nvPr/>
          </p:nvSpPr>
          <p:spPr bwMode="auto">
            <a:xfrm>
              <a:off x="8334375" y="2722563"/>
              <a:ext cx="193675" cy="88900"/>
            </a:xfrm>
            <a:custGeom>
              <a:avLst/>
              <a:gdLst>
                <a:gd name="T0" fmla="*/ 0 w 74"/>
                <a:gd name="T1" fmla="*/ 31 h 34"/>
                <a:gd name="T2" fmla="*/ 34 w 74"/>
                <a:gd name="T3" fmla="*/ 6 h 34"/>
                <a:gd name="T4" fmla="*/ 71 w 74"/>
                <a:gd name="T5" fmla="*/ 14 h 34"/>
                <a:gd name="T6" fmla="*/ 0 w 74"/>
                <a:gd name="T7" fmla="*/ 31 h 34"/>
              </a:gdLst>
              <a:ahLst/>
              <a:cxnLst>
                <a:cxn ang="0">
                  <a:pos x="T0" y="T1"/>
                </a:cxn>
                <a:cxn ang="0">
                  <a:pos x="T2" y="T3"/>
                </a:cxn>
                <a:cxn ang="0">
                  <a:pos x="T4" y="T5"/>
                </a:cxn>
                <a:cxn ang="0">
                  <a:pos x="T6" y="T7"/>
                </a:cxn>
              </a:cxnLst>
              <a:rect l="0" t="0" r="r" b="b"/>
              <a:pathLst>
                <a:path w="74" h="34">
                  <a:moveTo>
                    <a:pt x="0" y="31"/>
                  </a:moveTo>
                  <a:cubicBezTo>
                    <a:pt x="1" y="23"/>
                    <a:pt x="13" y="12"/>
                    <a:pt x="34" y="6"/>
                  </a:cubicBezTo>
                  <a:cubicBezTo>
                    <a:pt x="55" y="0"/>
                    <a:pt x="74" y="5"/>
                    <a:pt x="71" y="14"/>
                  </a:cubicBezTo>
                  <a:cubicBezTo>
                    <a:pt x="31" y="16"/>
                    <a:pt x="0" y="34"/>
                    <a:pt x="0"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p:cNvSpPr>
              <a:spLocks/>
            </p:cNvSpPr>
            <p:nvPr/>
          </p:nvSpPr>
          <p:spPr bwMode="auto">
            <a:xfrm>
              <a:off x="7466013" y="2174875"/>
              <a:ext cx="1225550" cy="960438"/>
            </a:xfrm>
            <a:custGeom>
              <a:avLst/>
              <a:gdLst>
                <a:gd name="T0" fmla="*/ 157 w 471"/>
                <a:gd name="T1" fmla="*/ 272 h 370"/>
                <a:gd name="T2" fmla="*/ 171 w 471"/>
                <a:gd name="T3" fmla="*/ 324 h 370"/>
                <a:gd name="T4" fmla="*/ 159 w 471"/>
                <a:gd name="T5" fmla="*/ 322 h 370"/>
                <a:gd name="T6" fmla="*/ 133 w 471"/>
                <a:gd name="T7" fmla="*/ 299 h 370"/>
                <a:gd name="T8" fmla="*/ 96 w 471"/>
                <a:gd name="T9" fmla="*/ 317 h 370"/>
                <a:gd name="T10" fmla="*/ 131 w 471"/>
                <a:gd name="T11" fmla="*/ 370 h 370"/>
                <a:gd name="T12" fmla="*/ 64 w 471"/>
                <a:gd name="T13" fmla="*/ 213 h 370"/>
                <a:gd name="T14" fmla="*/ 339 w 471"/>
                <a:gd name="T15" fmla="*/ 47 h 370"/>
                <a:gd name="T16" fmla="*/ 334 w 471"/>
                <a:gd name="T17" fmla="*/ 69 h 370"/>
                <a:gd name="T18" fmla="*/ 413 w 471"/>
                <a:gd name="T19" fmla="*/ 0 h 370"/>
                <a:gd name="T20" fmla="*/ 381 w 471"/>
                <a:gd name="T21" fmla="*/ 189 h 370"/>
                <a:gd name="T22" fmla="*/ 401 w 471"/>
                <a:gd name="T23" fmla="*/ 184 h 370"/>
                <a:gd name="T24" fmla="*/ 160 w 471"/>
                <a:gd name="T25" fmla="*/ 244 h 370"/>
                <a:gd name="T26" fmla="*/ 157 w 471"/>
                <a:gd name="T27" fmla="*/ 27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370">
                  <a:moveTo>
                    <a:pt x="157" y="272"/>
                  </a:moveTo>
                  <a:cubicBezTo>
                    <a:pt x="157" y="274"/>
                    <a:pt x="169" y="305"/>
                    <a:pt x="171" y="324"/>
                  </a:cubicBezTo>
                  <a:cubicBezTo>
                    <a:pt x="173" y="336"/>
                    <a:pt x="160" y="321"/>
                    <a:pt x="159" y="322"/>
                  </a:cubicBezTo>
                  <a:cubicBezTo>
                    <a:pt x="156" y="322"/>
                    <a:pt x="133" y="299"/>
                    <a:pt x="133" y="299"/>
                  </a:cubicBezTo>
                  <a:cubicBezTo>
                    <a:pt x="133" y="299"/>
                    <a:pt x="104" y="296"/>
                    <a:pt x="96" y="317"/>
                  </a:cubicBezTo>
                  <a:cubicBezTo>
                    <a:pt x="87" y="338"/>
                    <a:pt x="131" y="370"/>
                    <a:pt x="131" y="370"/>
                  </a:cubicBezTo>
                  <a:cubicBezTo>
                    <a:pt x="98" y="369"/>
                    <a:pt x="0" y="254"/>
                    <a:pt x="64" y="213"/>
                  </a:cubicBezTo>
                  <a:cubicBezTo>
                    <a:pt x="92" y="13"/>
                    <a:pt x="274" y="118"/>
                    <a:pt x="339" y="47"/>
                  </a:cubicBezTo>
                  <a:cubicBezTo>
                    <a:pt x="339" y="62"/>
                    <a:pt x="331" y="70"/>
                    <a:pt x="334" y="69"/>
                  </a:cubicBezTo>
                  <a:cubicBezTo>
                    <a:pt x="349" y="62"/>
                    <a:pt x="374" y="55"/>
                    <a:pt x="413" y="0"/>
                  </a:cubicBezTo>
                  <a:cubicBezTo>
                    <a:pt x="471" y="139"/>
                    <a:pt x="371" y="190"/>
                    <a:pt x="381" y="189"/>
                  </a:cubicBezTo>
                  <a:cubicBezTo>
                    <a:pt x="390" y="188"/>
                    <a:pt x="401" y="184"/>
                    <a:pt x="401" y="184"/>
                  </a:cubicBezTo>
                  <a:cubicBezTo>
                    <a:pt x="387" y="245"/>
                    <a:pt x="203" y="243"/>
                    <a:pt x="160" y="244"/>
                  </a:cubicBezTo>
                  <a:lnTo>
                    <a:pt x="157" y="272"/>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p:cNvSpPr>
              <a:spLocks/>
            </p:cNvSpPr>
            <p:nvPr/>
          </p:nvSpPr>
          <p:spPr bwMode="auto">
            <a:xfrm>
              <a:off x="7673975" y="2870200"/>
              <a:ext cx="227012" cy="280988"/>
            </a:xfrm>
            <a:custGeom>
              <a:avLst/>
              <a:gdLst>
                <a:gd name="T0" fmla="*/ 9 w 87"/>
                <a:gd name="T1" fmla="*/ 44 h 108"/>
                <a:gd name="T2" fmla="*/ 26 w 87"/>
                <a:gd name="T3" fmla="*/ 84 h 108"/>
                <a:gd name="T4" fmla="*/ 64 w 87"/>
                <a:gd name="T5" fmla="*/ 106 h 108"/>
                <a:gd name="T6" fmla="*/ 85 w 87"/>
                <a:gd name="T7" fmla="*/ 72 h 108"/>
                <a:gd name="T8" fmla="*/ 9 w 87"/>
                <a:gd name="T9" fmla="*/ 44 h 108"/>
              </a:gdLst>
              <a:ahLst/>
              <a:cxnLst>
                <a:cxn ang="0">
                  <a:pos x="T0" y="T1"/>
                </a:cxn>
                <a:cxn ang="0">
                  <a:pos x="T2" y="T3"/>
                </a:cxn>
                <a:cxn ang="0">
                  <a:pos x="T4" y="T5"/>
                </a:cxn>
                <a:cxn ang="0">
                  <a:pos x="T6" y="T7"/>
                </a:cxn>
                <a:cxn ang="0">
                  <a:pos x="T8" y="T9"/>
                </a:cxn>
              </a:cxnLst>
              <a:rect l="0" t="0" r="r" b="b"/>
              <a:pathLst>
                <a:path w="87" h="108">
                  <a:moveTo>
                    <a:pt x="9" y="44"/>
                  </a:moveTo>
                  <a:cubicBezTo>
                    <a:pt x="0" y="58"/>
                    <a:pt x="14" y="72"/>
                    <a:pt x="26" y="84"/>
                  </a:cubicBezTo>
                  <a:cubicBezTo>
                    <a:pt x="38" y="96"/>
                    <a:pt x="45" y="108"/>
                    <a:pt x="64" y="106"/>
                  </a:cubicBezTo>
                  <a:cubicBezTo>
                    <a:pt x="81" y="104"/>
                    <a:pt x="87" y="87"/>
                    <a:pt x="85" y="72"/>
                  </a:cubicBezTo>
                  <a:cubicBezTo>
                    <a:pt x="80" y="39"/>
                    <a:pt x="37" y="0"/>
                    <a:pt x="9" y="4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p:nvSpPr>
          <p:spPr bwMode="auto">
            <a:xfrm>
              <a:off x="7713663" y="2959100"/>
              <a:ext cx="160337" cy="195263"/>
            </a:xfrm>
            <a:custGeom>
              <a:avLst/>
              <a:gdLst>
                <a:gd name="T0" fmla="*/ 2 w 62"/>
                <a:gd name="T1" fmla="*/ 19 h 75"/>
                <a:gd name="T2" fmla="*/ 59 w 62"/>
                <a:gd name="T3" fmla="*/ 42 h 75"/>
                <a:gd name="T4" fmla="*/ 49 w 62"/>
                <a:gd name="T5" fmla="*/ 29 h 75"/>
                <a:gd name="T6" fmla="*/ 46 w 62"/>
                <a:gd name="T7" fmla="*/ 14 h 75"/>
                <a:gd name="T8" fmla="*/ 31 w 62"/>
                <a:gd name="T9" fmla="*/ 3 h 75"/>
                <a:gd name="T10" fmla="*/ 2 w 62"/>
                <a:gd name="T11" fmla="*/ 19 h 75"/>
              </a:gdLst>
              <a:ahLst/>
              <a:cxnLst>
                <a:cxn ang="0">
                  <a:pos x="T0" y="T1"/>
                </a:cxn>
                <a:cxn ang="0">
                  <a:pos x="T2" y="T3"/>
                </a:cxn>
                <a:cxn ang="0">
                  <a:pos x="T4" y="T5"/>
                </a:cxn>
                <a:cxn ang="0">
                  <a:pos x="T6" y="T7"/>
                </a:cxn>
                <a:cxn ang="0">
                  <a:pos x="T8" y="T9"/>
                </a:cxn>
                <a:cxn ang="0">
                  <a:pos x="T10" y="T11"/>
                </a:cxn>
              </a:cxnLst>
              <a:rect l="0" t="0" r="r" b="b"/>
              <a:pathLst>
                <a:path w="62" h="75">
                  <a:moveTo>
                    <a:pt x="2" y="19"/>
                  </a:moveTo>
                  <a:cubicBezTo>
                    <a:pt x="0" y="49"/>
                    <a:pt x="62" y="75"/>
                    <a:pt x="59" y="42"/>
                  </a:cubicBezTo>
                  <a:cubicBezTo>
                    <a:pt x="58" y="29"/>
                    <a:pt x="57" y="36"/>
                    <a:pt x="49" y="29"/>
                  </a:cubicBezTo>
                  <a:cubicBezTo>
                    <a:pt x="40" y="22"/>
                    <a:pt x="46" y="21"/>
                    <a:pt x="46" y="14"/>
                  </a:cubicBezTo>
                  <a:cubicBezTo>
                    <a:pt x="45" y="8"/>
                    <a:pt x="35" y="4"/>
                    <a:pt x="31" y="3"/>
                  </a:cubicBezTo>
                  <a:cubicBezTo>
                    <a:pt x="19" y="0"/>
                    <a:pt x="3" y="3"/>
                    <a:pt x="2" y="19"/>
                  </a:cubicBezTo>
                  <a:close/>
                </a:path>
              </a:pathLst>
            </a:custGeom>
            <a:solidFill>
              <a:srgbClr val="E8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p:cNvSpPr>
              <a:spLocks/>
            </p:cNvSpPr>
            <p:nvPr/>
          </p:nvSpPr>
          <p:spPr bwMode="auto">
            <a:xfrm>
              <a:off x="8186738" y="3041650"/>
              <a:ext cx="241300" cy="146050"/>
            </a:xfrm>
            <a:custGeom>
              <a:avLst/>
              <a:gdLst>
                <a:gd name="T0" fmla="*/ 89 w 93"/>
                <a:gd name="T1" fmla="*/ 0 h 56"/>
                <a:gd name="T2" fmla="*/ 60 w 93"/>
                <a:gd name="T3" fmla="*/ 49 h 56"/>
                <a:gd name="T4" fmla="*/ 0 w 93"/>
                <a:gd name="T5" fmla="*/ 25 h 56"/>
                <a:gd name="T6" fmla="*/ 89 w 93"/>
                <a:gd name="T7" fmla="*/ 0 h 56"/>
              </a:gdLst>
              <a:ahLst/>
              <a:cxnLst>
                <a:cxn ang="0">
                  <a:pos x="T0" y="T1"/>
                </a:cxn>
                <a:cxn ang="0">
                  <a:pos x="T2" y="T3"/>
                </a:cxn>
                <a:cxn ang="0">
                  <a:pos x="T4" y="T5"/>
                </a:cxn>
                <a:cxn ang="0">
                  <a:pos x="T6" y="T7"/>
                </a:cxn>
              </a:cxnLst>
              <a:rect l="0" t="0" r="r" b="b"/>
              <a:pathLst>
                <a:path w="93" h="56">
                  <a:moveTo>
                    <a:pt x="89" y="0"/>
                  </a:moveTo>
                  <a:cubicBezTo>
                    <a:pt x="89" y="3"/>
                    <a:pt x="93" y="42"/>
                    <a:pt x="60" y="49"/>
                  </a:cubicBezTo>
                  <a:cubicBezTo>
                    <a:pt x="27" y="56"/>
                    <a:pt x="0" y="25"/>
                    <a:pt x="0" y="25"/>
                  </a:cubicBezTo>
                  <a:cubicBezTo>
                    <a:pt x="24" y="31"/>
                    <a:pt x="75" y="18"/>
                    <a:pt x="89" y="0"/>
                  </a:cubicBezTo>
                  <a:close/>
                </a:path>
              </a:pathLst>
            </a:custGeom>
            <a:solidFill>
              <a:srgbClr val="A15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34"/>
            <p:cNvSpPr>
              <a:spLocks noChangeArrowheads="1"/>
            </p:cNvSpPr>
            <p:nvPr/>
          </p:nvSpPr>
          <p:spPr bwMode="auto">
            <a:xfrm>
              <a:off x="8105775" y="2878138"/>
              <a:ext cx="65087" cy="10953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5"/>
            <p:cNvSpPr>
              <a:spLocks noChangeArrowheads="1"/>
            </p:cNvSpPr>
            <p:nvPr/>
          </p:nvSpPr>
          <p:spPr bwMode="auto">
            <a:xfrm>
              <a:off x="8418513" y="2811463"/>
              <a:ext cx="65087" cy="106363"/>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p:cNvSpPr>
              <a:spLocks/>
            </p:cNvSpPr>
            <p:nvPr/>
          </p:nvSpPr>
          <p:spPr bwMode="auto">
            <a:xfrm>
              <a:off x="8240713" y="2889250"/>
              <a:ext cx="193675" cy="220663"/>
            </a:xfrm>
            <a:custGeom>
              <a:avLst/>
              <a:gdLst>
                <a:gd name="T0" fmla="*/ 11 w 74"/>
                <a:gd name="T1" fmla="*/ 0 h 85"/>
                <a:gd name="T2" fmla="*/ 73 w 74"/>
                <a:gd name="T3" fmla="*/ 34 h 85"/>
                <a:gd name="T4" fmla="*/ 11 w 74"/>
                <a:gd name="T5" fmla="*/ 0 h 85"/>
              </a:gdLst>
              <a:ahLst/>
              <a:cxnLst>
                <a:cxn ang="0">
                  <a:pos x="T0" y="T1"/>
                </a:cxn>
                <a:cxn ang="0">
                  <a:pos x="T2" y="T3"/>
                </a:cxn>
                <a:cxn ang="0">
                  <a:pos x="T4" y="T5"/>
                </a:cxn>
              </a:cxnLst>
              <a:rect l="0" t="0" r="r" b="b"/>
              <a:pathLst>
                <a:path w="74" h="85">
                  <a:moveTo>
                    <a:pt x="11" y="0"/>
                  </a:moveTo>
                  <a:cubicBezTo>
                    <a:pt x="46" y="44"/>
                    <a:pt x="74" y="19"/>
                    <a:pt x="73" y="34"/>
                  </a:cubicBezTo>
                  <a:cubicBezTo>
                    <a:pt x="68" y="59"/>
                    <a:pt x="0" y="85"/>
                    <a:pt x="11" y="0"/>
                  </a:cubicBezTo>
                  <a:close/>
                </a:path>
              </a:pathLst>
            </a:custGeom>
            <a:solidFill>
              <a:srgbClr val="F9B7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p:cNvSpPr>
              <a:spLocks/>
            </p:cNvSpPr>
            <p:nvPr/>
          </p:nvSpPr>
          <p:spPr bwMode="auto">
            <a:xfrm>
              <a:off x="8016875" y="2795588"/>
              <a:ext cx="193675" cy="88900"/>
            </a:xfrm>
            <a:custGeom>
              <a:avLst/>
              <a:gdLst>
                <a:gd name="T0" fmla="*/ 1 w 74"/>
                <a:gd name="T1" fmla="*/ 31 h 34"/>
                <a:gd name="T2" fmla="*/ 35 w 74"/>
                <a:gd name="T3" fmla="*/ 6 h 34"/>
                <a:gd name="T4" fmla="*/ 71 w 74"/>
                <a:gd name="T5" fmla="*/ 14 h 34"/>
                <a:gd name="T6" fmla="*/ 1 w 74"/>
                <a:gd name="T7" fmla="*/ 31 h 34"/>
              </a:gdLst>
              <a:ahLst/>
              <a:cxnLst>
                <a:cxn ang="0">
                  <a:pos x="T0" y="T1"/>
                </a:cxn>
                <a:cxn ang="0">
                  <a:pos x="T2" y="T3"/>
                </a:cxn>
                <a:cxn ang="0">
                  <a:pos x="T4" y="T5"/>
                </a:cxn>
                <a:cxn ang="0">
                  <a:pos x="T6" y="T7"/>
                </a:cxn>
              </a:cxnLst>
              <a:rect l="0" t="0" r="r" b="b"/>
              <a:pathLst>
                <a:path w="74" h="34">
                  <a:moveTo>
                    <a:pt x="1" y="31"/>
                  </a:moveTo>
                  <a:cubicBezTo>
                    <a:pt x="1" y="23"/>
                    <a:pt x="14" y="12"/>
                    <a:pt x="35" y="6"/>
                  </a:cubicBezTo>
                  <a:cubicBezTo>
                    <a:pt x="56" y="0"/>
                    <a:pt x="74" y="5"/>
                    <a:pt x="71" y="14"/>
                  </a:cubicBezTo>
                  <a:cubicBezTo>
                    <a:pt x="31" y="15"/>
                    <a:pt x="0" y="34"/>
                    <a:pt x="1"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p:cNvSpPr>
              <a:spLocks/>
            </p:cNvSpPr>
            <p:nvPr/>
          </p:nvSpPr>
          <p:spPr bwMode="auto">
            <a:xfrm>
              <a:off x="8251825" y="3382963"/>
              <a:ext cx="119062" cy="85725"/>
            </a:xfrm>
            <a:custGeom>
              <a:avLst/>
              <a:gdLst>
                <a:gd name="T0" fmla="*/ 41 w 46"/>
                <a:gd name="T1" fmla="*/ 0 h 33"/>
                <a:gd name="T2" fmla="*/ 15 w 46"/>
                <a:gd name="T3" fmla="*/ 2 h 33"/>
                <a:gd name="T4" fmla="*/ 1 w 46"/>
                <a:gd name="T5" fmla="*/ 6 h 33"/>
                <a:gd name="T6" fmla="*/ 0 w 46"/>
                <a:gd name="T7" fmla="*/ 25 h 33"/>
                <a:gd name="T8" fmla="*/ 16 w 46"/>
                <a:gd name="T9" fmla="*/ 33 h 33"/>
                <a:gd name="T10" fmla="*/ 37 w 46"/>
                <a:gd name="T11" fmla="*/ 32 h 33"/>
                <a:gd name="T12" fmla="*/ 46 w 46"/>
                <a:gd name="T13" fmla="*/ 15 h 33"/>
                <a:gd name="T14" fmla="*/ 41 w 46"/>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3">
                  <a:moveTo>
                    <a:pt x="41" y="0"/>
                  </a:moveTo>
                  <a:cubicBezTo>
                    <a:pt x="37" y="2"/>
                    <a:pt x="15" y="2"/>
                    <a:pt x="15" y="2"/>
                  </a:cubicBezTo>
                  <a:cubicBezTo>
                    <a:pt x="1" y="6"/>
                    <a:pt x="1" y="6"/>
                    <a:pt x="1" y="6"/>
                  </a:cubicBezTo>
                  <a:cubicBezTo>
                    <a:pt x="0" y="25"/>
                    <a:pt x="0" y="25"/>
                    <a:pt x="0" y="25"/>
                  </a:cubicBezTo>
                  <a:cubicBezTo>
                    <a:pt x="16" y="33"/>
                    <a:pt x="16" y="33"/>
                    <a:pt x="16" y="33"/>
                  </a:cubicBezTo>
                  <a:cubicBezTo>
                    <a:pt x="37" y="32"/>
                    <a:pt x="37" y="32"/>
                    <a:pt x="37" y="32"/>
                  </a:cubicBezTo>
                  <a:cubicBezTo>
                    <a:pt x="46" y="15"/>
                    <a:pt x="46" y="15"/>
                    <a:pt x="46" y="15"/>
                  </a:cubicBezTo>
                  <a:lnTo>
                    <a:pt x="4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
            <p:cNvSpPr>
              <a:spLocks/>
            </p:cNvSpPr>
            <p:nvPr/>
          </p:nvSpPr>
          <p:spPr bwMode="auto">
            <a:xfrm>
              <a:off x="8118475" y="3314700"/>
              <a:ext cx="171450" cy="161925"/>
            </a:xfrm>
            <a:custGeom>
              <a:avLst/>
              <a:gdLst>
                <a:gd name="T0" fmla="*/ 66 w 66"/>
                <a:gd name="T1" fmla="*/ 28 h 62"/>
                <a:gd name="T2" fmla="*/ 49 w 66"/>
                <a:gd name="T3" fmla="*/ 60 h 62"/>
                <a:gd name="T4" fmla="*/ 0 w 66"/>
                <a:gd name="T5" fmla="*/ 27 h 62"/>
                <a:gd name="T6" fmla="*/ 13 w 66"/>
                <a:gd name="T7" fmla="*/ 0 h 62"/>
                <a:gd name="T8" fmla="*/ 66 w 66"/>
                <a:gd name="T9" fmla="*/ 28 h 62"/>
              </a:gdLst>
              <a:ahLst/>
              <a:cxnLst>
                <a:cxn ang="0">
                  <a:pos x="T0" y="T1"/>
                </a:cxn>
                <a:cxn ang="0">
                  <a:pos x="T2" y="T3"/>
                </a:cxn>
                <a:cxn ang="0">
                  <a:pos x="T4" y="T5"/>
                </a:cxn>
                <a:cxn ang="0">
                  <a:pos x="T6" y="T7"/>
                </a:cxn>
                <a:cxn ang="0">
                  <a:pos x="T8" y="T9"/>
                </a:cxn>
              </a:cxnLst>
              <a:rect l="0" t="0" r="r" b="b"/>
              <a:pathLst>
                <a:path w="66" h="62">
                  <a:moveTo>
                    <a:pt x="66" y="28"/>
                  </a:moveTo>
                  <a:cubicBezTo>
                    <a:pt x="66" y="28"/>
                    <a:pt x="50" y="62"/>
                    <a:pt x="49" y="60"/>
                  </a:cubicBezTo>
                  <a:cubicBezTo>
                    <a:pt x="48" y="58"/>
                    <a:pt x="0" y="27"/>
                    <a:pt x="0" y="27"/>
                  </a:cubicBezTo>
                  <a:cubicBezTo>
                    <a:pt x="13" y="0"/>
                    <a:pt x="13" y="0"/>
                    <a:pt x="13" y="0"/>
                  </a:cubicBezTo>
                  <a:lnTo>
                    <a:pt x="66" y="28"/>
                  </a:lnTo>
                  <a:close/>
                </a:path>
              </a:pathLst>
            </a:custGeom>
            <a:solidFill>
              <a:srgbClr val="CED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0"/>
            <p:cNvSpPr>
              <a:spLocks/>
            </p:cNvSpPr>
            <p:nvPr/>
          </p:nvSpPr>
          <p:spPr bwMode="auto">
            <a:xfrm>
              <a:off x="8329613" y="3292475"/>
              <a:ext cx="104775" cy="163513"/>
            </a:xfrm>
            <a:custGeom>
              <a:avLst/>
              <a:gdLst>
                <a:gd name="T0" fmla="*/ 0 w 40"/>
                <a:gd name="T1" fmla="*/ 36 h 63"/>
                <a:gd name="T2" fmla="*/ 17 w 40"/>
                <a:gd name="T3" fmla="*/ 61 h 63"/>
                <a:gd name="T4" fmla="*/ 40 w 40"/>
                <a:gd name="T5" fmla="*/ 22 h 63"/>
                <a:gd name="T6" fmla="*/ 16 w 40"/>
                <a:gd name="T7" fmla="*/ 0 h 63"/>
                <a:gd name="T8" fmla="*/ 0 w 40"/>
                <a:gd name="T9" fmla="*/ 36 h 63"/>
              </a:gdLst>
              <a:ahLst/>
              <a:cxnLst>
                <a:cxn ang="0">
                  <a:pos x="T0" y="T1"/>
                </a:cxn>
                <a:cxn ang="0">
                  <a:pos x="T2" y="T3"/>
                </a:cxn>
                <a:cxn ang="0">
                  <a:pos x="T4" y="T5"/>
                </a:cxn>
                <a:cxn ang="0">
                  <a:pos x="T6" y="T7"/>
                </a:cxn>
                <a:cxn ang="0">
                  <a:pos x="T8" y="T9"/>
                </a:cxn>
              </a:cxnLst>
              <a:rect l="0" t="0" r="r" b="b"/>
              <a:pathLst>
                <a:path w="40" h="63">
                  <a:moveTo>
                    <a:pt x="0" y="36"/>
                  </a:moveTo>
                  <a:cubicBezTo>
                    <a:pt x="1" y="38"/>
                    <a:pt x="17" y="63"/>
                    <a:pt x="17" y="61"/>
                  </a:cubicBezTo>
                  <a:cubicBezTo>
                    <a:pt x="16" y="58"/>
                    <a:pt x="40" y="22"/>
                    <a:pt x="40" y="22"/>
                  </a:cubicBezTo>
                  <a:cubicBezTo>
                    <a:pt x="16" y="0"/>
                    <a:pt x="16" y="0"/>
                    <a:pt x="16" y="0"/>
                  </a:cubicBezTo>
                  <a:lnTo>
                    <a:pt x="0" y="36"/>
                  </a:lnTo>
                  <a:close/>
                </a:path>
              </a:pathLst>
            </a:custGeom>
            <a:solidFill>
              <a:srgbClr val="CED0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p:cNvSpPr>
              <a:spLocks/>
            </p:cNvSpPr>
            <p:nvPr/>
          </p:nvSpPr>
          <p:spPr bwMode="auto">
            <a:xfrm>
              <a:off x="8293100" y="3435350"/>
              <a:ext cx="223837" cy="973138"/>
            </a:xfrm>
            <a:custGeom>
              <a:avLst/>
              <a:gdLst>
                <a:gd name="T0" fmla="*/ 7 w 86"/>
                <a:gd name="T1" fmla="*/ 0 h 375"/>
                <a:gd name="T2" fmla="*/ 0 w 86"/>
                <a:gd name="T3" fmla="*/ 13 h 375"/>
                <a:gd name="T4" fmla="*/ 7 w 86"/>
                <a:gd name="T5" fmla="*/ 317 h 375"/>
                <a:gd name="T6" fmla="*/ 52 w 86"/>
                <a:gd name="T7" fmla="*/ 373 h 375"/>
                <a:gd name="T8" fmla="*/ 86 w 86"/>
                <a:gd name="T9" fmla="*/ 317 h 375"/>
                <a:gd name="T10" fmla="*/ 21 w 86"/>
                <a:gd name="T11" fmla="*/ 12 h 375"/>
                <a:gd name="T12" fmla="*/ 7 w 86"/>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86" h="375">
                  <a:moveTo>
                    <a:pt x="7" y="0"/>
                  </a:moveTo>
                  <a:cubicBezTo>
                    <a:pt x="6" y="1"/>
                    <a:pt x="0" y="13"/>
                    <a:pt x="0" y="13"/>
                  </a:cubicBezTo>
                  <a:cubicBezTo>
                    <a:pt x="7" y="317"/>
                    <a:pt x="7" y="317"/>
                    <a:pt x="7" y="317"/>
                  </a:cubicBezTo>
                  <a:cubicBezTo>
                    <a:pt x="7" y="317"/>
                    <a:pt x="51" y="375"/>
                    <a:pt x="52" y="373"/>
                  </a:cubicBezTo>
                  <a:cubicBezTo>
                    <a:pt x="53" y="370"/>
                    <a:pt x="86" y="317"/>
                    <a:pt x="86" y="317"/>
                  </a:cubicBezTo>
                  <a:cubicBezTo>
                    <a:pt x="21" y="12"/>
                    <a:pt x="21" y="12"/>
                    <a:pt x="21" y="12"/>
                  </a:cubicBezTo>
                  <a:lnTo>
                    <a:pt x="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2"/>
            <p:cNvSpPr>
              <a:spLocks/>
            </p:cNvSpPr>
            <p:nvPr/>
          </p:nvSpPr>
          <p:spPr bwMode="auto">
            <a:xfrm>
              <a:off x="8137525" y="2889250"/>
              <a:ext cx="22225" cy="44450"/>
            </a:xfrm>
            <a:custGeom>
              <a:avLst/>
              <a:gdLst>
                <a:gd name="T0" fmla="*/ 4 w 9"/>
                <a:gd name="T1" fmla="*/ 0 h 17"/>
                <a:gd name="T2" fmla="*/ 9 w 9"/>
                <a:gd name="T3" fmla="*/ 9 h 17"/>
                <a:gd name="T4" fmla="*/ 5 w 9"/>
                <a:gd name="T5" fmla="*/ 17 h 17"/>
                <a:gd name="T6" fmla="*/ 1 w 9"/>
                <a:gd name="T7" fmla="*/ 9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6" y="0"/>
                    <a:pt x="8" y="4"/>
                    <a:pt x="9" y="9"/>
                  </a:cubicBezTo>
                  <a:cubicBezTo>
                    <a:pt x="9" y="13"/>
                    <a:pt x="8" y="17"/>
                    <a:pt x="5" y="17"/>
                  </a:cubicBezTo>
                  <a:cubicBezTo>
                    <a:pt x="3" y="17"/>
                    <a:pt x="1" y="13"/>
                    <a:pt x="1" y="9"/>
                  </a:cubicBezTo>
                  <a:cubicBezTo>
                    <a:pt x="0" y="4"/>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p:cNvSpPr>
            <p:nvPr/>
          </p:nvSpPr>
          <p:spPr bwMode="auto">
            <a:xfrm>
              <a:off x="8448675" y="2824163"/>
              <a:ext cx="23812" cy="44450"/>
            </a:xfrm>
            <a:custGeom>
              <a:avLst/>
              <a:gdLst>
                <a:gd name="T0" fmla="*/ 3 w 9"/>
                <a:gd name="T1" fmla="*/ 0 h 17"/>
                <a:gd name="T2" fmla="*/ 8 w 9"/>
                <a:gd name="T3" fmla="*/ 9 h 17"/>
                <a:gd name="T4" fmla="*/ 5 w 9"/>
                <a:gd name="T5" fmla="*/ 17 h 17"/>
                <a:gd name="T6" fmla="*/ 0 w 9"/>
                <a:gd name="T7" fmla="*/ 9 h 17"/>
                <a:gd name="T8" fmla="*/ 3 w 9"/>
                <a:gd name="T9" fmla="*/ 0 h 17"/>
              </a:gdLst>
              <a:ahLst/>
              <a:cxnLst>
                <a:cxn ang="0">
                  <a:pos x="T0" y="T1"/>
                </a:cxn>
                <a:cxn ang="0">
                  <a:pos x="T2" y="T3"/>
                </a:cxn>
                <a:cxn ang="0">
                  <a:pos x="T4" y="T5"/>
                </a:cxn>
                <a:cxn ang="0">
                  <a:pos x="T6" y="T7"/>
                </a:cxn>
                <a:cxn ang="0">
                  <a:pos x="T8" y="T9"/>
                </a:cxn>
              </a:cxnLst>
              <a:rect l="0" t="0" r="r" b="b"/>
              <a:pathLst>
                <a:path w="9" h="17">
                  <a:moveTo>
                    <a:pt x="3" y="0"/>
                  </a:moveTo>
                  <a:cubicBezTo>
                    <a:pt x="6" y="0"/>
                    <a:pt x="8" y="4"/>
                    <a:pt x="8" y="9"/>
                  </a:cubicBezTo>
                  <a:cubicBezTo>
                    <a:pt x="9" y="13"/>
                    <a:pt x="7" y="17"/>
                    <a:pt x="5" y="17"/>
                  </a:cubicBezTo>
                  <a:cubicBezTo>
                    <a:pt x="3" y="17"/>
                    <a:pt x="1" y="13"/>
                    <a:pt x="0" y="9"/>
                  </a:cubicBezTo>
                  <a:cubicBezTo>
                    <a:pt x="0" y="4"/>
                    <a:pt x="1"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p:cNvSpPr>
              <a:spLocks/>
            </p:cNvSpPr>
            <p:nvPr/>
          </p:nvSpPr>
          <p:spPr bwMode="auto">
            <a:xfrm>
              <a:off x="8602663" y="3460750"/>
              <a:ext cx="773112" cy="417513"/>
            </a:xfrm>
            <a:custGeom>
              <a:avLst/>
              <a:gdLst>
                <a:gd name="T0" fmla="*/ 18 w 297"/>
                <a:gd name="T1" fmla="*/ 83 h 161"/>
                <a:gd name="T2" fmla="*/ 129 w 297"/>
                <a:gd name="T3" fmla="*/ 157 h 161"/>
                <a:gd name="T4" fmla="*/ 297 w 297"/>
                <a:gd name="T5" fmla="*/ 7 h 161"/>
                <a:gd name="T6" fmla="*/ 290 w 297"/>
                <a:gd name="T7" fmla="*/ 0 h 161"/>
                <a:gd name="T8" fmla="*/ 285 w 297"/>
                <a:gd name="T9" fmla="*/ 4 h 161"/>
                <a:gd name="T10" fmla="*/ 132 w 297"/>
                <a:gd name="T11" fmla="*/ 139 h 161"/>
                <a:gd name="T12" fmla="*/ 0 w 297"/>
                <a:gd name="T13" fmla="*/ 30 h 161"/>
                <a:gd name="T14" fmla="*/ 18 w 297"/>
                <a:gd name="T15" fmla="*/ 83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161">
                  <a:moveTo>
                    <a:pt x="18" y="83"/>
                  </a:moveTo>
                  <a:cubicBezTo>
                    <a:pt x="67" y="117"/>
                    <a:pt x="124" y="155"/>
                    <a:pt x="129" y="157"/>
                  </a:cubicBezTo>
                  <a:cubicBezTo>
                    <a:pt x="138" y="161"/>
                    <a:pt x="297" y="7"/>
                    <a:pt x="297" y="7"/>
                  </a:cubicBezTo>
                  <a:cubicBezTo>
                    <a:pt x="290" y="0"/>
                    <a:pt x="290" y="0"/>
                    <a:pt x="290" y="0"/>
                  </a:cubicBezTo>
                  <a:cubicBezTo>
                    <a:pt x="288" y="1"/>
                    <a:pt x="287" y="3"/>
                    <a:pt x="285" y="4"/>
                  </a:cubicBezTo>
                  <a:cubicBezTo>
                    <a:pt x="249" y="36"/>
                    <a:pt x="136" y="137"/>
                    <a:pt x="132" y="139"/>
                  </a:cubicBezTo>
                  <a:cubicBezTo>
                    <a:pt x="129" y="140"/>
                    <a:pt x="29" y="55"/>
                    <a:pt x="0" y="30"/>
                  </a:cubicBezTo>
                  <a:cubicBezTo>
                    <a:pt x="6" y="46"/>
                    <a:pt x="12" y="64"/>
                    <a:pt x="18" y="83"/>
                  </a:cubicBez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p:cNvSpPr>
              <a:spLocks/>
            </p:cNvSpPr>
            <p:nvPr/>
          </p:nvSpPr>
          <p:spPr bwMode="auto">
            <a:xfrm>
              <a:off x="8186738" y="3057525"/>
              <a:ext cx="223837" cy="84138"/>
            </a:xfrm>
            <a:custGeom>
              <a:avLst/>
              <a:gdLst>
                <a:gd name="T0" fmla="*/ 83 w 86"/>
                <a:gd name="T1" fmla="*/ 0 h 32"/>
                <a:gd name="T2" fmla="*/ 0 w 86"/>
                <a:gd name="T3" fmla="*/ 19 h 32"/>
                <a:gd name="T4" fmla="*/ 15 w 86"/>
                <a:gd name="T5" fmla="*/ 32 h 32"/>
                <a:gd name="T6" fmla="*/ 84 w 86"/>
                <a:gd name="T7" fmla="*/ 11 h 32"/>
                <a:gd name="T8" fmla="*/ 83 w 86"/>
                <a:gd name="T9" fmla="*/ 0 h 32"/>
              </a:gdLst>
              <a:ahLst/>
              <a:cxnLst>
                <a:cxn ang="0">
                  <a:pos x="T0" y="T1"/>
                </a:cxn>
                <a:cxn ang="0">
                  <a:pos x="T2" y="T3"/>
                </a:cxn>
                <a:cxn ang="0">
                  <a:pos x="T4" y="T5"/>
                </a:cxn>
                <a:cxn ang="0">
                  <a:pos x="T6" y="T7"/>
                </a:cxn>
                <a:cxn ang="0">
                  <a:pos x="T8" y="T9"/>
                </a:cxn>
              </a:cxnLst>
              <a:rect l="0" t="0" r="r" b="b"/>
              <a:pathLst>
                <a:path w="86" h="32">
                  <a:moveTo>
                    <a:pt x="83" y="0"/>
                  </a:moveTo>
                  <a:cubicBezTo>
                    <a:pt x="64" y="15"/>
                    <a:pt x="21" y="25"/>
                    <a:pt x="0" y="19"/>
                  </a:cubicBezTo>
                  <a:cubicBezTo>
                    <a:pt x="0" y="19"/>
                    <a:pt x="5" y="25"/>
                    <a:pt x="15" y="32"/>
                  </a:cubicBezTo>
                  <a:cubicBezTo>
                    <a:pt x="37" y="30"/>
                    <a:pt x="78" y="22"/>
                    <a:pt x="84" y="11"/>
                  </a:cubicBezTo>
                  <a:cubicBezTo>
                    <a:pt x="86" y="9"/>
                    <a:pt x="84" y="4"/>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p:cNvSpPr>
              <a:spLocks/>
            </p:cNvSpPr>
            <p:nvPr/>
          </p:nvSpPr>
          <p:spPr bwMode="auto">
            <a:xfrm>
              <a:off x="7632700" y="2174875"/>
              <a:ext cx="962025" cy="552450"/>
            </a:xfrm>
            <a:custGeom>
              <a:avLst/>
              <a:gdLst>
                <a:gd name="T0" fmla="*/ 275 w 370"/>
                <a:gd name="T1" fmla="*/ 47 h 213"/>
                <a:gd name="T2" fmla="*/ 0 w 370"/>
                <a:gd name="T3" fmla="*/ 213 h 213"/>
                <a:gd name="T4" fmla="*/ 55 w 370"/>
                <a:gd name="T5" fmla="*/ 130 h 213"/>
                <a:gd name="T6" fmla="*/ 203 w 370"/>
                <a:gd name="T7" fmla="*/ 98 h 213"/>
                <a:gd name="T8" fmla="*/ 250 w 370"/>
                <a:gd name="T9" fmla="*/ 77 h 213"/>
                <a:gd name="T10" fmla="*/ 242 w 370"/>
                <a:gd name="T11" fmla="*/ 97 h 213"/>
                <a:gd name="T12" fmla="*/ 346 w 370"/>
                <a:gd name="T13" fmla="*/ 21 h 213"/>
                <a:gd name="T14" fmla="*/ 366 w 370"/>
                <a:gd name="T15" fmla="*/ 100 h 213"/>
                <a:gd name="T16" fmla="*/ 349 w 370"/>
                <a:gd name="T17" fmla="*/ 0 h 213"/>
                <a:gd name="T18" fmla="*/ 270 w 370"/>
                <a:gd name="T19" fmla="*/ 69 h 213"/>
                <a:gd name="T20" fmla="*/ 275 w 370"/>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213">
                  <a:moveTo>
                    <a:pt x="275" y="47"/>
                  </a:moveTo>
                  <a:cubicBezTo>
                    <a:pt x="210" y="118"/>
                    <a:pt x="28" y="13"/>
                    <a:pt x="0" y="213"/>
                  </a:cubicBezTo>
                  <a:cubicBezTo>
                    <a:pt x="0" y="213"/>
                    <a:pt x="18" y="162"/>
                    <a:pt x="55" y="130"/>
                  </a:cubicBezTo>
                  <a:cubicBezTo>
                    <a:pt x="92" y="98"/>
                    <a:pt x="176" y="104"/>
                    <a:pt x="203" y="98"/>
                  </a:cubicBezTo>
                  <a:cubicBezTo>
                    <a:pt x="231" y="92"/>
                    <a:pt x="250" y="77"/>
                    <a:pt x="250" y="77"/>
                  </a:cubicBezTo>
                  <a:cubicBezTo>
                    <a:pt x="242" y="97"/>
                    <a:pt x="242" y="97"/>
                    <a:pt x="242" y="97"/>
                  </a:cubicBezTo>
                  <a:cubicBezTo>
                    <a:pt x="277" y="98"/>
                    <a:pt x="318" y="75"/>
                    <a:pt x="346" y="21"/>
                  </a:cubicBezTo>
                  <a:cubicBezTo>
                    <a:pt x="354" y="43"/>
                    <a:pt x="368" y="62"/>
                    <a:pt x="366" y="100"/>
                  </a:cubicBezTo>
                  <a:cubicBezTo>
                    <a:pt x="370" y="73"/>
                    <a:pt x="366" y="40"/>
                    <a:pt x="349" y="0"/>
                  </a:cubicBezTo>
                  <a:cubicBezTo>
                    <a:pt x="310" y="55"/>
                    <a:pt x="285" y="62"/>
                    <a:pt x="270" y="69"/>
                  </a:cubicBezTo>
                  <a:cubicBezTo>
                    <a:pt x="267" y="70"/>
                    <a:pt x="275" y="62"/>
                    <a:pt x="275" y="47"/>
                  </a:cubicBez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2291426" y="-37795"/>
            <a:ext cx="3712509" cy="307777"/>
          </a:xfrm>
          <a:prstGeom prst="rect">
            <a:avLst/>
          </a:prstGeom>
          <a:noFill/>
        </p:spPr>
        <p:txBody>
          <a:bodyPr wrap="square" rtlCol="0">
            <a:spAutoFit/>
          </a:bodyPr>
          <a:lstStyle/>
          <a:p>
            <a:r>
              <a:rPr lang="en-IN" sz="1400" b="1" u="sng" dirty="0"/>
              <a:t>Hyderabad Chart Bar</a:t>
            </a:r>
          </a:p>
        </p:txBody>
      </p:sp>
      <p:sp>
        <p:nvSpPr>
          <p:cNvPr id="5" name="Freeform 13"/>
          <p:cNvSpPr>
            <a:spLocks noEditPoints="1"/>
          </p:cNvSpPr>
          <p:nvPr/>
        </p:nvSpPr>
        <p:spPr bwMode="auto">
          <a:xfrm>
            <a:off x="6627877" y="1485738"/>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5" name="Picture 24">
            <a:extLst>
              <a:ext uri="{FF2B5EF4-FFF2-40B4-BE49-F238E27FC236}">
                <a16:creationId xmlns:a16="http://schemas.microsoft.com/office/drawing/2014/main" id="{32A55050-8030-4A2A-B4E4-8C260B4EE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9" y="653049"/>
            <a:ext cx="6357148" cy="2961449"/>
          </a:xfrm>
          <a:prstGeom prst="rect">
            <a:avLst/>
          </a:prstGeom>
        </p:spPr>
      </p:pic>
      <p:sp>
        <p:nvSpPr>
          <p:cNvPr id="2" name="Rectangle 1">
            <a:extLst>
              <a:ext uri="{FF2B5EF4-FFF2-40B4-BE49-F238E27FC236}">
                <a16:creationId xmlns:a16="http://schemas.microsoft.com/office/drawing/2014/main" id="{A9533E68-B48A-4C8B-8DE4-C4167310ECD0}"/>
              </a:ext>
            </a:extLst>
          </p:cNvPr>
          <p:cNvSpPr/>
          <p:nvPr/>
        </p:nvSpPr>
        <p:spPr>
          <a:xfrm>
            <a:off x="-237970" y="3761473"/>
            <a:ext cx="7064572" cy="276999"/>
          </a:xfrm>
          <a:prstGeom prst="rect">
            <a:avLst/>
          </a:prstGeom>
        </p:spPr>
        <p:txBody>
          <a:bodyPr wrap="square">
            <a:spAutoFit/>
          </a:bodyPr>
          <a:lstStyle/>
          <a:p>
            <a:pPr marL="285750" indent="-285750" algn="ctr">
              <a:buFont typeface="Arial" panose="020B0604020202020204" pitchFamily="34" charset="0"/>
              <a:buChar char="•"/>
            </a:pPr>
            <a:r>
              <a:rPr lang="en-IN" sz="1200" dirty="0"/>
              <a:t>On This Chart All The hotels Maximum price is 461.00 INR or You Can See in The below List</a:t>
            </a:r>
            <a:endParaRPr lang="en-US" sz="1200" dirty="0">
              <a:solidFill>
                <a:schemeClr val="tx1">
                  <a:lumMod val="75000"/>
                  <a:lumOff val="25000"/>
                </a:schemeClr>
              </a:solidFill>
            </a:endParaRPr>
          </a:p>
        </p:txBody>
      </p:sp>
      <p:sp>
        <p:nvSpPr>
          <p:cNvPr id="3" name="Rectangle 2">
            <a:extLst>
              <a:ext uri="{FF2B5EF4-FFF2-40B4-BE49-F238E27FC236}">
                <a16:creationId xmlns:a16="http://schemas.microsoft.com/office/drawing/2014/main" id="{FEE877A0-9028-4D56-A37F-81904E7DF2C8}"/>
              </a:ext>
            </a:extLst>
          </p:cNvPr>
          <p:cNvSpPr/>
          <p:nvPr/>
        </p:nvSpPr>
        <p:spPr>
          <a:xfrm>
            <a:off x="-201323" y="5243918"/>
            <a:ext cx="6976432" cy="276999"/>
          </a:xfrm>
          <a:prstGeom prst="rect">
            <a:avLst/>
          </a:prstGeom>
        </p:spPr>
        <p:txBody>
          <a:bodyPr wrap="square">
            <a:spAutoFit/>
          </a:bodyPr>
          <a:lstStyle/>
          <a:p>
            <a:pPr marL="285750" indent="-285750" algn="ctr">
              <a:buFont typeface="Arial" panose="020B0604020202020204" pitchFamily="34" charset="0"/>
              <a:buChar char="•"/>
            </a:pPr>
            <a:r>
              <a:rPr lang="en-IN" sz="1200" dirty="0"/>
              <a:t>On This Chart All The hotels Maximum price is 3,943.00 INR or You Can See in The below List</a:t>
            </a:r>
            <a:endParaRPr lang="en-US" sz="1200" dirty="0">
              <a:solidFill>
                <a:schemeClr val="tx1">
                  <a:lumMod val="75000"/>
                  <a:lumOff val="25000"/>
                </a:schemeClr>
              </a:solidFill>
            </a:endParaRPr>
          </a:p>
        </p:txBody>
      </p:sp>
      <p:pic>
        <p:nvPicPr>
          <p:cNvPr id="72" name="Picture 71">
            <a:extLst>
              <a:ext uri="{FF2B5EF4-FFF2-40B4-BE49-F238E27FC236}">
                <a16:creationId xmlns:a16="http://schemas.microsoft.com/office/drawing/2014/main" id="{8EEC349F-B90F-498F-9E03-2A1912514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9" y="4107628"/>
            <a:ext cx="6877018" cy="1078613"/>
          </a:xfrm>
          <a:prstGeom prst="rect">
            <a:avLst/>
          </a:prstGeom>
        </p:spPr>
      </p:pic>
      <p:pic>
        <p:nvPicPr>
          <p:cNvPr id="74" name="Picture 73">
            <a:extLst>
              <a:ext uri="{FF2B5EF4-FFF2-40B4-BE49-F238E27FC236}">
                <a16:creationId xmlns:a16="http://schemas.microsoft.com/office/drawing/2014/main" id="{5A2E13F4-4812-4107-85A8-38252238B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2" y="5519432"/>
            <a:ext cx="7514216" cy="921341"/>
          </a:xfrm>
          <a:prstGeom prst="rect">
            <a:avLst/>
          </a:prstGeom>
        </p:spPr>
      </p:pic>
      <p:sp>
        <p:nvSpPr>
          <p:cNvPr id="75" name="Rectangle 74">
            <a:extLst>
              <a:ext uri="{FF2B5EF4-FFF2-40B4-BE49-F238E27FC236}">
                <a16:creationId xmlns:a16="http://schemas.microsoft.com/office/drawing/2014/main" id="{2E942863-3A3D-45DE-807B-489DC1C75B8D}"/>
              </a:ext>
            </a:extLst>
          </p:cNvPr>
          <p:cNvSpPr/>
          <p:nvPr/>
        </p:nvSpPr>
        <p:spPr>
          <a:xfrm>
            <a:off x="72725" y="290201"/>
            <a:ext cx="6783204" cy="369332"/>
          </a:xfrm>
          <a:prstGeom prst="rect">
            <a:avLst/>
          </a:prstGeom>
        </p:spPr>
        <p:txBody>
          <a:bodyPr wrap="none">
            <a:spAutoFit/>
          </a:bodyPr>
          <a:lstStyle/>
          <a:p>
            <a:pPr algn="ctr"/>
            <a:r>
              <a:rPr lang="en-IN" b="1" u="sng" dirty="0"/>
              <a:t>On This Chart Hyderabad hotels Maximum &amp; Minimum price</a:t>
            </a:r>
            <a:endParaRPr lang="en-US" b="1" u="sng" dirty="0">
              <a:solidFill>
                <a:schemeClr val="tx1">
                  <a:lumMod val="75000"/>
                  <a:lumOff val="25000"/>
                </a:schemeClr>
              </a:solidFill>
            </a:endParaRPr>
          </a:p>
        </p:txBody>
      </p:sp>
    </p:spTree>
    <p:extLst>
      <p:ext uri="{BB962C8B-B14F-4D97-AF65-F5344CB8AC3E}">
        <p14:creationId xmlns:p14="http://schemas.microsoft.com/office/powerpoint/2010/main" val="83912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7CFB76-7900-4708-9796-F4AD0504B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272" y="442496"/>
            <a:ext cx="3982006" cy="2410161"/>
          </a:xfrm>
          <a:prstGeom prst="rect">
            <a:avLst/>
          </a:prstGeom>
        </p:spPr>
      </p:pic>
      <p:pic>
        <p:nvPicPr>
          <p:cNvPr id="5" name="Picture 4">
            <a:extLst>
              <a:ext uri="{FF2B5EF4-FFF2-40B4-BE49-F238E27FC236}">
                <a16:creationId xmlns:a16="http://schemas.microsoft.com/office/drawing/2014/main" id="{BD412944-0CDF-4B74-8A9A-1E7454162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939" y="5030000"/>
            <a:ext cx="8897592" cy="1152686"/>
          </a:xfrm>
          <a:prstGeom prst="rect">
            <a:avLst/>
          </a:prstGeom>
        </p:spPr>
      </p:pic>
      <p:pic>
        <p:nvPicPr>
          <p:cNvPr id="7" name="Picture 6">
            <a:extLst>
              <a:ext uri="{FF2B5EF4-FFF2-40B4-BE49-F238E27FC236}">
                <a16:creationId xmlns:a16="http://schemas.microsoft.com/office/drawing/2014/main" id="{1FCC8E3A-C6CF-4685-BF84-B13CF2316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202" y="3562927"/>
            <a:ext cx="9431066" cy="1152686"/>
          </a:xfrm>
          <a:prstGeom prst="rect">
            <a:avLst/>
          </a:prstGeom>
        </p:spPr>
      </p:pic>
      <p:sp>
        <p:nvSpPr>
          <p:cNvPr id="8" name="Rectangle 7">
            <a:extLst>
              <a:ext uri="{FF2B5EF4-FFF2-40B4-BE49-F238E27FC236}">
                <a16:creationId xmlns:a16="http://schemas.microsoft.com/office/drawing/2014/main" id="{34712AF7-EF17-4A42-97E9-700501E347E1}"/>
              </a:ext>
            </a:extLst>
          </p:cNvPr>
          <p:cNvSpPr/>
          <p:nvPr/>
        </p:nvSpPr>
        <p:spPr>
          <a:xfrm>
            <a:off x="1496202" y="3105835"/>
            <a:ext cx="7916246"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562.00 INR or You Can See in The below List</a:t>
            </a:r>
            <a:endParaRPr lang="en-US" sz="1400" dirty="0">
              <a:solidFill>
                <a:schemeClr val="tx1">
                  <a:lumMod val="75000"/>
                  <a:lumOff val="25000"/>
                </a:schemeClr>
              </a:solidFill>
            </a:endParaRPr>
          </a:p>
        </p:txBody>
      </p:sp>
      <p:sp>
        <p:nvSpPr>
          <p:cNvPr id="9" name="Rectangle 8">
            <a:extLst>
              <a:ext uri="{FF2B5EF4-FFF2-40B4-BE49-F238E27FC236}">
                <a16:creationId xmlns:a16="http://schemas.microsoft.com/office/drawing/2014/main" id="{C89F75A2-C296-47A1-83F5-B75BCB828A04}"/>
              </a:ext>
            </a:extLst>
          </p:cNvPr>
          <p:cNvSpPr/>
          <p:nvPr/>
        </p:nvSpPr>
        <p:spPr>
          <a:xfrm>
            <a:off x="1531468" y="4715613"/>
            <a:ext cx="7939703"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3,080.00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6044B844-E6C1-4743-B34B-7946B432BA5D}"/>
              </a:ext>
            </a:extLst>
          </p:cNvPr>
          <p:cNvSpPr/>
          <p:nvPr/>
        </p:nvSpPr>
        <p:spPr>
          <a:xfrm>
            <a:off x="2171350" y="0"/>
            <a:ext cx="7849299" cy="369332"/>
          </a:xfrm>
          <a:prstGeom prst="rect">
            <a:avLst/>
          </a:prstGeom>
        </p:spPr>
        <p:txBody>
          <a:bodyPr wrap="square">
            <a:spAutoFit/>
          </a:bodyPr>
          <a:lstStyle/>
          <a:p>
            <a:pPr algn="ctr"/>
            <a:r>
              <a:rPr lang="en-IN" b="1" u="sng" dirty="0"/>
              <a:t>On This Chart Gurgaon hotels Maximum &amp; Minimum price</a:t>
            </a:r>
            <a:endParaRPr lang="en-US" b="1" u="sng" dirty="0">
              <a:solidFill>
                <a:schemeClr val="tx1">
                  <a:lumMod val="75000"/>
                  <a:lumOff val="25000"/>
                </a:schemeClr>
              </a:solidFill>
            </a:endParaRPr>
          </a:p>
        </p:txBody>
      </p:sp>
    </p:spTree>
    <p:extLst>
      <p:ext uri="{BB962C8B-B14F-4D97-AF65-F5344CB8AC3E}">
        <p14:creationId xmlns:p14="http://schemas.microsoft.com/office/powerpoint/2010/main" val="419416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D881A-3608-4E1A-9A33-D25B7ADF8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641" y="3638725"/>
            <a:ext cx="7808982" cy="1428283"/>
          </a:xfrm>
          <a:prstGeom prst="rect">
            <a:avLst/>
          </a:prstGeom>
        </p:spPr>
      </p:pic>
      <p:pic>
        <p:nvPicPr>
          <p:cNvPr id="5" name="Picture 4">
            <a:extLst>
              <a:ext uri="{FF2B5EF4-FFF2-40B4-BE49-F238E27FC236}">
                <a16:creationId xmlns:a16="http://schemas.microsoft.com/office/drawing/2014/main" id="{CD38A21E-5FAA-4F01-AA98-924D50264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837" y="310473"/>
            <a:ext cx="5205682" cy="2780675"/>
          </a:xfrm>
          <a:prstGeom prst="rect">
            <a:avLst/>
          </a:prstGeom>
        </p:spPr>
      </p:pic>
      <p:pic>
        <p:nvPicPr>
          <p:cNvPr id="7" name="Picture 6">
            <a:extLst>
              <a:ext uri="{FF2B5EF4-FFF2-40B4-BE49-F238E27FC236}">
                <a16:creationId xmlns:a16="http://schemas.microsoft.com/office/drawing/2014/main" id="{2F9BC4CD-A797-494A-9A54-918FFB39F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641" y="5505238"/>
            <a:ext cx="7808982" cy="1193729"/>
          </a:xfrm>
          <a:prstGeom prst="rect">
            <a:avLst/>
          </a:prstGeom>
        </p:spPr>
      </p:pic>
      <p:sp>
        <p:nvSpPr>
          <p:cNvPr id="8" name="Rectangle 7">
            <a:extLst>
              <a:ext uri="{FF2B5EF4-FFF2-40B4-BE49-F238E27FC236}">
                <a16:creationId xmlns:a16="http://schemas.microsoft.com/office/drawing/2014/main" id="{C03739F2-9758-43D6-A5C6-31C5C0D85135}"/>
              </a:ext>
            </a:extLst>
          </p:cNvPr>
          <p:cNvSpPr/>
          <p:nvPr/>
        </p:nvSpPr>
        <p:spPr>
          <a:xfrm>
            <a:off x="2832641" y="0"/>
            <a:ext cx="7396065" cy="369332"/>
          </a:xfrm>
          <a:prstGeom prst="rect">
            <a:avLst/>
          </a:prstGeom>
        </p:spPr>
        <p:txBody>
          <a:bodyPr wrap="square">
            <a:spAutoFit/>
          </a:bodyPr>
          <a:lstStyle/>
          <a:p>
            <a:pPr algn="ctr"/>
            <a:r>
              <a:rPr lang="en-IN" b="1" u="sng" dirty="0"/>
              <a:t>On This Chart Kolkata hotels Maximum &amp; Minimum price</a:t>
            </a:r>
            <a:endParaRPr lang="en-US" b="1" u="sng" dirty="0">
              <a:solidFill>
                <a:schemeClr val="tx1">
                  <a:lumMod val="75000"/>
                  <a:lumOff val="25000"/>
                </a:schemeClr>
              </a:solidFill>
            </a:endParaRPr>
          </a:p>
        </p:txBody>
      </p:sp>
      <p:sp>
        <p:nvSpPr>
          <p:cNvPr id="9" name="Rectangle 8">
            <a:extLst>
              <a:ext uri="{FF2B5EF4-FFF2-40B4-BE49-F238E27FC236}">
                <a16:creationId xmlns:a16="http://schemas.microsoft.com/office/drawing/2014/main" id="{0973E9D3-BB48-49AB-B94E-37DCDA0FF6CC}"/>
              </a:ext>
            </a:extLst>
          </p:cNvPr>
          <p:cNvSpPr/>
          <p:nvPr/>
        </p:nvSpPr>
        <p:spPr>
          <a:xfrm>
            <a:off x="2664746" y="5197461"/>
            <a:ext cx="7731854"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5451.00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65DDB65C-4EA0-451B-AD0F-B1A47FDE9A09}"/>
              </a:ext>
            </a:extLst>
          </p:cNvPr>
          <p:cNvSpPr/>
          <p:nvPr/>
        </p:nvSpPr>
        <p:spPr>
          <a:xfrm>
            <a:off x="2664746" y="3330948"/>
            <a:ext cx="7808981"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901.00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5982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DD43F-E4DB-4972-9F2E-627A3C74D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454" y="5553512"/>
            <a:ext cx="8220899" cy="1304488"/>
          </a:xfrm>
          <a:prstGeom prst="rect">
            <a:avLst/>
          </a:prstGeom>
        </p:spPr>
      </p:pic>
      <p:pic>
        <p:nvPicPr>
          <p:cNvPr id="5" name="Picture 4">
            <a:extLst>
              <a:ext uri="{FF2B5EF4-FFF2-40B4-BE49-F238E27FC236}">
                <a16:creationId xmlns:a16="http://schemas.microsoft.com/office/drawing/2014/main" id="{590EBE5F-D651-435E-8F05-F5CB7CB30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854" y="404455"/>
            <a:ext cx="4845590" cy="2704259"/>
          </a:xfrm>
          <a:prstGeom prst="rect">
            <a:avLst/>
          </a:prstGeom>
        </p:spPr>
      </p:pic>
      <p:pic>
        <p:nvPicPr>
          <p:cNvPr id="7" name="Picture 6">
            <a:extLst>
              <a:ext uri="{FF2B5EF4-FFF2-40B4-BE49-F238E27FC236}">
                <a16:creationId xmlns:a16="http://schemas.microsoft.com/office/drawing/2014/main" id="{0D1A22F1-0DF9-4EFE-9940-09D5407366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454" y="3582099"/>
            <a:ext cx="8185959" cy="1499530"/>
          </a:xfrm>
          <a:prstGeom prst="rect">
            <a:avLst/>
          </a:prstGeom>
        </p:spPr>
      </p:pic>
      <p:sp>
        <p:nvSpPr>
          <p:cNvPr id="8" name="Rectangle 7">
            <a:extLst>
              <a:ext uri="{FF2B5EF4-FFF2-40B4-BE49-F238E27FC236}">
                <a16:creationId xmlns:a16="http://schemas.microsoft.com/office/drawing/2014/main" id="{FB93B9C9-F0EC-4AFC-A26D-D43ED30138DE}"/>
              </a:ext>
            </a:extLst>
          </p:cNvPr>
          <p:cNvSpPr/>
          <p:nvPr/>
        </p:nvSpPr>
        <p:spPr>
          <a:xfrm>
            <a:off x="3047999" y="-28769"/>
            <a:ext cx="6800675" cy="369332"/>
          </a:xfrm>
          <a:prstGeom prst="rect">
            <a:avLst/>
          </a:prstGeom>
        </p:spPr>
        <p:txBody>
          <a:bodyPr wrap="square">
            <a:spAutoFit/>
          </a:bodyPr>
          <a:lstStyle/>
          <a:p>
            <a:pPr algn="ctr"/>
            <a:r>
              <a:rPr lang="en-IN" b="1" u="sng" dirty="0"/>
              <a:t>On This Chart Bangalore hotels Maximum &amp; Minimum price</a:t>
            </a:r>
            <a:endParaRPr lang="en-US" b="1" u="sng" dirty="0">
              <a:solidFill>
                <a:schemeClr val="tx1">
                  <a:lumMod val="75000"/>
                  <a:lumOff val="25000"/>
                </a:schemeClr>
              </a:solidFill>
            </a:endParaRPr>
          </a:p>
        </p:txBody>
      </p:sp>
      <p:sp>
        <p:nvSpPr>
          <p:cNvPr id="9" name="Rectangle 8">
            <a:extLst>
              <a:ext uri="{FF2B5EF4-FFF2-40B4-BE49-F238E27FC236}">
                <a16:creationId xmlns:a16="http://schemas.microsoft.com/office/drawing/2014/main" id="{55B4DD03-7FFE-480A-8F0D-66966AFFD5D3}"/>
              </a:ext>
            </a:extLst>
          </p:cNvPr>
          <p:cNvSpPr/>
          <p:nvPr/>
        </p:nvSpPr>
        <p:spPr>
          <a:xfrm>
            <a:off x="2789454" y="5163682"/>
            <a:ext cx="7967888"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3051.00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D12204AE-6EF0-4DF8-80FA-F86530E0BE1F}"/>
              </a:ext>
            </a:extLst>
          </p:cNvPr>
          <p:cNvSpPr/>
          <p:nvPr/>
        </p:nvSpPr>
        <p:spPr>
          <a:xfrm>
            <a:off x="2536444" y="3318987"/>
            <a:ext cx="8220898"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596.00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95099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127" y="3808858"/>
            <a:ext cx="4702016" cy="1442896"/>
          </a:xfrm>
          <a:prstGeom prst="rect">
            <a:avLst/>
          </a:prstGeom>
        </p:spPr>
        <p:txBody>
          <a:bodyPr wrap="square">
            <a:spAutoFit/>
          </a:bodyPr>
          <a:lstStyle/>
          <a:p>
            <a:pPr algn="just">
              <a:lnSpc>
                <a:spcPct val="150000"/>
              </a:lnSpc>
            </a:pPr>
            <a:r>
              <a:rPr lang="en-US" sz="1200" dirty="0">
                <a:solidFill>
                  <a:schemeClr val="tx1">
                    <a:lumMod val="75000"/>
                    <a:lumOff val="25000"/>
                  </a:schemeClr>
                </a:solidFill>
              </a:rPr>
              <a:t>This research aim at the cases of all cities in OYO hotel. And to find all the information related to them to calculate the lowest price comparisons &amp; maximum comparisons. Apart from that, it will help us to get a clear picture on its bi-variate and </a:t>
            </a:r>
            <a:r>
              <a:rPr lang="en-US" sz="1200" dirty="0" err="1">
                <a:solidFill>
                  <a:schemeClr val="tx1">
                    <a:lumMod val="75000"/>
                    <a:lumOff val="25000"/>
                  </a:schemeClr>
                </a:solidFill>
              </a:rPr>
              <a:t>uni</a:t>
            </a:r>
            <a:r>
              <a:rPr lang="en-US" sz="1200" dirty="0">
                <a:solidFill>
                  <a:schemeClr val="tx1">
                    <a:lumMod val="75000"/>
                    <a:lumOff val="25000"/>
                  </a:schemeClr>
                </a:solidFill>
              </a:rPr>
              <a:t>-variate options with various graphs and charts.</a:t>
            </a:r>
          </a:p>
        </p:txBody>
      </p:sp>
      <p:sp>
        <p:nvSpPr>
          <p:cNvPr id="4" name="Rectangle 3"/>
          <p:cNvSpPr/>
          <p:nvPr/>
        </p:nvSpPr>
        <p:spPr>
          <a:xfrm>
            <a:off x="6410209" y="3779362"/>
            <a:ext cx="4702016" cy="888898"/>
          </a:xfrm>
          <a:prstGeom prst="rect">
            <a:avLst/>
          </a:prstGeom>
        </p:spPr>
        <p:txBody>
          <a:bodyPr wrap="square">
            <a:spAutoFit/>
          </a:bodyPr>
          <a:lstStyle/>
          <a:p>
            <a:pPr algn="just">
              <a:lnSpc>
                <a:spcPct val="150000"/>
              </a:lnSpc>
            </a:pPr>
            <a:r>
              <a:rPr lang="en-US" sz="1200" dirty="0">
                <a:solidFill>
                  <a:schemeClr val="tx1">
                    <a:lumMod val="75000"/>
                    <a:lumOff val="25000"/>
                  </a:schemeClr>
                </a:solidFill>
              </a:rPr>
              <a:t>To achieve such aim, we need to follow certain steps and in the next slides, we can find out the steps acquainted with the process of getting the most suitable solution.</a:t>
            </a:r>
            <a:endParaRPr lang="id-ID" sz="1200" dirty="0">
              <a:solidFill>
                <a:schemeClr val="tx1">
                  <a:lumMod val="75000"/>
                  <a:lumOff val="25000"/>
                </a:schemeClr>
              </a:solidFill>
            </a:endParaRPr>
          </a:p>
        </p:txBody>
      </p:sp>
      <p:sp>
        <p:nvSpPr>
          <p:cNvPr id="7" name="TextBox 6"/>
          <p:cNvSpPr txBox="1"/>
          <p:nvPr/>
        </p:nvSpPr>
        <p:spPr>
          <a:xfrm>
            <a:off x="660432" y="1886542"/>
            <a:ext cx="6739474" cy="923330"/>
          </a:xfrm>
          <a:prstGeom prst="rect">
            <a:avLst/>
          </a:prstGeom>
          <a:noFill/>
        </p:spPr>
        <p:txBody>
          <a:bodyPr wrap="none" rtlCol="0">
            <a:spAutoFit/>
          </a:bodyPr>
          <a:lstStyle/>
          <a:p>
            <a:r>
              <a:rPr lang="en-US" sz="5400" dirty="0">
                <a:solidFill>
                  <a:schemeClr val="tx1">
                    <a:lumMod val="75000"/>
                    <a:lumOff val="25000"/>
                  </a:schemeClr>
                </a:solidFill>
                <a:latin typeface="+mj-lt"/>
              </a:rPr>
              <a:t>PROBLEM STATEMENT</a:t>
            </a:r>
          </a:p>
        </p:txBody>
      </p:sp>
      <p:sp>
        <p:nvSpPr>
          <p:cNvPr id="8" name="TextBox 7"/>
          <p:cNvSpPr txBox="1"/>
          <p:nvPr/>
        </p:nvSpPr>
        <p:spPr>
          <a:xfrm>
            <a:off x="1102259" y="1536333"/>
            <a:ext cx="272831" cy="307777"/>
          </a:xfrm>
          <a:prstGeom prst="rect">
            <a:avLst/>
          </a:prstGeom>
          <a:noFill/>
        </p:spPr>
        <p:txBody>
          <a:bodyPr wrap="none" rtlCol="0">
            <a:spAutoFit/>
          </a:bodyPr>
          <a:lstStyle/>
          <a:p>
            <a:pPr algn="ctr"/>
            <a:r>
              <a:rPr lang="en-US" sz="1400" spc="300" dirty="0">
                <a:solidFill>
                  <a:schemeClr val="tx1">
                    <a:lumMod val="75000"/>
                    <a:lumOff val="25000"/>
                  </a:schemeClr>
                </a:solidFill>
              </a:rPr>
              <a:t> </a:t>
            </a:r>
          </a:p>
        </p:txBody>
      </p:sp>
      <p:sp>
        <p:nvSpPr>
          <p:cNvPr id="9" name="Freeform 13"/>
          <p:cNvSpPr>
            <a:spLocks noEditPoints="1"/>
          </p:cNvSpPr>
          <p:nvPr/>
        </p:nvSpPr>
        <p:spPr bwMode="auto">
          <a:xfrm>
            <a:off x="209626" y="1574591"/>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985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1845B-DB37-4BCF-90B3-739596CCE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67" y="3569023"/>
            <a:ext cx="8330268" cy="1295041"/>
          </a:xfrm>
          <a:prstGeom prst="rect">
            <a:avLst/>
          </a:prstGeom>
        </p:spPr>
      </p:pic>
      <p:pic>
        <p:nvPicPr>
          <p:cNvPr id="5" name="Picture 4">
            <a:extLst>
              <a:ext uri="{FF2B5EF4-FFF2-40B4-BE49-F238E27FC236}">
                <a16:creationId xmlns:a16="http://schemas.microsoft.com/office/drawing/2014/main" id="{8848B7D8-C715-4C20-924B-F646C0B0E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366" y="5296931"/>
            <a:ext cx="8330269" cy="1479829"/>
          </a:xfrm>
          <a:prstGeom prst="rect">
            <a:avLst/>
          </a:prstGeom>
        </p:spPr>
      </p:pic>
      <p:pic>
        <p:nvPicPr>
          <p:cNvPr id="7" name="Picture 6">
            <a:extLst>
              <a:ext uri="{FF2B5EF4-FFF2-40B4-BE49-F238E27FC236}">
                <a16:creationId xmlns:a16="http://schemas.microsoft.com/office/drawing/2014/main" id="{D39AD946-F6DF-4202-9CD6-707941A9A0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611" y="357806"/>
            <a:ext cx="4685733" cy="2737732"/>
          </a:xfrm>
          <a:prstGeom prst="rect">
            <a:avLst/>
          </a:prstGeom>
        </p:spPr>
      </p:pic>
      <p:sp>
        <p:nvSpPr>
          <p:cNvPr id="8" name="Rectangle 7">
            <a:extLst>
              <a:ext uri="{FF2B5EF4-FFF2-40B4-BE49-F238E27FC236}">
                <a16:creationId xmlns:a16="http://schemas.microsoft.com/office/drawing/2014/main" id="{13EF90FE-FB48-4023-9E02-791B06889137}"/>
              </a:ext>
            </a:extLst>
          </p:cNvPr>
          <p:cNvSpPr/>
          <p:nvPr/>
        </p:nvSpPr>
        <p:spPr>
          <a:xfrm>
            <a:off x="2947332" y="0"/>
            <a:ext cx="7043955" cy="369332"/>
          </a:xfrm>
          <a:prstGeom prst="rect">
            <a:avLst/>
          </a:prstGeom>
        </p:spPr>
        <p:txBody>
          <a:bodyPr wrap="square">
            <a:spAutoFit/>
          </a:bodyPr>
          <a:lstStyle/>
          <a:p>
            <a:pPr algn="ctr"/>
            <a:r>
              <a:rPr lang="en-IN" b="1" u="sng" dirty="0"/>
              <a:t>On This Chart Noida hotels Maximum &amp; Minimum price</a:t>
            </a:r>
            <a:endParaRPr lang="en-US" b="1" u="sng" dirty="0">
              <a:solidFill>
                <a:schemeClr val="tx1">
                  <a:lumMod val="75000"/>
                  <a:lumOff val="25000"/>
                </a:schemeClr>
              </a:solidFill>
            </a:endParaRPr>
          </a:p>
        </p:txBody>
      </p:sp>
      <p:sp>
        <p:nvSpPr>
          <p:cNvPr id="9" name="Rectangle 8">
            <a:extLst>
              <a:ext uri="{FF2B5EF4-FFF2-40B4-BE49-F238E27FC236}">
                <a16:creationId xmlns:a16="http://schemas.microsoft.com/office/drawing/2014/main" id="{FF129762-B75E-4E5D-88C7-B095ACF1A6B9}"/>
              </a:ext>
            </a:extLst>
          </p:cNvPr>
          <p:cNvSpPr/>
          <p:nvPr/>
        </p:nvSpPr>
        <p:spPr>
          <a:xfrm>
            <a:off x="2393658" y="4926609"/>
            <a:ext cx="8330267"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596.00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CE434B9C-BDB5-418F-B69E-1C2E80C1B66E}"/>
              </a:ext>
            </a:extLst>
          </p:cNvPr>
          <p:cNvSpPr/>
          <p:nvPr/>
        </p:nvSpPr>
        <p:spPr>
          <a:xfrm>
            <a:off x="2393658" y="3220628"/>
            <a:ext cx="8503641" cy="307777"/>
          </a:xfrm>
          <a:prstGeom prst="rect">
            <a:avLst/>
          </a:prstGeom>
        </p:spPr>
        <p:txBody>
          <a:bodyPr wrap="square">
            <a:spAutoFit/>
          </a:bodyPr>
          <a:lstStyle/>
          <a:p>
            <a:pPr marL="742950" lvl="1" indent="-285750" algn="ctr">
              <a:buFont typeface="Arial" panose="020B0604020202020204" pitchFamily="34" charset="0"/>
              <a:buChar char="•"/>
            </a:pPr>
            <a:r>
              <a:rPr lang="en-IN" sz="1400" dirty="0"/>
              <a:t>On This Chart All The hotels Maximum price is 2107.00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60279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7C476-139A-495A-9D95-F11F8B2EB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66" y="3650410"/>
            <a:ext cx="8347047" cy="1358615"/>
          </a:xfrm>
          <a:prstGeom prst="rect">
            <a:avLst/>
          </a:prstGeom>
        </p:spPr>
      </p:pic>
      <p:pic>
        <p:nvPicPr>
          <p:cNvPr id="5" name="Picture 4">
            <a:extLst>
              <a:ext uri="{FF2B5EF4-FFF2-40B4-BE49-F238E27FC236}">
                <a16:creationId xmlns:a16="http://schemas.microsoft.com/office/drawing/2014/main" id="{3CEADD99-EB16-44DD-8C72-A607F6B09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367" y="5327431"/>
            <a:ext cx="8347046" cy="1530570"/>
          </a:xfrm>
          <a:prstGeom prst="rect">
            <a:avLst/>
          </a:prstGeom>
        </p:spPr>
      </p:pic>
      <p:pic>
        <p:nvPicPr>
          <p:cNvPr id="7" name="Picture 6">
            <a:extLst>
              <a:ext uri="{FF2B5EF4-FFF2-40B4-BE49-F238E27FC236}">
                <a16:creationId xmlns:a16="http://schemas.microsoft.com/office/drawing/2014/main" id="{FF3AA88C-6557-46F7-BBB4-563A380B6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3012" y="364340"/>
            <a:ext cx="4817643" cy="2826791"/>
          </a:xfrm>
          <a:prstGeom prst="rect">
            <a:avLst/>
          </a:prstGeom>
        </p:spPr>
      </p:pic>
      <p:sp>
        <p:nvSpPr>
          <p:cNvPr id="2" name="Rectangle 1">
            <a:extLst>
              <a:ext uri="{FF2B5EF4-FFF2-40B4-BE49-F238E27FC236}">
                <a16:creationId xmlns:a16="http://schemas.microsoft.com/office/drawing/2014/main" id="{042F19DE-5AD6-4845-ABCB-1D2B19DFDF13}"/>
              </a:ext>
            </a:extLst>
          </p:cNvPr>
          <p:cNvSpPr/>
          <p:nvPr/>
        </p:nvSpPr>
        <p:spPr>
          <a:xfrm>
            <a:off x="3185995" y="0"/>
            <a:ext cx="6612346" cy="369332"/>
          </a:xfrm>
          <a:prstGeom prst="rect">
            <a:avLst/>
          </a:prstGeom>
        </p:spPr>
        <p:txBody>
          <a:bodyPr wrap="square">
            <a:spAutoFit/>
          </a:bodyPr>
          <a:lstStyle/>
          <a:p>
            <a:pPr algn="ctr"/>
            <a:r>
              <a:rPr lang="en-IN" b="1" u="sng" dirty="0"/>
              <a:t>On This Chart Delhi hotels Maximum &amp; Minimum price</a:t>
            </a:r>
            <a:endParaRPr lang="en-US" b="1" u="sng" dirty="0">
              <a:solidFill>
                <a:schemeClr val="tx1">
                  <a:lumMod val="75000"/>
                  <a:lumOff val="25000"/>
                </a:schemeClr>
              </a:solidFill>
            </a:endParaRPr>
          </a:p>
        </p:txBody>
      </p:sp>
      <p:sp>
        <p:nvSpPr>
          <p:cNvPr id="4" name="Rectangle 3">
            <a:extLst>
              <a:ext uri="{FF2B5EF4-FFF2-40B4-BE49-F238E27FC236}">
                <a16:creationId xmlns:a16="http://schemas.microsoft.com/office/drawing/2014/main" id="{E6185CC3-AB8D-4941-9F73-F98E492766E6}"/>
              </a:ext>
            </a:extLst>
          </p:cNvPr>
          <p:cNvSpPr/>
          <p:nvPr/>
        </p:nvSpPr>
        <p:spPr>
          <a:xfrm>
            <a:off x="2503202" y="5019654"/>
            <a:ext cx="7977931"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712.00 INR or You Can See in The below List</a:t>
            </a:r>
            <a:endParaRPr lang="en-US" sz="1400" dirty="0">
              <a:solidFill>
                <a:schemeClr val="tx1">
                  <a:lumMod val="75000"/>
                  <a:lumOff val="25000"/>
                </a:schemeClr>
              </a:solidFill>
            </a:endParaRPr>
          </a:p>
        </p:txBody>
      </p:sp>
      <p:sp>
        <p:nvSpPr>
          <p:cNvPr id="6" name="Rectangle 5">
            <a:extLst>
              <a:ext uri="{FF2B5EF4-FFF2-40B4-BE49-F238E27FC236}">
                <a16:creationId xmlns:a16="http://schemas.microsoft.com/office/drawing/2014/main" id="{E31EC2CD-A719-406B-9FE4-5ADEC259226C}"/>
              </a:ext>
            </a:extLst>
          </p:cNvPr>
          <p:cNvSpPr/>
          <p:nvPr/>
        </p:nvSpPr>
        <p:spPr>
          <a:xfrm>
            <a:off x="2412321" y="3365703"/>
            <a:ext cx="8159692"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2,307.00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13101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36A61-8D71-4C45-9C2B-ADC142808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810" y="3576268"/>
            <a:ext cx="8313491" cy="1281009"/>
          </a:xfrm>
          <a:prstGeom prst="rect">
            <a:avLst/>
          </a:prstGeom>
        </p:spPr>
      </p:pic>
      <p:pic>
        <p:nvPicPr>
          <p:cNvPr id="5" name="Picture 4">
            <a:extLst>
              <a:ext uri="{FF2B5EF4-FFF2-40B4-BE49-F238E27FC236}">
                <a16:creationId xmlns:a16="http://schemas.microsoft.com/office/drawing/2014/main" id="{B3817A74-4476-44C9-8FBF-9E2FC2413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810" y="5273569"/>
            <a:ext cx="8313491" cy="1545724"/>
          </a:xfrm>
          <a:prstGeom prst="rect">
            <a:avLst/>
          </a:prstGeom>
        </p:spPr>
      </p:pic>
      <p:pic>
        <p:nvPicPr>
          <p:cNvPr id="7" name="Picture 6">
            <a:extLst>
              <a:ext uri="{FF2B5EF4-FFF2-40B4-BE49-F238E27FC236}">
                <a16:creationId xmlns:a16="http://schemas.microsoft.com/office/drawing/2014/main" id="{0072A0DF-38DE-4B7D-B498-C66D00836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7808" y="302332"/>
            <a:ext cx="4820253" cy="2857644"/>
          </a:xfrm>
          <a:prstGeom prst="rect">
            <a:avLst/>
          </a:prstGeom>
        </p:spPr>
      </p:pic>
      <p:sp>
        <p:nvSpPr>
          <p:cNvPr id="8" name="Rectangle 7">
            <a:extLst>
              <a:ext uri="{FF2B5EF4-FFF2-40B4-BE49-F238E27FC236}">
                <a16:creationId xmlns:a16="http://schemas.microsoft.com/office/drawing/2014/main" id="{4367A35F-C6BD-433D-AADB-507AE151B6AE}"/>
              </a:ext>
            </a:extLst>
          </p:cNvPr>
          <p:cNvSpPr/>
          <p:nvPr/>
        </p:nvSpPr>
        <p:spPr>
          <a:xfrm>
            <a:off x="2913776" y="-20834"/>
            <a:ext cx="6809064" cy="369332"/>
          </a:xfrm>
          <a:prstGeom prst="rect">
            <a:avLst/>
          </a:prstGeom>
        </p:spPr>
        <p:txBody>
          <a:bodyPr wrap="square">
            <a:spAutoFit/>
          </a:bodyPr>
          <a:lstStyle/>
          <a:p>
            <a:pPr algn="ctr"/>
            <a:r>
              <a:rPr lang="en-IN" b="1" u="sng" dirty="0"/>
              <a:t>On This Chart Mumbai hotels Maximum &amp; Minimum price</a:t>
            </a:r>
            <a:endParaRPr lang="en-US" b="1" u="sng" dirty="0">
              <a:solidFill>
                <a:schemeClr val="tx1">
                  <a:lumMod val="75000"/>
                  <a:lumOff val="25000"/>
                </a:schemeClr>
              </a:solidFill>
            </a:endParaRPr>
          </a:p>
        </p:txBody>
      </p:sp>
      <p:sp>
        <p:nvSpPr>
          <p:cNvPr id="9" name="Rectangle 8">
            <a:extLst>
              <a:ext uri="{FF2B5EF4-FFF2-40B4-BE49-F238E27FC236}">
                <a16:creationId xmlns:a16="http://schemas.microsoft.com/office/drawing/2014/main" id="{3306DCD8-8E0B-44E3-9ED0-D32C61896A82}"/>
              </a:ext>
            </a:extLst>
          </p:cNvPr>
          <p:cNvSpPr/>
          <p:nvPr/>
        </p:nvSpPr>
        <p:spPr>
          <a:xfrm>
            <a:off x="2670495" y="5011959"/>
            <a:ext cx="7765409"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1,014.00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D62C286A-A81B-4B67-AB8B-D71B0E94EC28}"/>
              </a:ext>
            </a:extLst>
          </p:cNvPr>
          <p:cNvSpPr/>
          <p:nvPr/>
        </p:nvSpPr>
        <p:spPr>
          <a:xfrm>
            <a:off x="2734810" y="3214233"/>
            <a:ext cx="7801762"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6,775.00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339620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333B6B-16FA-474D-A6B3-7664C876D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437" y="3521901"/>
            <a:ext cx="8359759" cy="1326522"/>
          </a:xfrm>
          <a:prstGeom prst="rect">
            <a:avLst/>
          </a:prstGeom>
        </p:spPr>
      </p:pic>
      <p:pic>
        <p:nvPicPr>
          <p:cNvPr id="5" name="Picture 4">
            <a:extLst>
              <a:ext uri="{FF2B5EF4-FFF2-40B4-BE49-F238E27FC236}">
                <a16:creationId xmlns:a16="http://schemas.microsoft.com/office/drawing/2014/main" id="{A3765A37-E54C-4DD5-B54B-B0EE60937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588" y="5251508"/>
            <a:ext cx="8359759" cy="1506945"/>
          </a:xfrm>
          <a:prstGeom prst="rect">
            <a:avLst/>
          </a:prstGeom>
        </p:spPr>
      </p:pic>
      <p:pic>
        <p:nvPicPr>
          <p:cNvPr id="7" name="Picture 6">
            <a:extLst>
              <a:ext uri="{FF2B5EF4-FFF2-40B4-BE49-F238E27FC236}">
                <a16:creationId xmlns:a16="http://schemas.microsoft.com/office/drawing/2014/main" id="{ACA1AC79-EF62-49F2-9892-2134A75C2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237" y="286486"/>
            <a:ext cx="4958593" cy="2796604"/>
          </a:xfrm>
          <a:prstGeom prst="rect">
            <a:avLst/>
          </a:prstGeom>
        </p:spPr>
      </p:pic>
      <p:sp>
        <p:nvSpPr>
          <p:cNvPr id="8" name="Rectangle 7">
            <a:extLst>
              <a:ext uri="{FF2B5EF4-FFF2-40B4-BE49-F238E27FC236}">
                <a16:creationId xmlns:a16="http://schemas.microsoft.com/office/drawing/2014/main" id="{E92190A3-2843-467B-8DC3-BB47988E5EE8}"/>
              </a:ext>
            </a:extLst>
          </p:cNvPr>
          <p:cNvSpPr/>
          <p:nvPr/>
        </p:nvSpPr>
        <p:spPr>
          <a:xfrm>
            <a:off x="2687273" y="4943731"/>
            <a:ext cx="7908022"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702.00 INR or You Can See in The below List</a:t>
            </a:r>
            <a:endParaRPr lang="en-US" sz="1400" dirty="0">
              <a:solidFill>
                <a:schemeClr val="tx1">
                  <a:lumMod val="75000"/>
                  <a:lumOff val="25000"/>
                </a:schemeClr>
              </a:solidFill>
            </a:endParaRPr>
          </a:p>
        </p:txBody>
      </p:sp>
      <p:sp>
        <p:nvSpPr>
          <p:cNvPr id="9" name="Rectangle 8">
            <a:extLst>
              <a:ext uri="{FF2B5EF4-FFF2-40B4-BE49-F238E27FC236}">
                <a16:creationId xmlns:a16="http://schemas.microsoft.com/office/drawing/2014/main" id="{B6CFD549-353E-403B-9124-392442D99665}"/>
              </a:ext>
            </a:extLst>
          </p:cNvPr>
          <p:cNvSpPr/>
          <p:nvPr/>
        </p:nvSpPr>
        <p:spPr>
          <a:xfrm>
            <a:off x="2687273" y="3118816"/>
            <a:ext cx="7966745"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2,874.00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C2B41C82-A818-4FFB-95FA-747595CD1F14}"/>
              </a:ext>
            </a:extLst>
          </p:cNvPr>
          <p:cNvSpPr/>
          <p:nvPr/>
        </p:nvSpPr>
        <p:spPr>
          <a:xfrm>
            <a:off x="2802437" y="0"/>
            <a:ext cx="7480183" cy="369332"/>
          </a:xfrm>
          <a:prstGeom prst="rect">
            <a:avLst/>
          </a:prstGeom>
        </p:spPr>
        <p:txBody>
          <a:bodyPr wrap="square">
            <a:spAutoFit/>
          </a:bodyPr>
          <a:lstStyle/>
          <a:p>
            <a:pPr algn="ctr"/>
            <a:r>
              <a:rPr lang="en-IN" b="1" u="sng" dirty="0"/>
              <a:t>On This Chart Pune hotels Maximum &amp; Minimum price</a:t>
            </a:r>
            <a:endParaRPr lang="en-US" b="1" u="sng" dirty="0">
              <a:solidFill>
                <a:schemeClr val="tx1">
                  <a:lumMod val="75000"/>
                  <a:lumOff val="25000"/>
                </a:schemeClr>
              </a:solidFill>
            </a:endParaRPr>
          </a:p>
        </p:txBody>
      </p:sp>
    </p:spTree>
    <p:extLst>
      <p:ext uri="{BB962C8B-B14F-4D97-AF65-F5344CB8AC3E}">
        <p14:creationId xmlns:p14="http://schemas.microsoft.com/office/powerpoint/2010/main" val="151329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7615E-D026-4863-AADC-2E53584D5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171" y="5337592"/>
            <a:ext cx="8263517" cy="1471471"/>
          </a:xfrm>
          <a:prstGeom prst="rect">
            <a:avLst/>
          </a:prstGeom>
        </p:spPr>
      </p:pic>
      <p:pic>
        <p:nvPicPr>
          <p:cNvPr id="5" name="Picture 4">
            <a:extLst>
              <a:ext uri="{FF2B5EF4-FFF2-40B4-BE49-F238E27FC236}">
                <a16:creationId xmlns:a16="http://schemas.microsoft.com/office/drawing/2014/main" id="{B621A5E2-EDFD-45C2-BA39-CB7B49EA7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353" y="330322"/>
            <a:ext cx="4952197" cy="3016856"/>
          </a:xfrm>
          <a:prstGeom prst="rect">
            <a:avLst/>
          </a:prstGeom>
        </p:spPr>
      </p:pic>
      <p:pic>
        <p:nvPicPr>
          <p:cNvPr id="7" name="Picture 6">
            <a:extLst>
              <a:ext uri="{FF2B5EF4-FFF2-40B4-BE49-F238E27FC236}">
                <a16:creationId xmlns:a16="http://schemas.microsoft.com/office/drawing/2014/main" id="{DE15437D-E595-4FBA-A665-48109A203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253" y="3738484"/>
            <a:ext cx="8263517" cy="1331977"/>
          </a:xfrm>
          <a:prstGeom prst="rect">
            <a:avLst/>
          </a:prstGeom>
        </p:spPr>
      </p:pic>
      <p:sp>
        <p:nvSpPr>
          <p:cNvPr id="8" name="Rectangle 7">
            <a:extLst>
              <a:ext uri="{FF2B5EF4-FFF2-40B4-BE49-F238E27FC236}">
                <a16:creationId xmlns:a16="http://schemas.microsoft.com/office/drawing/2014/main" id="{087185FA-4CE3-4F96-AD92-C9FD937774F1}"/>
              </a:ext>
            </a:extLst>
          </p:cNvPr>
          <p:cNvSpPr/>
          <p:nvPr/>
        </p:nvSpPr>
        <p:spPr>
          <a:xfrm>
            <a:off x="2759253" y="3437763"/>
            <a:ext cx="7731490"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3,264.00 INR or You Can See in The below List</a:t>
            </a:r>
            <a:endParaRPr lang="en-US" sz="1400" dirty="0">
              <a:solidFill>
                <a:schemeClr val="tx1">
                  <a:lumMod val="75000"/>
                  <a:lumOff val="25000"/>
                </a:schemeClr>
              </a:solidFill>
            </a:endParaRPr>
          </a:p>
        </p:txBody>
      </p:sp>
      <p:sp>
        <p:nvSpPr>
          <p:cNvPr id="9" name="Rectangle 8">
            <a:extLst>
              <a:ext uri="{FF2B5EF4-FFF2-40B4-BE49-F238E27FC236}">
                <a16:creationId xmlns:a16="http://schemas.microsoft.com/office/drawing/2014/main" id="{9A72D91B-A6B3-435A-8A55-26D3F3FE09F0}"/>
              </a:ext>
            </a:extLst>
          </p:cNvPr>
          <p:cNvSpPr/>
          <p:nvPr/>
        </p:nvSpPr>
        <p:spPr>
          <a:xfrm>
            <a:off x="2658585" y="5029815"/>
            <a:ext cx="7765409"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656.00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81993DEF-702F-4C51-A8B7-7916E5B19CA6}"/>
              </a:ext>
            </a:extLst>
          </p:cNvPr>
          <p:cNvSpPr/>
          <p:nvPr/>
        </p:nvSpPr>
        <p:spPr>
          <a:xfrm>
            <a:off x="2968358" y="-39010"/>
            <a:ext cx="6439840" cy="369332"/>
          </a:xfrm>
          <a:prstGeom prst="rect">
            <a:avLst/>
          </a:prstGeom>
        </p:spPr>
        <p:txBody>
          <a:bodyPr wrap="none">
            <a:spAutoFit/>
          </a:bodyPr>
          <a:lstStyle/>
          <a:p>
            <a:pPr algn="ctr"/>
            <a:r>
              <a:rPr lang="en-IN" b="1" u="sng" dirty="0"/>
              <a:t>On This Chart Chennai hotels Maximum &amp; Minimum price</a:t>
            </a:r>
            <a:endParaRPr lang="en-US" b="1" u="sng" dirty="0">
              <a:solidFill>
                <a:schemeClr val="tx1">
                  <a:lumMod val="75000"/>
                  <a:lumOff val="25000"/>
                </a:schemeClr>
              </a:solidFill>
            </a:endParaRPr>
          </a:p>
        </p:txBody>
      </p:sp>
    </p:spTree>
    <p:extLst>
      <p:ext uri="{BB962C8B-B14F-4D97-AF65-F5344CB8AC3E}">
        <p14:creationId xmlns:p14="http://schemas.microsoft.com/office/powerpoint/2010/main" val="217750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51764-46CE-46FC-BBF2-6EF358E3A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313" y="3672978"/>
            <a:ext cx="8105301" cy="1274418"/>
          </a:xfrm>
          <a:prstGeom prst="rect">
            <a:avLst/>
          </a:prstGeom>
        </p:spPr>
      </p:pic>
      <p:pic>
        <p:nvPicPr>
          <p:cNvPr id="5" name="Picture 4">
            <a:extLst>
              <a:ext uri="{FF2B5EF4-FFF2-40B4-BE49-F238E27FC236}">
                <a16:creationId xmlns:a16="http://schemas.microsoft.com/office/drawing/2014/main" id="{7DA35A1B-3CCA-439F-B5EF-8FF48D346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313" y="5310108"/>
            <a:ext cx="8105301" cy="1505503"/>
          </a:xfrm>
          <a:prstGeom prst="rect">
            <a:avLst/>
          </a:prstGeom>
        </p:spPr>
      </p:pic>
      <p:pic>
        <p:nvPicPr>
          <p:cNvPr id="7" name="Picture 6">
            <a:extLst>
              <a:ext uri="{FF2B5EF4-FFF2-40B4-BE49-F238E27FC236}">
                <a16:creationId xmlns:a16="http://schemas.microsoft.com/office/drawing/2014/main" id="{7E17A346-A876-4C29-BE18-2089C8C3A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102" y="503784"/>
            <a:ext cx="4267796" cy="2505425"/>
          </a:xfrm>
          <a:prstGeom prst="rect">
            <a:avLst/>
          </a:prstGeom>
        </p:spPr>
      </p:pic>
      <p:sp>
        <p:nvSpPr>
          <p:cNvPr id="8" name="Rectangle 7">
            <a:extLst>
              <a:ext uri="{FF2B5EF4-FFF2-40B4-BE49-F238E27FC236}">
                <a16:creationId xmlns:a16="http://schemas.microsoft.com/office/drawing/2014/main" id="{1210A2E3-57DD-4752-BE7E-E4C9765C02DC}"/>
              </a:ext>
            </a:extLst>
          </p:cNvPr>
          <p:cNvSpPr/>
          <p:nvPr/>
        </p:nvSpPr>
        <p:spPr>
          <a:xfrm>
            <a:off x="3199002" y="42389"/>
            <a:ext cx="6096000" cy="369332"/>
          </a:xfrm>
          <a:prstGeom prst="rect">
            <a:avLst/>
          </a:prstGeom>
        </p:spPr>
        <p:txBody>
          <a:bodyPr>
            <a:spAutoFit/>
          </a:bodyPr>
          <a:lstStyle/>
          <a:p>
            <a:pPr algn="ctr"/>
            <a:r>
              <a:rPr lang="en-IN" b="1" u="sng" dirty="0"/>
              <a:t>On This Chart Goa hotels Maximum &amp; Minimum price</a:t>
            </a:r>
            <a:endParaRPr lang="en-US" b="1" u="sng" dirty="0">
              <a:solidFill>
                <a:schemeClr val="tx1">
                  <a:lumMod val="75000"/>
                  <a:lumOff val="25000"/>
                </a:schemeClr>
              </a:solidFill>
            </a:endParaRPr>
          </a:p>
        </p:txBody>
      </p:sp>
      <p:sp>
        <p:nvSpPr>
          <p:cNvPr id="9" name="Rectangle 8">
            <a:extLst>
              <a:ext uri="{FF2B5EF4-FFF2-40B4-BE49-F238E27FC236}">
                <a16:creationId xmlns:a16="http://schemas.microsoft.com/office/drawing/2014/main" id="{8D837E8F-40DB-4B41-89A8-960BA89DCF40}"/>
              </a:ext>
            </a:extLst>
          </p:cNvPr>
          <p:cNvSpPr/>
          <p:nvPr/>
        </p:nvSpPr>
        <p:spPr>
          <a:xfrm>
            <a:off x="2578216" y="3275111"/>
            <a:ext cx="8105301"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Maximum price is 2,888.00 INR or You Can See in The below List</a:t>
            </a:r>
            <a:endParaRPr lang="en-US" sz="1400" dirty="0">
              <a:solidFill>
                <a:schemeClr val="tx1">
                  <a:lumMod val="75000"/>
                  <a:lumOff val="25000"/>
                </a:schemeClr>
              </a:solidFill>
            </a:endParaRPr>
          </a:p>
        </p:txBody>
      </p:sp>
      <p:sp>
        <p:nvSpPr>
          <p:cNvPr id="10" name="Rectangle 9">
            <a:extLst>
              <a:ext uri="{FF2B5EF4-FFF2-40B4-BE49-F238E27FC236}">
                <a16:creationId xmlns:a16="http://schemas.microsoft.com/office/drawing/2014/main" id="{FB441CB5-AB0B-4BD3-AF9F-42C34550C947}"/>
              </a:ext>
            </a:extLst>
          </p:cNvPr>
          <p:cNvSpPr/>
          <p:nvPr/>
        </p:nvSpPr>
        <p:spPr>
          <a:xfrm>
            <a:off x="2578215" y="4947396"/>
            <a:ext cx="8105301" cy="307777"/>
          </a:xfrm>
          <a:prstGeom prst="rect">
            <a:avLst/>
          </a:prstGeom>
        </p:spPr>
        <p:txBody>
          <a:bodyPr wrap="square">
            <a:spAutoFit/>
          </a:bodyPr>
          <a:lstStyle/>
          <a:p>
            <a:pPr marL="285750" indent="-285750" algn="ctr">
              <a:buFont typeface="Arial" panose="020B0604020202020204" pitchFamily="34" charset="0"/>
              <a:buChar char="•"/>
            </a:pPr>
            <a:r>
              <a:rPr lang="en-IN" sz="1400" dirty="0"/>
              <a:t>On This Chart All The hotels Minimum price is 1,216.00 INR or You Can See in The below List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887718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reeform 13"/>
          <p:cNvSpPr>
            <a:spLocks noEditPoints="1"/>
          </p:cNvSpPr>
          <p:nvPr/>
        </p:nvSpPr>
        <p:spPr bwMode="auto">
          <a:xfrm>
            <a:off x="189342" y="238969"/>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157D05B-10DB-4190-8FBE-B40B9572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84" y="562414"/>
            <a:ext cx="9116504" cy="4200135"/>
          </a:xfrm>
          <a:prstGeom prst="rect">
            <a:avLst/>
          </a:prstGeom>
        </p:spPr>
      </p:pic>
      <p:pic>
        <p:nvPicPr>
          <p:cNvPr id="5" name="Picture 4">
            <a:extLst>
              <a:ext uri="{FF2B5EF4-FFF2-40B4-BE49-F238E27FC236}">
                <a16:creationId xmlns:a16="http://schemas.microsoft.com/office/drawing/2014/main" id="{87B1CB5E-AE8F-439C-AFF8-0F4EF869E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923" y="4762549"/>
            <a:ext cx="6434358" cy="1926891"/>
          </a:xfrm>
          <a:prstGeom prst="rect">
            <a:avLst/>
          </a:prstGeom>
        </p:spPr>
      </p:pic>
      <p:sp>
        <p:nvSpPr>
          <p:cNvPr id="6" name="Rectangle 5">
            <a:extLst>
              <a:ext uri="{FF2B5EF4-FFF2-40B4-BE49-F238E27FC236}">
                <a16:creationId xmlns:a16="http://schemas.microsoft.com/office/drawing/2014/main" id="{D87DAD6E-8C75-4C8E-A669-F75DE560F53E}"/>
              </a:ext>
            </a:extLst>
          </p:cNvPr>
          <p:cNvSpPr/>
          <p:nvPr/>
        </p:nvSpPr>
        <p:spPr>
          <a:xfrm>
            <a:off x="442630" y="0"/>
            <a:ext cx="11749370" cy="646331"/>
          </a:xfrm>
          <a:prstGeom prst="rect">
            <a:avLst/>
          </a:prstGeom>
        </p:spPr>
        <p:txBody>
          <a:bodyPr wrap="square">
            <a:spAutoFit/>
          </a:bodyPr>
          <a:lstStyle/>
          <a:p>
            <a:r>
              <a:rPr lang="en-IN" dirty="0"/>
              <a:t>On This chart we can see that data point out of the box are highlighted are outliers. on below </a:t>
            </a:r>
            <a:r>
              <a:rPr lang="en-IN" dirty="0" err="1"/>
              <a:t>i</a:t>
            </a:r>
            <a:r>
              <a:rPr lang="en-IN" dirty="0"/>
              <a:t> explained all the outliers.</a:t>
            </a:r>
          </a:p>
        </p:txBody>
      </p:sp>
    </p:spTree>
    <p:extLst>
      <p:ext uri="{BB962C8B-B14F-4D97-AF65-F5344CB8AC3E}">
        <p14:creationId xmlns:p14="http://schemas.microsoft.com/office/powerpoint/2010/main" val="2481522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p:nvGrpSpPr>
        <p:grpSpPr>
          <a:xfrm>
            <a:off x="989839" y="-412435"/>
            <a:ext cx="10212324" cy="7682871"/>
            <a:chOff x="2432790" y="730250"/>
            <a:chExt cx="7132330" cy="5365749"/>
          </a:xfrm>
          <a:solidFill>
            <a:schemeClr val="bg1"/>
          </a:solidFill>
        </p:grpSpPr>
        <p:sp>
          <p:nvSpPr>
            <p:cNvPr id="7" name="Freeform 5"/>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599859" y="3182879"/>
            <a:ext cx="5178021" cy="1077218"/>
          </a:xfrm>
          <a:prstGeom prst="rect">
            <a:avLst/>
          </a:prstGeom>
          <a:noFill/>
        </p:spPr>
        <p:txBody>
          <a:bodyPr wrap="none" rtlCol="0">
            <a:spAutoFit/>
          </a:bodyPr>
          <a:lstStyle/>
          <a:p>
            <a:pPr algn="ctr"/>
            <a:r>
              <a:rPr lang="en-US" sz="3200" spc="600" dirty="0">
                <a:solidFill>
                  <a:schemeClr val="accent1"/>
                </a:solidFill>
                <a:latin typeface="+mj-lt"/>
              </a:rPr>
              <a:t>THANKS FOR YOUR</a:t>
            </a:r>
          </a:p>
          <a:p>
            <a:pPr algn="ctr"/>
            <a:r>
              <a:rPr lang="en-US" sz="3200" spc="600" dirty="0">
                <a:solidFill>
                  <a:schemeClr val="accent1"/>
                </a:solidFill>
                <a:latin typeface="+mj-lt"/>
              </a:rPr>
              <a:t>ATTENTON</a:t>
            </a:r>
          </a:p>
        </p:txBody>
      </p:sp>
      <p:sp>
        <p:nvSpPr>
          <p:cNvPr id="31" name="Freeform 13"/>
          <p:cNvSpPr>
            <a:spLocks noEditPoints="1"/>
          </p:cNvSpPr>
          <p:nvPr/>
        </p:nvSpPr>
        <p:spPr bwMode="auto">
          <a:xfrm>
            <a:off x="6059458" y="4602638"/>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84423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Graphical user interface&#10;&#10;Description automatically generated with medium confidence">
            <a:extLst>
              <a:ext uri="{FF2B5EF4-FFF2-40B4-BE49-F238E27FC236}">
                <a16:creationId xmlns:a16="http://schemas.microsoft.com/office/drawing/2014/main" id="{CEA3A2BF-1730-F84D-9261-954FCBF70D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434" r="6434"/>
          <a:stretch>
            <a:fillRect/>
          </a:stretch>
        </p:blipFill>
        <p:spPr>
          <a:xfrm>
            <a:off x="4696261" y="292792"/>
            <a:ext cx="7549834" cy="6751747"/>
          </a:xfrm>
        </p:spPr>
      </p:pic>
      <p:grpSp>
        <p:nvGrpSpPr>
          <p:cNvPr id="33" name="Group 32"/>
          <p:cNvGrpSpPr/>
          <p:nvPr/>
        </p:nvGrpSpPr>
        <p:grpSpPr>
          <a:xfrm>
            <a:off x="5081786" y="-353292"/>
            <a:ext cx="7665515" cy="7685641"/>
            <a:chOff x="4437550" y="-353292"/>
            <a:chExt cx="7665515" cy="7685641"/>
          </a:xfrm>
          <a:solidFill>
            <a:schemeClr val="accent1"/>
          </a:solidFill>
        </p:grpSpPr>
        <p:sp>
          <p:nvSpPr>
            <p:cNvPr id="9" name="Freeform 15"/>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noEditPoints="1"/>
            </p:cNvSpPr>
            <p:nvPr/>
          </p:nvSpPr>
          <p:spPr bwMode="auto">
            <a:xfrm>
              <a:off x="11131368" y="540239"/>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10419914" y="524948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5557039" y="-353292"/>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8878184" y="6106561"/>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359237" y="5249487"/>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Rectangle 28"/>
          <p:cNvSpPr/>
          <p:nvPr/>
        </p:nvSpPr>
        <p:spPr>
          <a:xfrm>
            <a:off x="712619" y="3618806"/>
            <a:ext cx="3457599" cy="2273892"/>
          </a:xfrm>
          <a:prstGeom prst="rect">
            <a:avLst/>
          </a:prstGeom>
        </p:spPr>
        <p:txBody>
          <a:bodyPr wrap="square">
            <a:spAutoFit/>
          </a:bodyPr>
          <a:lstStyle/>
          <a:p>
            <a:pPr algn="just">
              <a:lnSpc>
                <a:spcPct val="150000"/>
              </a:lnSpc>
            </a:pPr>
            <a:r>
              <a:rPr lang="en-US" sz="1200" dirty="0">
                <a:solidFill>
                  <a:schemeClr val="tx1">
                    <a:lumMod val="75000"/>
                    <a:lumOff val="25000"/>
                  </a:schemeClr>
                </a:solidFill>
              </a:rPr>
              <a:t>Searching best website to do the scraping is the most crucial and always the first step to do before doing the extraction. Because, relevant and trusted data are the most crucial data which will give us accurate results in terms of our solution statement and diagrams. In our case, its OYO Hotels. As, it gives the live and relevant hotel information with respect to cities.</a:t>
            </a:r>
          </a:p>
        </p:txBody>
      </p:sp>
      <p:sp>
        <p:nvSpPr>
          <p:cNvPr id="30" name="TextBox 29"/>
          <p:cNvSpPr txBox="1"/>
          <p:nvPr/>
        </p:nvSpPr>
        <p:spPr>
          <a:xfrm>
            <a:off x="644617" y="1764970"/>
            <a:ext cx="4216219" cy="1754326"/>
          </a:xfrm>
          <a:prstGeom prst="rect">
            <a:avLst/>
          </a:prstGeom>
          <a:noFill/>
        </p:spPr>
        <p:txBody>
          <a:bodyPr wrap="none" rtlCol="0">
            <a:spAutoFit/>
          </a:bodyPr>
          <a:lstStyle/>
          <a:p>
            <a:r>
              <a:rPr lang="en-US" sz="5400" dirty="0">
                <a:solidFill>
                  <a:schemeClr val="tx1">
                    <a:lumMod val="75000"/>
                    <a:lumOff val="25000"/>
                  </a:schemeClr>
                </a:solidFill>
                <a:latin typeface="+mj-lt"/>
              </a:rPr>
              <a:t>SEARCH FOR </a:t>
            </a:r>
          </a:p>
          <a:p>
            <a:r>
              <a:rPr lang="en-US" sz="5400" dirty="0">
                <a:latin typeface="+mj-lt"/>
              </a:rPr>
              <a:t>WEBSITES</a:t>
            </a:r>
          </a:p>
        </p:txBody>
      </p:sp>
      <p:sp>
        <p:nvSpPr>
          <p:cNvPr id="31" name="TextBox 30"/>
          <p:cNvSpPr txBox="1"/>
          <p:nvPr/>
        </p:nvSpPr>
        <p:spPr>
          <a:xfrm>
            <a:off x="712619" y="1395940"/>
            <a:ext cx="966932" cy="307777"/>
          </a:xfrm>
          <a:prstGeom prst="rect">
            <a:avLst/>
          </a:prstGeom>
          <a:noFill/>
        </p:spPr>
        <p:txBody>
          <a:bodyPr wrap="none" rtlCol="0">
            <a:spAutoFit/>
          </a:bodyPr>
          <a:lstStyle/>
          <a:p>
            <a:pPr algn="ctr"/>
            <a:r>
              <a:rPr lang="en-US" sz="1400" spc="300" dirty="0">
                <a:solidFill>
                  <a:schemeClr val="tx1">
                    <a:lumMod val="75000"/>
                    <a:lumOff val="25000"/>
                  </a:schemeClr>
                </a:solidFill>
              </a:rPr>
              <a:t>STEP-1</a:t>
            </a:r>
          </a:p>
        </p:txBody>
      </p:sp>
      <p:sp>
        <p:nvSpPr>
          <p:cNvPr id="32" name="Freeform 13"/>
          <p:cNvSpPr>
            <a:spLocks noEditPoints="1"/>
          </p:cNvSpPr>
          <p:nvPr/>
        </p:nvSpPr>
        <p:spPr bwMode="auto">
          <a:xfrm>
            <a:off x="193811" y="1395940"/>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769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126" y="2057145"/>
            <a:ext cx="9543314" cy="1165897"/>
          </a:xfrm>
          <a:prstGeom prst="rect">
            <a:avLst/>
          </a:prstGeom>
          <a:noFill/>
        </p:spPr>
        <p:txBody>
          <a:bodyPr wrap="square" rtlCol="0">
            <a:spAutoFit/>
          </a:bodyPr>
          <a:lstStyle/>
          <a:p>
            <a:pPr marL="342900" indent="-342900" algn="just">
              <a:lnSpc>
                <a:spcPct val="150000"/>
              </a:lnSpc>
              <a:buClr>
                <a:schemeClr val="accent1"/>
              </a:buClr>
              <a:buSzPct val="150000"/>
              <a:buFont typeface="+mj-lt"/>
              <a:buAutoNum type="arabicParenR"/>
            </a:pPr>
            <a:r>
              <a:rPr lang="en-US" sz="1200" dirty="0"/>
              <a:t>After getting the website, we need to make sure we find out all the DOM elements attached to our required parameters we are trying to extract.</a:t>
            </a:r>
            <a:endParaRPr lang="en-US" sz="1200" b="1" dirty="0">
              <a:solidFill>
                <a:schemeClr val="tx1">
                  <a:lumMod val="65000"/>
                  <a:lumOff val="35000"/>
                </a:schemeClr>
              </a:solidFill>
            </a:endParaRPr>
          </a:p>
          <a:p>
            <a:pPr marL="342900" indent="-342900" algn="just">
              <a:lnSpc>
                <a:spcPct val="150000"/>
              </a:lnSpc>
              <a:buClr>
                <a:schemeClr val="accent1"/>
              </a:buClr>
              <a:buSzPct val="150000"/>
              <a:buFont typeface="+mj-lt"/>
              <a:buAutoNum type="arabicParenR"/>
            </a:pPr>
            <a:r>
              <a:rPr lang="en-US" sz="1200" dirty="0"/>
              <a:t>Once the DOM has been found out, we used their ID/class/</a:t>
            </a:r>
            <a:r>
              <a:rPr lang="en-US" sz="1200" dirty="0" err="1"/>
              <a:t>xpath</a:t>
            </a:r>
            <a:r>
              <a:rPr lang="en-US" sz="1200" dirty="0"/>
              <a:t> to get their values from website using python &amp; </a:t>
            </a:r>
            <a:r>
              <a:rPr lang="en-US" sz="1200" dirty="0" err="1"/>
              <a:t>Beautifulsoap</a:t>
            </a:r>
            <a:r>
              <a:rPr lang="en-US" sz="1200" dirty="0"/>
              <a:t> library.</a:t>
            </a:r>
          </a:p>
          <a:p>
            <a:pPr marL="342900" indent="-342900" algn="just">
              <a:lnSpc>
                <a:spcPct val="150000"/>
              </a:lnSpc>
              <a:buClr>
                <a:schemeClr val="accent1"/>
              </a:buClr>
              <a:buSzPct val="150000"/>
              <a:buFont typeface="+mj-lt"/>
              <a:buAutoNum type="arabicParenR"/>
            </a:pPr>
            <a:r>
              <a:rPr lang="en-US" sz="1200" dirty="0"/>
              <a:t>Please find the below code snapshot for better understanding</a:t>
            </a:r>
            <a:endParaRPr lang="en-US" sz="1200" b="1" dirty="0">
              <a:solidFill>
                <a:schemeClr val="tx1">
                  <a:lumMod val="65000"/>
                  <a:lumOff val="35000"/>
                </a:schemeClr>
              </a:solidFill>
            </a:endParaRPr>
          </a:p>
        </p:txBody>
      </p:sp>
      <p:sp>
        <p:nvSpPr>
          <p:cNvPr id="3" name="TextBox 2"/>
          <p:cNvSpPr txBox="1"/>
          <p:nvPr/>
        </p:nvSpPr>
        <p:spPr>
          <a:xfrm>
            <a:off x="977126" y="1058388"/>
            <a:ext cx="6097310" cy="923330"/>
          </a:xfrm>
          <a:prstGeom prst="rect">
            <a:avLst/>
          </a:prstGeom>
          <a:noFill/>
        </p:spPr>
        <p:txBody>
          <a:bodyPr wrap="none" rtlCol="0">
            <a:spAutoFit/>
          </a:bodyPr>
          <a:lstStyle/>
          <a:p>
            <a:r>
              <a:rPr lang="en-US" sz="5400" dirty="0">
                <a:solidFill>
                  <a:schemeClr val="tx1">
                    <a:lumMod val="75000"/>
                    <a:lumOff val="25000"/>
                  </a:schemeClr>
                </a:solidFill>
                <a:latin typeface="+mj-lt"/>
              </a:rPr>
              <a:t>EXTRACT THE DATA</a:t>
            </a:r>
          </a:p>
        </p:txBody>
      </p:sp>
      <p:sp>
        <p:nvSpPr>
          <p:cNvPr id="4" name="TextBox 3"/>
          <p:cNvSpPr txBox="1"/>
          <p:nvPr/>
        </p:nvSpPr>
        <p:spPr>
          <a:xfrm>
            <a:off x="1049677" y="675184"/>
            <a:ext cx="966932" cy="307777"/>
          </a:xfrm>
          <a:prstGeom prst="rect">
            <a:avLst/>
          </a:prstGeom>
          <a:noFill/>
        </p:spPr>
        <p:txBody>
          <a:bodyPr wrap="none" rtlCol="0">
            <a:spAutoFit/>
          </a:bodyPr>
          <a:lstStyle/>
          <a:p>
            <a:pPr algn="ctr"/>
            <a:r>
              <a:rPr lang="en-US" sz="1400" spc="300" dirty="0">
                <a:solidFill>
                  <a:schemeClr val="tx1">
                    <a:lumMod val="75000"/>
                    <a:lumOff val="25000"/>
                  </a:schemeClr>
                </a:solidFill>
              </a:rPr>
              <a:t>STEP-2</a:t>
            </a:r>
          </a:p>
        </p:txBody>
      </p:sp>
      <p:sp>
        <p:nvSpPr>
          <p:cNvPr id="5" name="Freeform 13"/>
          <p:cNvSpPr>
            <a:spLocks noEditPoints="1"/>
          </p:cNvSpPr>
          <p:nvPr/>
        </p:nvSpPr>
        <p:spPr bwMode="auto">
          <a:xfrm>
            <a:off x="526320" y="689358"/>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BF8B8F0-9C29-40A6-BE31-E0ADA2A3D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 y="3393507"/>
            <a:ext cx="5805045" cy="1933501"/>
          </a:xfrm>
          <a:prstGeom prst="rect">
            <a:avLst/>
          </a:prstGeom>
        </p:spPr>
      </p:pic>
      <p:pic>
        <p:nvPicPr>
          <p:cNvPr id="9" name="Picture 8">
            <a:extLst>
              <a:ext uri="{FF2B5EF4-FFF2-40B4-BE49-F238E27FC236}">
                <a16:creationId xmlns:a16="http://schemas.microsoft.com/office/drawing/2014/main" id="{7C545AFC-9CE3-4542-93A8-0A140BAB2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890" y="3388058"/>
            <a:ext cx="4732246" cy="3256023"/>
          </a:xfrm>
          <a:prstGeom prst="rect">
            <a:avLst/>
          </a:prstGeom>
        </p:spPr>
      </p:pic>
    </p:spTree>
    <p:extLst>
      <p:ext uri="{BB962C8B-B14F-4D97-AF65-F5344CB8AC3E}">
        <p14:creationId xmlns:p14="http://schemas.microsoft.com/office/powerpoint/2010/main" val="41719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677" y="2081228"/>
            <a:ext cx="9543314" cy="1304396"/>
          </a:xfrm>
          <a:prstGeom prst="rect">
            <a:avLst/>
          </a:prstGeom>
          <a:noFill/>
        </p:spPr>
        <p:txBody>
          <a:bodyPr wrap="square" rtlCol="0">
            <a:spAutoFit/>
          </a:bodyPr>
          <a:lstStyle/>
          <a:p>
            <a:pPr marL="342900" indent="-342900" algn="just">
              <a:lnSpc>
                <a:spcPct val="150000"/>
              </a:lnSpc>
              <a:buClr>
                <a:schemeClr val="accent1"/>
              </a:buClr>
              <a:buSzPct val="150000"/>
              <a:buFont typeface="+mj-lt"/>
              <a:buAutoNum type="arabicParenR"/>
            </a:pPr>
            <a:r>
              <a:rPr lang="en-US" sz="1200" dirty="0"/>
              <a:t>Pandas Data Frame is a 2-dimensional named information structure with sections of possibly various sorts. It is by and large the most normally utilized pandas object. Pandas Data Frame can be created in multiple ways. Let’s discuss different ways to create a Data Frame one by one</a:t>
            </a:r>
            <a:r>
              <a:rPr lang="en-US" dirty="0"/>
              <a:t>.</a:t>
            </a:r>
            <a:endParaRPr lang="en-US" sz="1200" b="1" dirty="0">
              <a:solidFill>
                <a:schemeClr val="tx1">
                  <a:lumMod val="65000"/>
                  <a:lumOff val="35000"/>
                </a:schemeClr>
              </a:solidFill>
            </a:endParaRPr>
          </a:p>
          <a:p>
            <a:pPr marL="342900" indent="-342900" algn="just">
              <a:lnSpc>
                <a:spcPct val="150000"/>
              </a:lnSpc>
              <a:buClr>
                <a:schemeClr val="accent1"/>
              </a:buClr>
              <a:buSzPct val="150000"/>
              <a:buFont typeface="+mj-lt"/>
              <a:buAutoNum type="arabicParenR"/>
            </a:pPr>
            <a:r>
              <a:rPr lang="en-US" sz="1200" dirty="0"/>
              <a:t>Please find the below screenshot for Data frame creation.</a:t>
            </a:r>
            <a:endParaRPr lang="en-US" sz="1200" b="1" dirty="0">
              <a:solidFill>
                <a:schemeClr val="tx1">
                  <a:lumMod val="65000"/>
                  <a:lumOff val="35000"/>
                </a:schemeClr>
              </a:solidFill>
            </a:endParaRPr>
          </a:p>
        </p:txBody>
      </p:sp>
      <p:sp>
        <p:nvSpPr>
          <p:cNvPr id="3" name="TextBox 2"/>
          <p:cNvSpPr txBox="1"/>
          <p:nvPr/>
        </p:nvSpPr>
        <p:spPr>
          <a:xfrm>
            <a:off x="977126" y="1058388"/>
            <a:ext cx="6950301" cy="923330"/>
          </a:xfrm>
          <a:prstGeom prst="rect">
            <a:avLst/>
          </a:prstGeom>
          <a:noFill/>
        </p:spPr>
        <p:txBody>
          <a:bodyPr wrap="none" rtlCol="0">
            <a:spAutoFit/>
          </a:bodyPr>
          <a:lstStyle/>
          <a:p>
            <a:r>
              <a:rPr lang="en-US" sz="5400" dirty="0">
                <a:solidFill>
                  <a:schemeClr val="tx1">
                    <a:lumMod val="75000"/>
                    <a:lumOff val="25000"/>
                  </a:schemeClr>
                </a:solidFill>
                <a:latin typeface="+mj-lt"/>
              </a:rPr>
              <a:t>CREATE A DATA FRAME</a:t>
            </a:r>
          </a:p>
        </p:txBody>
      </p:sp>
      <p:sp>
        <p:nvSpPr>
          <p:cNvPr id="4" name="TextBox 3"/>
          <p:cNvSpPr txBox="1"/>
          <p:nvPr/>
        </p:nvSpPr>
        <p:spPr>
          <a:xfrm>
            <a:off x="1049677" y="675184"/>
            <a:ext cx="966932" cy="307777"/>
          </a:xfrm>
          <a:prstGeom prst="rect">
            <a:avLst/>
          </a:prstGeom>
          <a:noFill/>
        </p:spPr>
        <p:txBody>
          <a:bodyPr wrap="none" rtlCol="0">
            <a:spAutoFit/>
          </a:bodyPr>
          <a:lstStyle/>
          <a:p>
            <a:pPr algn="ctr"/>
            <a:r>
              <a:rPr lang="en-US" sz="1400" spc="300" dirty="0">
                <a:solidFill>
                  <a:schemeClr val="tx1">
                    <a:lumMod val="75000"/>
                    <a:lumOff val="25000"/>
                  </a:schemeClr>
                </a:solidFill>
              </a:rPr>
              <a:t>STEP-3</a:t>
            </a:r>
          </a:p>
        </p:txBody>
      </p:sp>
      <p:sp>
        <p:nvSpPr>
          <p:cNvPr id="5" name="Freeform 13"/>
          <p:cNvSpPr>
            <a:spLocks noEditPoints="1"/>
          </p:cNvSpPr>
          <p:nvPr/>
        </p:nvSpPr>
        <p:spPr bwMode="auto">
          <a:xfrm>
            <a:off x="526320" y="689358"/>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85E06C2-7EC4-4DD1-A6F4-3822E12D6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143" y="3990080"/>
            <a:ext cx="8259328" cy="1562318"/>
          </a:xfrm>
          <a:prstGeom prst="rect">
            <a:avLst/>
          </a:prstGeom>
        </p:spPr>
      </p:pic>
    </p:spTree>
    <p:extLst>
      <p:ext uri="{BB962C8B-B14F-4D97-AF65-F5344CB8AC3E}">
        <p14:creationId xmlns:p14="http://schemas.microsoft.com/office/powerpoint/2010/main" val="30867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126" y="1981718"/>
            <a:ext cx="9543314" cy="611899"/>
          </a:xfrm>
          <a:prstGeom prst="rect">
            <a:avLst/>
          </a:prstGeom>
          <a:noFill/>
        </p:spPr>
        <p:txBody>
          <a:bodyPr wrap="square" rtlCol="0">
            <a:spAutoFit/>
          </a:bodyPr>
          <a:lstStyle/>
          <a:p>
            <a:pPr marL="342900" indent="-342900" algn="just">
              <a:lnSpc>
                <a:spcPct val="150000"/>
              </a:lnSpc>
              <a:buClr>
                <a:schemeClr val="accent1"/>
              </a:buClr>
              <a:buSzPct val="150000"/>
              <a:buFont typeface="+mj-lt"/>
              <a:buAutoNum type="arabicParenR"/>
            </a:pPr>
            <a:r>
              <a:rPr lang="en-US" sz="1200" dirty="0"/>
              <a:t>Once the data is ready and cleaned, we need to export it into .csv file for storing and reutilizing the data.</a:t>
            </a:r>
            <a:r>
              <a:rPr lang="en-US" sz="1200" b="1" dirty="0">
                <a:solidFill>
                  <a:schemeClr val="tx1">
                    <a:lumMod val="65000"/>
                    <a:lumOff val="35000"/>
                  </a:schemeClr>
                </a:solidFill>
              </a:rPr>
              <a:t> Please find the below screenshot for extraction:</a:t>
            </a:r>
            <a:endParaRPr lang="en-US" sz="1200" dirty="0"/>
          </a:p>
        </p:txBody>
      </p:sp>
      <p:sp>
        <p:nvSpPr>
          <p:cNvPr id="3" name="TextBox 2"/>
          <p:cNvSpPr txBox="1"/>
          <p:nvPr/>
        </p:nvSpPr>
        <p:spPr>
          <a:xfrm>
            <a:off x="977126" y="1058388"/>
            <a:ext cx="8522974" cy="923330"/>
          </a:xfrm>
          <a:prstGeom prst="rect">
            <a:avLst/>
          </a:prstGeom>
          <a:noFill/>
        </p:spPr>
        <p:txBody>
          <a:bodyPr wrap="none" rtlCol="0">
            <a:spAutoFit/>
          </a:bodyPr>
          <a:lstStyle/>
          <a:p>
            <a:r>
              <a:rPr lang="en-US" sz="5400" dirty="0">
                <a:solidFill>
                  <a:schemeClr val="tx1">
                    <a:lumMod val="75000"/>
                    <a:lumOff val="25000"/>
                  </a:schemeClr>
                </a:solidFill>
                <a:latin typeface="+mj-lt"/>
              </a:rPr>
              <a:t>EXPORT INTO .CSV FORMAT</a:t>
            </a:r>
          </a:p>
        </p:txBody>
      </p:sp>
      <p:sp>
        <p:nvSpPr>
          <p:cNvPr id="4" name="TextBox 3"/>
          <p:cNvSpPr txBox="1"/>
          <p:nvPr/>
        </p:nvSpPr>
        <p:spPr>
          <a:xfrm>
            <a:off x="1049677" y="651100"/>
            <a:ext cx="966932" cy="307777"/>
          </a:xfrm>
          <a:prstGeom prst="rect">
            <a:avLst/>
          </a:prstGeom>
          <a:noFill/>
        </p:spPr>
        <p:txBody>
          <a:bodyPr wrap="none" rtlCol="0">
            <a:spAutoFit/>
          </a:bodyPr>
          <a:lstStyle/>
          <a:p>
            <a:pPr algn="ctr"/>
            <a:r>
              <a:rPr lang="en-US" sz="1400" spc="300" dirty="0">
                <a:solidFill>
                  <a:schemeClr val="tx1">
                    <a:lumMod val="75000"/>
                    <a:lumOff val="25000"/>
                  </a:schemeClr>
                </a:solidFill>
              </a:rPr>
              <a:t>STEP-4</a:t>
            </a:r>
          </a:p>
        </p:txBody>
      </p:sp>
      <p:sp>
        <p:nvSpPr>
          <p:cNvPr id="5" name="Freeform 13"/>
          <p:cNvSpPr>
            <a:spLocks noEditPoints="1"/>
          </p:cNvSpPr>
          <p:nvPr/>
        </p:nvSpPr>
        <p:spPr bwMode="auto">
          <a:xfrm>
            <a:off x="526320" y="689358"/>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5034EB2-04A9-4E9D-A5C4-5F5A61D54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609" y="3271815"/>
            <a:ext cx="7621064" cy="314369"/>
          </a:xfrm>
          <a:prstGeom prst="rect">
            <a:avLst/>
          </a:prstGeom>
        </p:spPr>
      </p:pic>
    </p:spTree>
    <p:extLst>
      <p:ext uri="{BB962C8B-B14F-4D97-AF65-F5344CB8AC3E}">
        <p14:creationId xmlns:p14="http://schemas.microsoft.com/office/powerpoint/2010/main" val="23579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677" y="1981718"/>
            <a:ext cx="9543314" cy="1696811"/>
          </a:xfrm>
          <a:prstGeom prst="rect">
            <a:avLst/>
          </a:prstGeom>
          <a:noFill/>
        </p:spPr>
        <p:txBody>
          <a:bodyPr wrap="square" rtlCol="0">
            <a:spAutoFit/>
          </a:bodyPr>
          <a:lstStyle/>
          <a:p>
            <a:pPr marL="342900" indent="-342900" algn="just">
              <a:lnSpc>
                <a:spcPct val="150000"/>
              </a:lnSpc>
              <a:buClr>
                <a:schemeClr val="accent1"/>
              </a:buClr>
              <a:buSzPct val="150000"/>
              <a:buFont typeface="+mj-lt"/>
              <a:buAutoNum type="arabicParenR"/>
            </a:pPr>
            <a:r>
              <a:rPr lang="en-US" sz="1200" dirty="0"/>
              <a:t>Once the csv file is saved and ready to use, we read the file using Pandas and do all the operations there. </a:t>
            </a:r>
          </a:p>
          <a:p>
            <a:pPr marL="342900" indent="-342900" algn="just">
              <a:lnSpc>
                <a:spcPct val="150000"/>
              </a:lnSpc>
              <a:buClr>
                <a:schemeClr val="accent1"/>
              </a:buClr>
              <a:buSzPct val="150000"/>
              <a:buFont typeface="+mj-lt"/>
              <a:buAutoNum type="arabicParenR"/>
            </a:pPr>
            <a:r>
              <a:rPr lang="en-US" sz="1200" dirty="0"/>
              <a:t>When </a:t>
            </a:r>
            <a:r>
              <a:rPr lang="en-US" sz="1200" dirty="0" err="1"/>
              <a:t>i</a:t>
            </a:r>
            <a:r>
              <a:rPr lang="en-US" sz="1200" dirty="0"/>
              <a:t> Read this Csv File There Are “ 1701 Rows “ and “ 8  Columns “  </a:t>
            </a:r>
          </a:p>
          <a:p>
            <a:pPr marL="342900" indent="-342900" algn="just">
              <a:lnSpc>
                <a:spcPct val="150000"/>
              </a:lnSpc>
              <a:buClr>
                <a:schemeClr val="accent1"/>
              </a:buClr>
              <a:buSzPct val="150000"/>
              <a:buFont typeface="+mj-lt"/>
              <a:buAutoNum type="arabicParenR"/>
            </a:pPr>
            <a:r>
              <a:rPr lang="en-US" sz="1200" dirty="0"/>
              <a:t>Then We can see There are some mix data which we need to separate them to collect specific data.</a:t>
            </a:r>
          </a:p>
          <a:p>
            <a:pPr marL="342900" indent="-342900" algn="just">
              <a:lnSpc>
                <a:spcPct val="150000"/>
              </a:lnSpc>
              <a:buClr>
                <a:schemeClr val="accent1"/>
              </a:buClr>
              <a:buSzPct val="150000"/>
              <a:buFont typeface="+mj-lt"/>
              <a:buAutoNum type="arabicParenR"/>
            </a:pPr>
            <a:r>
              <a:rPr lang="en-US" sz="1200" dirty="0"/>
              <a:t>And </a:t>
            </a:r>
            <a:r>
              <a:rPr lang="en-IN" sz="1200" dirty="0"/>
              <a:t>We can see </a:t>
            </a:r>
            <a:r>
              <a:rPr lang="en-IN" sz="1100" dirty="0"/>
              <a:t>‘₹’ This Causing a Problem to convert  The data Type Object To Float.</a:t>
            </a:r>
          </a:p>
          <a:p>
            <a:pPr marL="342900" indent="-342900" algn="just">
              <a:lnSpc>
                <a:spcPct val="150000"/>
              </a:lnSpc>
              <a:buClr>
                <a:schemeClr val="accent1"/>
              </a:buClr>
              <a:buSzPct val="150000"/>
              <a:buFont typeface="+mj-lt"/>
              <a:buAutoNum type="arabicParenR"/>
            </a:pPr>
            <a:r>
              <a:rPr lang="en-US" sz="1100" dirty="0"/>
              <a:t>At the end </a:t>
            </a:r>
            <a:r>
              <a:rPr lang="en-US" sz="1100" dirty="0" err="1"/>
              <a:t>i</a:t>
            </a:r>
            <a:r>
              <a:rPr lang="en-US" sz="1100" dirty="0"/>
              <a:t> use ISNULL Function to Drop All of The Null Value.</a:t>
            </a:r>
          </a:p>
          <a:p>
            <a:pPr marL="342900" indent="-342900" algn="just">
              <a:lnSpc>
                <a:spcPct val="150000"/>
              </a:lnSpc>
              <a:buClr>
                <a:schemeClr val="accent1"/>
              </a:buClr>
              <a:buSzPct val="150000"/>
              <a:buFont typeface="+mj-lt"/>
              <a:buAutoNum type="arabicParenR"/>
            </a:pPr>
            <a:endParaRPr lang="en-US" sz="1200" b="1" dirty="0">
              <a:solidFill>
                <a:schemeClr val="tx1">
                  <a:lumMod val="65000"/>
                  <a:lumOff val="35000"/>
                </a:schemeClr>
              </a:solidFill>
            </a:endParaRPr>
          </a:p>
        </p:txBody>
      </p:sp>
      <p:sp>
        <p:nvSpPr>
          <p:cNvPr id="3" name="TextBox 2"/>
          <p:cNvSpPr txBox="1"/>
          <p:nvPr/>
        </p:nvSpPr>
        <p:spPr>
          <a:xfrm>
            <a:off x="977126" y="1058388"/>
            <a:ext cx="7531229" cy="923330"/>
          </a:xfrm>
          <a:prstGeom prst="rect">
            <a:avLst/>
          </a:prstGeom>
          <a:noFill/>
        </p:spPr>
        <p:txBody>
          <a:bodyPr wrap="none" rtlCol="0">
            <a:spAutoFit/>
          </a:bodyPr>
          <a:lstStyle/>
          <a:p>
            <a:r>
              <a:rPr lang="en-US" sz="5400" dirty="0">
                <a:solidFill>
                  <a:schemeClr val="tx1">
                    <a:lumMod val="75000"/>
                    <a:lumOff val="25000"/>
                  </a:schemeClr>
                </a:solidFill>
                <a:latin typeface="+mj-lt"/>
              </a:rPr>
              <a:t>READ &amp; CLEAN CSV FILE</a:t>
            </a:r>
          </a:p>
        </p:txBody>
      </p:sp>
      <p:sp>
        <p:nvSpPr>
          <p:cNvPr id="4" name="TextBox 3"/>
          <p:cNvSpPr txBox="1"/>
          <p:nvPr/>
        </p:nvSpPr>
        <p:spPr>
          <a:xfrm>
            <a:off x="1049677" y="688247"/>
            <a:ext cx="966931" cy="307777"/>
          </a:xfrm>
          <a:prstGeom prst="rect">
            <a:avLst/>
          </a:prstGeom>
          <a:noFill/>
        </p:spPr>
        <p:txBody>
          <a:bodyPr wrap="none" rtlCol="0">
            <a:spAutoFit/>
          </a:bodyPr>
          <a:lstStyle/>
          <a:p>
            <a:pPr algn="ctr"/>
            <a:r>
              <a:rPr lang="en-US" sz="1400" spc="300" dirty="0">
                <a:solidFill>
                  <a:schemeClr val="tx1">
                    <a:lumMod val="75000"/>
                    <a:lumOff val="25000"/>
                  </a:schemeClr>
                </a:solidFill>
              </a:rPr>
              <a:t>STEP-5</a:t>
            </a:r>
          </a:p>
        </p:txBody>
      </p:sp>
      <p:sp>
        <p:nvSpPr>
          <p:cNvPr id="5" name="Freeform 13"/>
          <p:cNvSpPr>
            <a:spLocks noEditPoints="1"/>
          </p:cNvSpPr>
          <p:nvPr/>
        </p:nvSpPr>
        <p:spPr bwMode="auto">
          <a:xfrm>
            <a:off x="526320" y="689358"/>
            <a:ext cx="253288" cy="231262"/>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593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C579-2C49-4093-A4DD-F7B272FCFA0F}"/>
              </a:ext>
            </a:extLst>
          </p:cNvPr>
          <p:cNvSpPr>
            <a:spLocks noGrp="1"/>
          </p:cNvSpPr>
          <p:nvPr>
            <p:ph type="ctrTitle" idx="4294967295"/>
          </p:nvPr>
        </p:nvSpPr>
        <p:spPr>
          <a:xfrm>
            <a:off x="933973" y="654341"/>
            <a:ext cx="3895725" cy="1000125"/>
          </a:xfrm>
        </p:spPr>
        <p:txBody>
          <a:bodyPr/>
          <a:lstStyle/>
          <a:p>
            <a:r>
              <a:rPr lang="en-IN" dirty="0"/>
              <a:t>City</a:t>
            </a:r>
          </a:p>
        </p:txBody>
      </p:sp>
      <p:sp>
        <p:nvSpPr>
          <p:cNvPr id="10" name="Rectangle 9">
            <a:extLst>
              <a:ext uri="{FF2B5EF4-FFF2-40B4-BE49-F238E27FC236}">
                <a16:creationId xmlns:a16="http://schemas.microsoft.com/office/drawing/2014/main" id="{A329CA2B-6ACA-46F8-BEE3-852038900AD0}"/>
              </a:ext>
            </a:extLst>
          </p:cNvPr>
          <p:cNvSpPr/>
          <p:nvPr/>
        </p:nvSpPr>
        <p:spPr>
          <a:xfrm>
            <a:off x="933973" y="1860143"/>
            <a:ext cx="7815743" cy="1569982"/>
          </a:xfrm>
          <a:prstGeom prst="rect">
            <a:avLst/>
          </a:prstGeom>
        </p:spPr>
        <p:txBody>
          <a:bodyPr wrap="square">
            <a:spAutoFit/>
          </a:bodyPr>
          <a:lstStyle/>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 </a:t>
            </a:r>
            <a:r>
              <a:rPr lang="en-US" sz="1600" dirty="0">
                <a:solidFill>
                  <a:schemeClr val="tx1">
                    <a:lumMod val="65000"/>
                    <a:lumOff val="35000"/>
                  </a:schemeClr>
                </a:solidFill>
              </a:rPr>
              <a:t>We Can se There are 10 cities ,</a:t>
            </a:r>
          </a:p>
          <a:p>
            <a:pPr marL="342900" indent="-342900" algn="just">
              <a:lnSpc>
                <a:spcPct val="150000"/>
              </a:lnSpc>
              <a:buClr>
                <a:schemeClr val="accent1"/>
              </a:buClr>
              <a:buSzPct val="150000"/>
              <a:buFont typeface="+mj-lt"/>
              <a:buAutoNum type="arabicParenR"/>
            </a:pPr>
            <a:r>
              <a:rPr lang="en-US" sz="1600" dirty="0">
                <a:solidFill>
                  <a:schemeClr val="tx1">
                    <a:lumMod val="65000"/>
                    <a:lumOff val="35000"/>
                  </a:schemeClr>
                </a:solidFill>
              </a:rPr>
              <a:t> </a:t>
            </a:r>
            <a:r>
              <a:rPr lang="en-IN" sz="1600" dirty="0"/>
              <a:t>Mumbai Has </a:t>
            </a:r>
            <a:r>
              <a:rPr lang="en-US" sz="1600" dirty="0">
                <a:solidFill>
                  <a:schemeClr val="tx1">
                    <a:lumMod val="65000"/>
                    <a:lumOff val="35000"/>
                  </a:schemeClr>
                </a:solidFill>
              </a:rPr>
              <a:t>The Maximum Number Of Hotel Prices Compare To Others .</a:t>
            </a:r>
            <a:r>
              <a:rPr lang="en-IN" sz="1600" dirty="0">
                <a:solidFill>
                  <a:schemeClr val="tx1">
                    <a:lumMod val="65000"/>
                    <a:lumOff val="35000"/>
                  </a:schemeClr>
                </a:solidFill>
              </a:rPr>
              <a:t> </a:t>
            </a:r>
            <a:endParaRPr lang="en-US" sz="1600" dirty="0">
              <a:solidFill>
                <a:schemeClr val="tx1">
                  <a:lumMod val="65000"/>
                  <a:lumOff val="35000"/>
                </a:schemeClr>
              </a:solidFill>
            </a:endParaRPr>
          </a:p>
          <a:p>
            <a:pPr marL="342900" indent="-342900" algn="just">
              <a:lnSpc>
                <a:spcPct val="150000"/>
              </a:lnSpc>
              <a:buClr>
                <a:schemeClr val="accent1"/>
              </a:buClr>
              <a:buSzPct val="150000"/>
              <a:buFont typeface="+mj-lt"/>
              <a:buAutoNum type="arabicParenR"/>
            </a:pPr>
            <a:r>
              <a:rPr lang="en-US" sz="1600" dirty="0">
                <a:solidFill>
                  <a:schemeClr val="tx1">
                    <a:lumMod val="65000"/>
                    <a:lumOff val="35000"/>
                  </a:schemeClr>
                </a:solidFill>
              </a:rPr>
              <a:t>And </a:t>
            </a:r>
            <a:r>
              <a:rPr lang="en-IN" sz="1600" dirty="0"/>
              <a:t>Hyderabad</a:t>
            </a:r>
            <a:r>
              <a:rPr lang="en-US" sz="1600" dirty="0">
                <a:solidFill>
                  <a:schemeClr val="tx1">
                    <a:lumMod val="65000"/>
                    <a:lumOff val="35000"/>
                  </a:schemeClr>
                </a:solidFill>
              </a:rPr>
              <a:t> </a:t>
            </a:r>
            <a:r>
              <a:rPr lang="en-IN" sz="1600" dirty="0"/>
              <a:t>Has </a:t>
            </a:r>
            <a:r>
              <a:rPr lang="en-US" sz="1600" dirty="0">
                <a:solidFill>
                  <a:schemeClr val="tx1">
                    <a:lumMod val="65000"/>
                    <a:lumOff val="35000"/>
                  </a:schemeClr>
                </a:solidFill>
              </a:rPr>
              <a:t>The Minimum Number Of Hotel Prices Compare To Others</a:t>
            </a:r>
          </a:p>
          <a:p>
            <a:pPr marL="342900" indent="-342900" algn="just">
              <a:lnSpc>
                <a:spcPct val="150000"/>
              </a:lnSpc>
              <a:buClr>
                <a:schemeClr val="accent1"/>
              </a:buClr>
              <a:buSzPct val="150000"/>
              <a:buFont typeface="+mj-lt"/>
              <a:buAutoNum type="arabicParenR"/>
            </a:pPr>
            <a:r>
              <a:rPr lang="en-IN" sz="1600" dirty="0">
                <a:solidFill>
                  <a:schemeClr val="tx1">
                    <a:lumMod val="65000"/>
                    <a:lumOff val="35000"/>
                  </a:schemeClr>
                </a:solidFill>
              </a:rPr>
              <a:t>You Can See The Graph in Data Visualization , Slide No 5 .</a:t>
            </a:r>
            <a:r>
              <a:rPr lang="en-US" sz="1600" dirty="0">
                <a:solidFill>
                  <a:schemeClr val="tx1">
                    <a:lumMod val="65000"/>
                    <a:lumOff val="35000"/>
                  </a:schemeClr>
                </a:solidFill>
              </a:rPr>
              <a:t> </a:t>
            </a:r>
          </a:p>
        </p:txBody>
      </p:sp>
    </p:spTree>
    <p:extLst>
      <p:ext uri="{BB962C8B-B14F-4D97-AF65-F5344CB8AC3E}">
        <p14:creationId xmlns:p14="http://schemas.microsoft.com/office/powerpoint/2010/main" val="127640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97F8E4-6002-4589-9FCE-55FB760E4CE1}"/>
              </a:ext>
            </a:extLst>
          </p:cNvPr>
          <p:cNvSpPr/>
          <p:nvPr/>
        </p:nvSpPr>
        <p:spPr>
          <a:xfrm>
            <a:off x="788566" y="1934156"/>
            <a:ext cx="7508146" cy="2118209"/>
          </a:xfrm>
          <a:prstGeom prst="rect">
            <a:avLst/>
          </a:prstGeom>
        </p:spPr>
        <p:txBody>
          <a:bodyPr wrap="square">
            <a:spAutoFit/>
          </a:bodyPr>
          <a:lstStyle/>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Here We can See The Minimum Price &amp; Maximum Price Of The All   Hotels .</a:t>
            </a:r>
          </a:p>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Minimum Price from All Of the Hotel is  </a:t>
            </a:r>
            <a:r>
              <a:rPr lang="en-IN" dirty="0"/>
              <a:t>461.00 INR .</a:t>
            </a:r>
          </a:p>
          <a:p>
            <a:pPr marL="342900" indent="-342900" algn="just">
              <a:lnSpc>
                <a:spcPct val="150000"/>
              </a:lnSpc>
              <a:buClr>
                <a:schemeClr val="accent1"/>
              </a:buClr>
              <a:buSzPct val="150000"/>
              <a:buFont typeface="+mj-lt"/>
              <a:buAutoNum type="arabicParenR"/>
            </a:pPr>
            <a:r>
              <a:rPr lang="en-US" dirty="0">
                <a:solidFill>
                  <a:schemeClr val="tx1">
                    <a:lumMod val="65000"/>
                    <a:lumOff val="35000"/>
                  </a:schemeClr>
                </a:solidFill>
              </a:rPr>
              <a:t>Maximum Price from All Of the Hotel is </a:t>
            </a:r>
            <a:r>
              <a:rPr lang="en-IN" dirty="0"/>
              <a:t>6,775.00 INR .</a:t>
            </a:r>
          </a:p>
          <a:p>
            <a:pPr marL="342900" indent="-342900" algn="just">
              <a:lnSpc>
                <a:spcPct val="150000"/>
              </a:lnSpc>
              <a:buClr>
                <a:schemeClr val="accent1"/>
              </a:buClr>
              <a:buSzPct val="150000"/>
              <a:buFont typeface="+mj-lt"/>
              <a:buAutoNum type="arabicParenR"/>
            </a:pPr>
            <a:r>
              <a:rPr lang="en-IN" dirty="0">
                <a:solidFill>
                  <a:schemeClr val="tx1">
                    <a:lumMod val="65000"/>
                    <a:lumOff val="35000"/>
                  </a:schemeClr>
                </a:solidFill>
              </a:rPr>
              <a:t>You Can See The Graph in Data Visualization Down Below Slide No 4.</a:t>
            </a:r>
            <a:r>
              <a:rPr lang="en-US" dirty="0">
                <a:solidFill>
                  <a:schemeClr val="tx1">
                    <a:lumMod val="65000"/>
                    <a:lumOff val="35000"/>
                  </a:schemeClr>
                </a:solidFill>
              </a:rPr>
              <a:t> </a:t>
            </a:r>
          </a:p>
        </p:txBody>
      </p:sp>
      <p:sp>
        <p:nvSpPr>
          <p:cNvPr id="5" name="Rectangle 4">
            <a:extLst>
              <a:ext uri="{FF2B5EF4-FFF2-40B4-BE49-F238E27FC236}">
                <a16:creationId xmlns:a16="http://schemas.microsoft.com/office/drawing/2014/main" id="{DCDA8AC9-8214-45E7-8866-1EDA2F7CF83D}"/>
              </a:ext>
            </a:extLst>
          </p:cNvPr>
          <p:cNvSpPr/>
          <p:nvPr/>
        </p:nvSpPr>
        <p:spPr>
          <a:xfrm>
            <a:off x="788566" y="853472"/>
            <a:ext cx="2580089" cy="584775"/>
          </a:xfrm>
          <a:prstGeom prst="rect">
            <a:avLst/>
          </a:prstGeom>
        </p:spPr>
        <p:txBody>
          <a:bodyPr wrap="square">
            <a:spAutoFit/>
          </a:bodyPr>
          <a:lstStyle/>
          <a:p>
            <a:r>
              <a:rPr lang="en-IN" sz="3200" b="1" dirty="0"/>
              <a:t>Hotel Price</a:t>
            </a:r>
          </a:p>
        </p:txBody>
      </p:sp>
    </p:spTree>
    <p:extLst>
      <p:ext uri="{BB962C8B-B14F-4D97-AF65-F5344CB8AC3E}">
        <p14:creationId xmlns:p14="http://schemas.microsoft.com/office/powerpoint/2010/main" val="1228769463"/>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FFFFFF"/>
      </a:lt2>
      <a:accent1>
        <a:srgbClr val="FFC000"/>
      </a:accent1>
      <a:accent2>
        <a:srgbClr val="EB1567"/>
      </a:accent2>
      <a:accent3>
        <a:srgbClr val="FFC000"/>
      </a:accent3>
      <a:accent4>
        <a:srgbClr val="3F434D"/>
      </a:accent4>
      <a:accent5>
        <a:srgbClr val="FFC000"/>
      </a:accent5>
      <a:accent6>
        <a:srgbClr val="3F434D"/>
      </a:accent6>
      <a:hlink>
        <a:srgbClr val="0563C1"/>
      </a:hlink>
      <a:folHlink>
        <a:srgbClr val="954F72"/>
      </a:folHlink>
    </a:clrScheme>
    <a:fontScheme name="mystic">
      <a:majorFont>
        <a:latin typeface="Ralew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1221</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Open Sans</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Nikhilesh Pattanayak</cp:lastModifiedBy>
  <cp:revision>54</cp:revision>
  <dcterms:created xsi:type="dcterms:W3CDTF">2018-05-05T03:43:01Z</dcterms:created>
  <dcterms:modified xsi:type="dcterms:W3CDTF">2021-04-03T10:49:10Z</dcterms:modified>
</cp:coreProperties>
</file>