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10"/>
  </p:notesMasterIdLst>
  <p:sldIdLst>
    <p:sldId id="256" r:id="rId2"/>
    <p:sldId id="257" r:id="rId3"/>
    <p:sldId id="258" r:id="rId4"/>
    <p:sldId id="265" r:id="rId5"/>
    <p:sldId id="264"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4"/>
    <a:srgbClr val="F0F0F0"/>
    <a:srgbClr val="FFC64C"/>
    <a:srgbClr val="FEC24D"/>
    <a:srgbClr val="2237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DCB44B-4322-4E41-B5A1-3738323F2A5B}" v="163" dt="2024-12-13T07:16:28.0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033" autoAdjust="0"/>
  </p:normalViewPr>
  <p:slideViewPr>
    <p:cSldViewPr snapToGrid="0">
      <p:cViewPr>
        <p:scale>
          <a:sx n="75" d="100"/>
          <a:sy n="75" d="100"/>
        </p:scale>
        <p:origin x="946" y="2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ESH NARKHEDE" userId="41d1d71b974012a8" providerId="LiveId" clId="{65DCB44B-4322-4E41-B5A1-3738323F2A5B}"/>
    <pc:docChg chg="undo redo custSel addSld delSld modSld sldOrd addMainMaster delMainMaster">
      <pc:chgData name="NIKHILESH NARKHEDE" userId="41d1d71b974012a8" providerId="LiveId" clId="{65DCB44B-4322-4E41-B5A1-3738323F2A5B}" dt="2024-12-13T07:17:14.951" v="2984" actId="20577"/>
      <pc:docMkLst>
        <pc:docMk/>
      </pc:docMkLst>
      <pc:sldChg chg="addSp delSp modSp new mod setBg modClrScheme chgLayout">
        <pc:chgData name="NIKHILESH NARKHEDE" userId="41d1d71b974012a8" providerId="LiveId" clId="{65DCB44B-4322-4E41-B5A1-3738323F2A5B}" dt="2024-12-13T03:17:26.889" v="277" actId="20577"/>
        <pc:sldMkLst>
          <pc:docMk/>
          <pc:sldMk cId="3275494053" sldId="256"/>
        </pc:sldMkLst>
        <pc:spChg chg="del mod ord">
          <ac:chgData name="NIKHILESH NARKHEDE" userId="41d1d71b974012a8" providerId="LiveId" clId="{65DCB44B-4322-4E41-B5A1-3738323F2A5B}" dt="2024-12-13T02:59:38.085" v="6" actId="700"/>
          <ac:spMkLst>
            <pc:docMk/>
            <pc:sldMk cId="3275494053" sldId="256"/>
            <ac:spMk id="2" creationId="{EB6D4470-D4AD-29DF-40F7-32B8332614CA}"/>
          </ac:spMkLst>
        </pc:spChg>
        <pc:spChg chg="del">
          <ac:chgData name="NIKHILESH NARKHEDE" userId="41d1d71b974012a8" providerId="LiveId" clId="{65DCB44B-4322-4E41-B5A1-3738323F2A5B}" dt="2024-12-13T02:59:38.085" v="6" actId="700"/>
          <ac:spMkLst>
            <pc:docMk/>
            <pc:sldMk cId="3275494053" sldId="256"/>
            <ac:spMk id="3" creationId="{5655B1E0-98F3-B7B6-9680-A8776D847DC5}"/>
          </ac:spMkLst>
        </pc:spChg>
        <pc:spChg chg="add mod ord">
          <ac:chgData name="NIKHILESH NARKHEDE" userId="41d1d71b974012a8" providerId="LiveId" clId="{65DCB44B-4322-4E41-B5A1-3738323F2A5B}" dt="2024-12-13T03:17:26.889" v="277" actId="20577"/>
          <ac:spMkLst>
            <pc:docMk/>
            <pc:sldMk cId="3275494053" sldId="256"/>
            <ac:spMk id="6" creationId="{5E2C744D-0335-1D10-B14A-1CDA63C2F3B3}"/>
          </ac:spMkLst>
        </pc:spChg>
        <pc:spChg chg="add del">
          <ac:chgData name="NIKHILESH NARKHEDE" userId="41d1d71b974012a8" providerId="LiveId" clId="{65DCB44B-4322-4E41-B5A1-3738323F2A5B}" dt="2024-12-13T02:59:50.452" v="9" actId="26606"/>
          <ac:spMkLst>
            <pc:docMk/>
            <pc:sldMk cId="3275494053" sldId="256"/>
            <ac:spMk id="11" creationId="{09A1C012-8297-4361-ACE8-A2509FB18911}"/>
          </ac:spMkLst>
        </pc:spChg>
        <pc:spChg chg="add del">
          <ac:chgData name="NIKHILESH NARKHEDE" userId="41d1d71b974012a8" providerId="LiveId" clId="{65DCB44B-4322-4E41-B5A1-3738323F2A5B}" dt="2024-12-13T02:59:50.452" v="9" actId="26606"/>
          <ac:spMkLst>
            <pc:docMk/>
            <pc:sldMk cId="3275494053" sldId="256"/>
            <ac:spMk id="13" creationId="{4AA13AD3-0A4F-475A-BEBB-DEEFF5C096C3}"/>
          </ac:spMkLst>
        </pc:spChg>
        <pc:spChg chg="add del">
          <ac:chgData name="NIKHILESH NARKHEDE" userId="41d1d71b974012a8" providerId="LiveId" clId="{65DCB44B-4322-4E41-B5A1-3738323F2A5B}" dt="2024-12-13T02:59:50.452" v="9" actId="26606"/>
          <ac:spMkLst>
            <pc:docMk/>
            <pc:sldMk cId="3275494053" sldId="256"/>
            <ac:spMk id="15" creationId="{D65E0E3C-32F3-480B-9842-7611BBE2EE9F}"/>
          </ac:spMkLst>
        </pc:spChg>
        <pc:spChg chg="add del">
          <ac:chgData name="NIKHILESH NARKHEDE" userId="41d1d71b974012a8" providerId="LiveId" clId="{65DCB44B-4322-4E41-B5A1-3738323F2A5B}" dt="2024-12-13T03:00:09.565" v="11" actId="26606"/>
          <ac:spMkLst>
            <pc:docMk/>
            <pc:sldMk cId="3275494053" sldId="256"/>
            <ac:spMk id="17" creationId="{32EBE56B-DFF0-4948-83B7-D40B66737120}"/>
          </ac:spMkLst>
        </pc:spChg>
        <pc:spChg chg="add del">
          <ac:chgData name="NIKHILESH NARKHEDE" userId="41d1d71b974012a8" providerId="LiveId" clId="{65DCB44B-4322-4E41-B5A1-3738323F2A5B}" dt="2024-12-13T03:00:09.565" v="11" actId="26606"/>
          <ac:spMkLst>
            <pc:docMk/>
            <pc:sldMk cId="3275494053" sldId="256"/>
            <ac:spMk id="18" creationId="{0BABF38A-8A0D-492E-BD20-6CF4D46B50BD}"/>
          </ac:spMkLst>
        </pc:spChg>
        <pc:spChg chg="add del">
          <ac:chgData name="NIKHILESH NARKHEDE" userId="41d1d71b974012a8" providerId="LiveId" clId="{65DCB44B-4322-4E41-B5A1-3738323F2A5B}" dt="2024-12-13T03:00:09.565" v="11" actId="26606"/>
          <ac:spMkLst>
            <pc:docMk/>
            <pc:sldMk cId="3275494053" sldId="256"/>
            <ac:spMk id="22" creationId="{F1174801-1395-44C5-9B00-CCAC45C056E7}"/>
          </ac:spMkLst>
        </pc:spChg>
        <pc:spChg chg="add del">
          <ac:chgData name="NIKHILESH NARKHEDE" userId="41d1d71b974012a8" providerId="LiveId" clId="{65DCB44B-4322-4E41-B5A1-3738323F2A5B}" dt="2024-12-13T03:00:37.463" v="13" actId="26606"/>
          <ac:spMkLst>
            <pc:docMk/>
            <pc:sldMk cId="3275494053" sldId="256"/>
            <ac:spMk id="44" creationId="{2437C4A8-8E3A-4ADA-93B9-64737CE1ABB1}"/>
          </ac:spMkLst>
        </pc:spChg>
        <pc:spChg chg="add del">
          <ac:chgData name="NIKHILESH NARKHEDE" userId="41d1d71b974012a8" providerId="LiveId" clId="{65DCB44B-4322-4E41-B5A1-3738323F2A5B}" dt="2024-12-13T03:00:37.463" v="13" actId="26606"/>
          <ac:spMkLst>
            <pc:docMk/>
            <pc:sldMk cId="3275494053" sldId="256"/>
            <ac:spMk id="46" creationId="{C7FE5201-BB98-480C-BADB-207C8F893897}"/>
          </ac:spMkLst>
        </pc:spChg>
        <pc:spChg chg="add del">
          <ac:chgData name="NIKHILESH NARKHEDE" userId="41d1d71b974012a8" providerId="LiveId" clId="{65DCB44B-4322-4E41-B5A1-3738323F2A5B}" dt="2024-12-13T03:00:37.463" v="13" actId="26606"/>
          <ac:spMkLst>
            <pc:docMk/>
            <pc:sldMk cId="3275494053" sldId="256"/>
            <ac:spMk id="81" creationId="{2A56D982-198E-436A-A2D7-B9877B370619}"/>
          </ac:spMkLst>
        </pc:spChg>
        <pc:spChg chg="add">
          <ac:chgData name="NIKHILESH NARKHEDE" userId="41d1d71b974012a8" providerId="LiveId" clId="{65DCB44B-4322-4E41-B5A1-3738323F2A5B}" dt="2024-12-13T03:00:37.482" v="14" actId="26606"/>
          <ac:spMkLst>
            <pc:docMk/>
            <pc:sldMk cId="3275494053" sldId="256"/>
            <ac:spMk id="88" creationId="{39E3965E-AC41-4711-9D10-E25ABB132D86}"/>
          </ac:spMkLst>
        </pc:spChg>
        <pc:spChg chg="add">
          <ac:chgData name="NIKHILESH NARKHEDE" userId="41d1d71b974012a8" providerId="LiveId" clId="{65DCB44B-4322-4E41-B5A1-3738323F2A5B}" dt="2024-12-13T03:00:37.482" v="14" actId="26606"/>
          <ac:spMkLst>
            <pc:docMk/>
            <pc:sldMk cId="3275494053" sldId="256"/>
            <ac:spMk id="90" creationId="{4C869C3B-5565-4AAC-86A8-9EB0AB1C653E}"/>
          </ac:spMkLst>
        </pc:spChg>
        <pc:spChg chg="add">
          <ac:chgData name="NIKHILESH NARKHEDE" userId="41d1d71b974012a8" providerId="LiveId" clId="{65DCB44B-4322-4E41-B5A1-3738323F2A5B}" dt="2024-12-13T03:00:37.482" v="14" actId="26606"/>
          <ac:spMkLst>
            <pc:docMk/>
            <pc:sldMk cId="3275494053" sldId="256"/>
            <ac:spMk id="92" creationId="{064CBAAB-7956-4763-9F69-A3FDBF1ACBAA}"/>
          </ac:spMkLst>
        </pc:spChg>
        <pc:grpChg chg="add del">
          <ac:chgData name="NIKHILESH NARKHEDE" userId="41d1d71b974012a8" providerId="LiveId" clId="{65DCB44B-4322-4E41-B5A1-3738323F2A5B}" dt="2024-12-13T03:00:37.463" v="13" actId="26606"/>
          <ac:grpSpMkLst>
            <pc:docMk/>
            <pc:sldMk cId="3275494053" sldId="256"/>
            <ac:grpSpMk id="43" creationId="{748618E9-EE2D-4864-9EEE-58939BD4FBBA}"/>
          </ac:grpSpMkLst>
        </pc:grpChg>
        <pc:grpChg chg="add del">
          <ac:chgData name="NIKHILESH NARKHEDE" userId="41d1d71b974012a8" providerId="LiveId" clId="{65DCB44B-4322-4E41-B5A1-3738323F2A5B}" dt="2024-12-13T03:00:37.463" v="13" actId="26606"/>
          <ac:grpSpMkLst>
            <pc:docMk/>
            <pc:sldMk cId="3275494053" sldId="256"/>
            <ac:grpSpMk id="48" creationId="{389B4FDB-F9D1-4D43-B86D-51ACE9F90734}"/>
          </ac:grpSpMkLst>
        </pc:grpChg>
        <pc:picChg chg="add mod">
          <ac:chgData name="NIKHILESH NARKHEDE" userId="41d1d71b974012a8" providerId="LiveId" clId="{65DCB44B-4322-4E41-B5A1-3738323F2A5B}" dt="2024-12-13T03:01:22.795" v="22" actId="14100"/>
          <ac:picMkLst>
            <pc:docMk/>
            <pc:sldMk cId="3275494053" sldId="256"/>
            <ac:picMk id="5" creationId="{A561F5F9-841F-928A-6E63-406F6539E059}"/>
          </ac:picMkLst>
        </pc:picChg>
        <pc:picChg chg="add del">
          <ac:chgData name="NIKHILESH NARKHEDE" userId="41d1d71b974012a8" providerId="LiveId" clId="{65DCB44B-4322-4E41-B5A1-3738323F2A5B}" dt="2024-12-13T03:00:09.565" v="11" actId="26606"/>
          <ac:picMkLst>
            <pc:docMk/>
            <pc:sldMk cId="3275494053" sldId="256"/>
            <ac:picMk id="19" creationId="{0504D9BB-C5B4-4DB5-9217-B4CDBBE19775}"/>
          </ac:picMkLst>
        </pc:picChg>
        <pc:picChg chg="add del">
          <ac:chgData name="NIKHILESH NARKHEDE" userId="41d1d71b974012a8" providerId="LiveId" clId="{65DCB44B-4322-4E41-B5A1-3738323F2A5B}" dt="2024-12-13T03:00:09.565" v="11" actId="26606"/>
          <ac:picMkLst>
            <pc:docMk/>
            <pc:sldMk cId="3275494053" sldId="256"/>
            <ac:picMk id="20" creationId="{1CB7E8AE-A3AC-4BB7-A5C6-F00EC697B265}"/>
          </ac:picMkLst>
        </pc:picChg>
        <pc:picChg chg="add del">
          <ac:chgData name="NIKHILESH NARKHEDE" userId="41d1d71b974012a8" providerId="LiveId" clId="{65DCB44B-4322-4E41-B5A1-3738323F2A5B}" dt="2024-12-13T03:00:09.565" v="11" actId="26606"/>
          <ac:picMkLst>
            <pc:docMk/>
            <pc:sldMk cId="3275494053" sldId="256"/>
            <ac:picMk id="21" creationId="{0A80FB64-DCE9-4522-B219-46AD36DB5532}"/>
          </ac:picMkLst>
        </pc:picChg>
        <pc:cxnChg chg="add">
          <ac:chgData name="NIKHILESH NARKHEDE" userId="41d1d71b974012a8" providerId="LiveId" clId="{65DCB44B-4322-4E41-B5A1-3738323F2A5B}" dt="2024-12-13T03:00:37.482" v="14" actId="26606"/>
          <ac:cxnSpMkLst>
            <pc:docMk/>
            <pc:sldMk cId="3275494053" sldId="256"/>
            <ac:cxnSpMk id="89" creationId="{1F5DC8C3-BA5F-4EED-BB9A-A14272BD82A1}"/>
          </ac:cxnSpMkLst>
        </pc:cxnChg>
        <pc:cxnChg chg="add">
          <ac:chgData name="NIKHILESH NARKHEDE" userId="41d1d71b974012a8" providerId="LiveId" clId="{65DCB44B-4322-4E41-B5A1-3738323F2A5B}" dt="2024-12-13T03:00:37.482" v="14" actId="26606"/>
          <ac:cxnSpMkLst>
            <pc:docMk/>
            <pc:sldMk cId="3275494053" sldId="256"/>
            <ac:cxnSpMk id="91" creationId="{F41136EC-EC34-4D08-B5AB-8CE5870B1C74}"/>
          </ac:cxnSpMkLst>
        </pc:cxnChg>
      </pc:sldChg>
      <pc:sldChg chg="addSp delSp modSp new mod ord setBg modClrScheme chgLayout">
        <pc:chgData name="NIKHILESH NARKHEDE" userId="41d1d71b974012a8" providerId="LiveId" clId="{65DCB44B-4322-4E41-B5A1-3738323F2A5B}" dt="2024-12-13T07:10:38.777" v="2715"/>
        <pc:sldMkLst>
          <pc:docMk/>
          <pc:sldMk cId="2880712074" sldId="257"/>
        </pc:sldMkLst>
        <pc:spChg chg="mod ord">
          <ac:chgData name="NIKHILESH NARKHEDE" userId="41d1d71b974012a8" providerId="LiveId" clId="{65DCB44B-4322-4E41-B5A1-3738323F2A5B}" dt="2024-12-13T03:14:37.536" v="197" actId="26606"/>
          <ac:spMkLst>
            <pc:docMk/>
            <pc:sldMk cId="2880712074" sldId="257"/>
            <ac:spMk id="2" creationId="{AC40ADA4-F950-B783-89C1-9AA3EA2FADB1}"/>
          </ac:spMkLst>
        </pc:spChg>
        <pc:spChg chg="add del mod ord">
          <ac:chgData name="NIKHILESH NARKHEDE" userId="41d1d71b974012a8" providerId="LiveId" clId="{65DCB44B-4322-4E41-B5A1-3738323F2A5B}" dt="2024-12-13T06:52:48.193" v="2457" actId="20577"/>
          <ac:spMkLst>
            <pc:docMk/>
            <pc:sldMk cId="2880712074" sldId="257"/>
            <ac:spMk id="3" creationId="{BFA9E5DC-82E7-1DDF-DB2D-546E468A6FEA}"/>
          </ac:spMkLst>
        </pc:spChg>
        <pc:spChg chg="add mod">
          <ac:chgData name="NIKHILESH NARKHEDE" userId="41d1d71b974012a8" providerId="LiveId" clId="{65DCB44B-4322-4E41-B5A1-3738323F2A5B}" dt="2024-12-13T03:34:13.978" v="975" actId="1076"/>
          <ac:spMkLst>
            <pc:docMk/>
            <pc:sldMk cId="2880712074" sldId="257"/>
            <ac:spMk id="5" creationId="{02B02C3E-41FB-9A14-3955-DD888E6BDA5D}"/>
          </ac:spMkLst>
        </pc:spChg>
        <pc:spChg chg="add del mod">
          <ac:chgData name="NIKHILESH NARKHEDE" userId="41d1d71b974012a8" providerId="LiveId" clId="{65DCB44B-4322-4E41-B5A1-3738323F2A5B}" dt="2024-12-13T03:37:24.235" v="1033"/>
          <ac:spMkLst>
            <pc:docMk/>
            <pc:sldMk cId="2880712074" sldId="257"/>
            <ac:spMk id="6" creationId="{98603B19-CCCB-BB5A-9627-20BFA2C3C0AA}"/>
          </ac:spMkLst>
        </pc:spChg>
        <pc:spChg chg="add mod">
          <ac:chgData name="NIKHILESH NARKHEDE" userId="41d1d71b974012a8" providerId="LiveId" clId="{65DCB44B-4322-4E41-B5A1-3738323F2A5B}" dt="2024-12-13T06:10:43.709" v="2204" actId="255"/>
          <ac:spMkLst>
            <pc:docMk/>
            <pc:sldMk cId="2880712074" sldId="257"/>
            <ac:spMk id="7" creationId="{7FF9A81E-A155-3A7F-BA4E-CCF3A7EB92A4}"/>
          </ac:spMkLst>
        </pc:spChg>
        <pc:spChg chg="add mod">
          <ac:chgData name="NIKHILESH NARKHEDE" userId="41d1d71b974012a8" providerId="LiveId" clId="{65DCB44B-4322-4E41-B5A1-3738323F2A5B}" dt="2024-12-13T06:07:57.278" v="1987" actId="1076"/>
          <ac:spMkLst>
            <pc:docMk/>
            <pc:sldMk cId="2880712074" sldId="257"/>
            <ac:spMk id="8" creationId="{AD152AEE-5C62-E659-7261-02E857935971}"/>
          </ac:spMkLst>
        </pc:spChg>
        <pc:spChg chg="add del">
          <ac:chgData name="NIKHILESH NARKHEDE" userId="41d1d71b974012a8" providerId="LiveId" clId="{65DCB44B-4322-4E41-B5A1-3738323F2A5B}" dt="2024-12-13T03:14:22.658" v="189" actId="26606"/>
          <ac:spMkLst>
            <pc:docMk/>
            <pc:sldMk cId="2880712074" sldId="257"/>
            <ac:spMk id="9" creationId="{F5FE1B2C-7BC1-4AE2-9A50-2A4A70A9D6A1}"/>
          </ac:spMkLst>
        </pc:spChg>
        <pc:spChg chg="add del">
          <ac:chgData name="NIKHILESH NARKHEDE" userId="41d1d71b974012a8" providerId="LiveId" clId="{65DCB44B-4322-4E41-B5A1-3738323F2A5B}" dt="2024-12-13T03:14:22.658" v="189" actId="26606"/>
          <ac:spMkLst>
            <pc:docMk/>
            <pc:sldMk cId="2880712074" sldId="257"/>
            <ac:spMk id="11" creationId="{97E8244A-2C81-4C0E-A929-3EC8EFF35564}"/>
          </ac:spMkLst>
        </pc:spChg>
        <pc:spChg chg="add del">
          <ac:chgData name="NIKHILESH NARKHEDE" userId="41d1d71b974012a8" providerId="LiveId" clId="{65DCB44B-4322-4E41-B5A1-3738323F2A5B}" dt="2024-12-13T03:14:23.875" v="191" actId="26606"/>
          <ac:spMkLst>
            <pc:docMk/>
            <pc:sldMk cId="2880712074" sldId="257"/>
            <ac:spMk id="15" creationId="{197CEB5D-9BB2-475C-BA8D-AC88BB8C976E}"/>
          </ac:spMkLst>
        </pc:spChg>
        <pc:spChg chg="add del">
          <ac:chgData name="NIKHILESH NARKHEDE" userId="41d1d71b974012a8" providerId="LiveId" clId="{65DCB44B-4322-4E41-B5A1-3738323F2A5B}" dt="2024-12-13T03:14:23.875" v="191" actId="26606"/>
          <ac:spMkLst>
            <pc:docMk/>
            <pc:sldMk cId="2880712074" sldId="257"/>
            <ac:spMk id="16" creationId="{39E3965E-AC41-4711-9D10-E25ABB132D86}"/>
          </ac:spMkLst>
        </pc:spChg>
        <pc:spChg chg="add del">
          <ac:chgData name="NIKHILESH NARKHEDE" userId="41d1d71b974012a8" providerId="LiveId" clId="{65DCB44B-4322-4E41-B5A1-3738323F2A5B}" dt="2024-12-13T03:14:23.875" v="191" actId="26606"/>
          <ac:spMkLst>
            <pc:docMk/>
            <pc:sldMk cId="2880712074" sldId="257"/>
            <ac:spMk id="19" creationId="{F3B3B6C5-748F-437C-AE76-DB11FEA99E16}"/>
          </ac:spMkLst>
        </pc:spChg>
        <pc:spChg chg="add del">
          <ac:chgData name="NIKHILESH NARKHEDE" userId="41d1d71b974012a8" providerId="LiveId" clId="{65DCB44B-4322-4E41-B5A1-3738323F2A5B}" dt="2024-12-13T03:14:24.938" v="193" actId="26606"/>
          <ac:spMkLst>
            <pc:docMk/>
            <pc:sldMk cId="2880712074" sldId="257"/>
            <ac:spMk id="21" creationId="{F5FE1B2C-7BC1-4AE2-9A50-2A4A70A9D6A1}"/>
          </ac:spMkLst>
        </pc:spChg>
        <pc:spChg chg="add del">
          <ac:chgData name="NIKHILESH NARKHEDE" userId="41d1d71b974012a8" providerId="LiveId" clId="{65DCB44B-4322-4E41-B5A1-3738323F2A5B}" dt="2024-12-13T03:14:24.938" v="193" actId="26606"/>
          <ac:spMkLst>
            <pc:docMk/>
            <pc:sldMk cId="2880712074" sldId="257"/>
            <ac:spMk id="22" creationId="{97E8244A-2C81-4C0E-A929-3EC8EFF35564}"/>
          </ac:spMkLst>
        </pc:spChg>
        <pc:spChg chg="add del">
          <ac:chgData name="NIKHILESH NARKHEDE" userId="41d1d71b974012a8" providerId="LiveId" clId="{65DCB44B-4322-4E41-B5A1-3738323F2A5B}" dt="2024-12-13T03:14:24.938" v="193" actId="26606"/>
          <ac:spMkLst>
            <pc:docMk/>
            <pc:sldMk cId="2880712074" sldId="257"/>
            <ac:spMk id="24" creationId="{BFA9E5DC-82E7-1DDF-DB2D-546E468A6FEA}"/>
          </ac:spMkLst>
        </pc:spChg>
        <pc:spChg chg="add del">
          <ac:chgData name="NIKHILESH NARKHEDE" userId="41d1d71b974012a8" providerId="LiveId" clId="{65DCB44B-4322-4E41-B5A1-3738323F2A5B}" dt="2024-12-13T03:14:29.495" v="195" actId="26606"/>
          <ac:spMkLst>
            <pc:docMk/>
            <pc:sldMk cId="2880712074" sldId="257"/>
            <ac:spMk id="26" creationId="{C8DD82D3-D002-45B0-B16A-82B3DA4EFDDB}"/>
          </ac:spMkLst>
        </pc:spChg>
        <pc:spChg chg="add del">
          <ac:chgData name="NIKHILESH NARKHEDE" userId="41d1d71b974012a8" providerId="LiveId" clId="{65DCB44B-4322-4E41-B5A1-3738323F2A5B}" dt="2024-12-13T03:14:29.495" v="195" actId="26606"/>
          <ac:spMkLst>
            <pc:docMk/>
            <pc:sldMk cId="2880712074" sldId="257"/>
            <ac:spMk id="28" creationId="{BFA9E5DC-82E7-1DDF-DB2D-546E468A6FEA}"/>
          </ac:spMkLst>
        </pc:spChg>
        <pc:spChg chg="add del">
          <ac:chgData name="NIKHILESH NARKHEDE" userId="41d1d71b974012a8" providerId="LiveId" clId="{65DCB44B-4322-4E41-B5A1-3738323F2A5B}" dt="2024-12-13T03:14:29.495" v="195" actId="26606"/>
          <ac:spMkLst>
            <pc:docMk/>
            <pc:sldMk cId="2880712074" sldId="257"/>
            <ac:spMk id="29" creationId="{14552793-7DFF-4EC7-AC69-D34A75D01880}"/>
          </ac:spMkLst>
        </pc:spChg>
        <pc:spChg chg="add del">
          <ac:chgData name="NIKHILESH NARKHEDE" userId="41d1d71b974012a8" providerId="LiveId" clId="{65DCB44B-4322-4E41-B5A1-3738323F2A5B}" dt="2024-12-13T03:14:37.536" v="197" actId="26606"/>
          <ac:spMkLst>
            <pc:docMk/>
            <pc:sldMk cId="2880712074" sldId="257"/>
            <ac:spMk id="31" creationId="{3558DB37-9FEE-48A2-8578-ED0401573943}"/>
          </ac:spMkLst>
        </pc:spChg>
        <pc:spChg chg="add del">
          <ac:chgData name="NIKHILESH NARKHEDE" userId="41d1d71b974012a8" providerId="LiveId" clId="{65DCB44B-4322-4E41-B5A1-3738323F2A5B}" dt="2024-12-13T03:14:37.536" v="197" actId="26606"/>
          <ac:spMkLst>
            <pc:docMk/>
            <pc:sldMk cId="2880712074" sldId="257"/>
            <ac:spMk id="32" creationId="{5F7FCCA6-00E2-4F74-A105-0D769872F243}"/>
          </ac:spMkLst>
        </pc:spChg>
        <pc:spChg chg="add del">
          <ac:chgData name="NIKHILESH NARKHEDE" userId="41d1d71b974012a8" providerId="LiveId" clId="{65DCB44B-4322-4E41-B5A1-3738323F2A5B}" dt="2024-12-13T03:14:37.536" v="197" actId="26606"/>
          <ac:spMkLst>
            <pc:docMk/>
            <pc:sldMk cId="2880712074" sldId="257"/>
            <ac:spMk id="33" creationId="{BFA9E5DC-82E7-1DDF-DB2D-546E468A6FEA}"/>
          </ac:spMkLst>
        </pc:spChg>
        <pc:spChg chg="add del">
          <ac:chgData name="NIKHILESH NARKHEDE" userId="41d1d71b974012a8" providerId="LiveId" clId="{65DCB44B-4322-4E41-B5A1-3738323F2A5B}" dt="2024-12-13T03:14:37.536" v="197" actId="26606"/>
          <ac:spMkLst>
            <pc:docMk/>
            <pc:sldMk cId="2880712074" sldId="257"/>
            <ac:spMk id="34" creationId="{359CEC61-F44B-43B3-B40F-AE38C5AF1D5F}"/>
          </ac:spMkLst>
        </pc:spChg>
        <pc:picChg chg="add mod">
          <ac:chgData name="NIKHILESH NARKHEDE" userId="41d1d71b974012a8" providerId="LiveId" clId="{65DCB44B-4322-4E41-B5A1-3738323F2A5B}" dt="2024-12-13T03:13:28.979" v="187"/>
          <ac:picMkLst>
            <pc:docMk/>
            <pc:sldMk cId="2880712074" sldId="257"/>
            <ac:picMk id="4" creationId="{E20BAFBD-7200-9198-1233-73103D878738}"/>
          </ac:picMkLst>
        </pc:picChg>
        <pc:picChg chg="add mod">
          <ac:chgData name="NIKHILESH NARKHEDE" userId="41d1d71b974012a8" providerId="LiveId" clId="{65DCB44B-4322-4E41-B5A1-3738323F2A5B}" dt="2024-12-13T06:07:19.795" v="1982" actId="1076"/>
          <ac:picMkLst>
            <pc:docMk/>
            <pc:sldMk cId="2880712074" sldId="257"/>
            <ac:picMk id="12" creationId="{4032EAEC-1C36-EEF0-D18E-3552E68118E9}"/>
          </ac:picMkLst>
        </pc:picChg>
        <pc:picChg chg="add mod">
          <ac:chgData name="NIKHILESH NARKHEDE" userId="41d1d71b974012a8" providerId="LiveId" clId="{65DCB44B-4322-4E41-B5A1-3738323F2A5B}" dt="2024-12-13T06:05:02.806" v="1966" actId="1076"/>
          <ac:picMkLst>
            <pc:docMk/>
            <pc:sldMk cId="2880712074" sldId="257"/>
            <ac:picMk id="1026" creationId="{C3790587-8B60-AAC5-D7A8-2A1DB398E136}"/>
          </ac:picMkLst>
        </pc:picChg>
        <pc:picChg chg="add del">
          <ac:chgData name="NIKHILESH NARKHEDE" userId="41d1d71b974012a8" providerId="LiveId" clId="{65DCB44B-4322-4E41-B5A1-3738323F2A5B}" dt="2024-12-13T06:05:21.707" v="1968" actId="478"/>
          <ac:picMkLst>
            <pc:docMk/>
            <pc:sldMk cId="2880712074" sldId="257"/>
            <ac:picMk id="1028" creationId="{2C0CF637-4C9A-5C9B-2855-DB52A1B5E031}"/>
          </ac:picMkLst>
        </pc:picChg>
        <pc:cxnChg chg="add del">
          <ac:chgData name="NIKHILESH NARKHEDE" userId="41d1d71b974012a8" providerId="LiveId" clId="{65DCB44B-4322-4E41-B5A1-3738323F2A5B}" dt="2024-12-13T03:14:22.658" v="189" actId="26606"/>
          <ac:cxnSpMkLst>
            <pc:docMk/>
            <pc:sldMk cId="2880712074" sldId="257"/>
            <ac:cxnSpMk id="13" creationId="{02CC3441-26B3-4381-B3DF-8AE3C288BC0D}"/>
          </ac:cxnSpMkLst>
        </pc:cxnChg>
        <pc:cxnChg chg="add del">
          <ac:chgData name="NIKHILESH NARKHEDE" userId="41d1d71b974012a8" providerId="LiveId" clId="{65DCB44B-4322-4E41-B5A1-3738323F2A5B}" dt="2024-12-13T03:14:23.875" v="191" actId="26606"/>
          <ac:cxnSpMkLst>
            <pc:docMk/>
            <pc:sldMk cId="2880712074" sldId="257"/>
            <ac:cxnSpMk id="17" creationId="{BB14AD1F-ADD5-46E7-966F-4C0290232FF9}"/>
          </ac:cxnSpMkLst>
        </pc:cxnChg>
        <pc:cxnChg chg="add del">
          <ac:chgData name="NIKHILESH NARKHEDE" userId="41d1d71b974012a8" providerId="LiveId" clId="{65DCB44B-4322-4E41-B5A1-3738323F2A5B}" dt="2024-12-13T03:14:23.875" v="191" actId="26606"/>
          <ac:cxnSpMkLst>
            <pc:docMk/>
            <pc:sldMk cId="2880712074" sldId="257"/>
            <ac:cxnSpMk id="18" creationId="{1F5DC8C3-BA5F-4EED-BB9A-A14272BD82A1}"/>
          </ac:cxnSpMkLst>
        </pc:cxnChg>
        <pc:cxnChg chg="add mod">
          <ac:chgData name="NIKHILESH NARKHEDE" userId="41d1d71b974012a8" providerId="LiveId" clId="{65DCB44B-4322-4E41-B5A1-3738323F2A5B}" dt="2024-12-13T06:08:05.972" v="1988" actId="108"/>
          <ac:cxnSpMkLst>
            <pc:docMk/>
            <pc:sldMk cId="2880712074" sldId="257"/>
            <ac:cxnSpMk id="20" creationId="{CFE69D2D-1E53-6EA5-7C37-9D489F42EBCB}"/>
          </ac:cxnSpMkLst>
        </pc:cxnChg>
        <pc:cxnChg chg="add del">
          <ac:chgData name="NIKHILESH NARKHEDE" userId="41d1d71b974012a8" providerId="LiveId" clId="{65DCB44B-4322-4E41-B5A1-3738323F2A5B}" dt="2024-12-13T03:14:24.938" v="193" actId="26606"/>
          <ac:cxnSpMkLst>
            <pc:docMk/>
            <pc:sldMk cId="2880712074" sldId="257"/>
            <ac:cxnSpMk id="23" creationId="{02CC3441-26B3-4381-B3DF-8AE3C288BC0D}"/>
          </ac:cxnSpMkLst>
        </pc:cxnChg>
        <pc:cxnChg chg="add del">
          <ac:chgData name="NIKHILESH NARKHEDE" userId="41d1d71b974012a8" providerId="LiveId" clId="{65DCB44B-4322-4E41-B5A1-3738323F2A5B}" dt="2024-12-13T03:14:29.495" v="195" actId="26606"/>
          <ac:cxnSpMkLst>
            <pc:docMk/>
            <pc:sldMk cId="2880712074" sldId="257"/>
            <ac:cxnSpMk id="27" creationId="{9F09C252-16FE-4557-AD6D-BB5CA773496C}"/>
          </ac:cxnSpMkLst>
        </pc:cxnChg>
        <pc:cxnChg chg="add mod">
          <ac:chgData name="NIKHILESH NARKHEDE" userId="41d1d71b974012a8" providerId="LiveId" clId="{65DCB44B-4322-4E41-B5A1-3738323F2A5B}" dt="2024-12-13T06:08:10.071" v="1989" actId="108"/>
          <ac:cxnSpMkLst>
            <pc:docMk/>
            <pc:sldMk cId="2880712074" sldId="257"/>
            <ac:cxnSpMk id="35" creationId="{80CAB0B9-C21D-8BFA-45C3-78514453EBAA}"/>
          </ac:cxnSpMkLst>
        </pc:cxnChg>
      </pc:sldChg>
      <pc:sldChg chg="addSp delSp modSp new mod modClrScheme chgLayout">
        <pc:chgData name="NIKHILESH NARKHEDE" userId="41d1d71b974012a8" providerId="LiveId" clId="{65DCB44B-4322-4E41-B5A1-3738323F2A5B}" dt="2024-12-13T07:16:25.482" v="2918"/>
        <pc:sldMkLst>
          <pc:docMk/>
          <pc:sldMk cId="1580738850" sldId="258"/>
        </pc:sldMkLst>
        <pc:spChg chg="del">
          <ac:chgData name="NIKHILESH NARKHEDE" userId="41d1d71b974012a8" providerId="LiveId" clId="{65DCB44B-4322-4E41-B5A1-3738323F2A5B}" dt="2024-12-13T03:47:16.861" v="1078" actId="700"/>
          <ac:spMkLst>
            <pc:docMk/>
            <pc:sldMk cId="1580738850" sldId="258"/>
            <ac:spMk id="2" creationId="{38083A62-5BA9-E59B-A565-441B07F53F0D}"/>
          </ac:spMkLst>
        </pc:spChg>
        <pc:spChg chg="del">
          <ac:chgData name="NIKHILESH NARKHEDE" userId="41d1d71b974012a8" providerId="LiveId" clId="{65DCB44B-4322-4E41-B5A1-3738323F2A5B}" dt="2024-12-13T03:47:16.861" v="1078" actId="700"/>
          <ac:spMkLst>
            <pc:docMk/>
            <pc:sldMk cId="1580738850" sldId="258"/>
            <ac:spMk id="3" creationId="{CFF6647F-8438-4A41-6369-52292F351427}"/>
          </ac:spMkLst>
        </pc:spChg>
        <pc:spChg chg="add mod">
          <ac:chgData name="NIKHILESH NARKHEDE" userId="41d1d71b974012a8" providerId="LiveId" clId="{65DCB44B-4322-4E41-B5A1-3738323F2A5B}" dt="2024-12-13T03:48:04.025" v="1095" actId="14100"/>
          <ac:spMkLst>
            <pc:docMk/>
            <pc:sldMk cId="1580738850" sldId="258"/>
            <ac:spMk id="5" creationId="{9522613B-3138-4D7B-998C-D982AE7A30E6}"/>
          </ac:spMkLst>
        </pc:spChg>
        <pc:spChg chg="add mod">
          <ac:chgData name="NIKHILESH NARKHEDE" userId="41d1d71b974012a8" providerId="LiveId" clId="{65DCB44B-4322-4E41-B5A1-3738323F2A5B}" dt="2024-12-13T04:52:55.391" v="1366" actId="20577"/>
          <ac:spMkLst>
            <pc:docMk/>
            <pc:sldMk cId="1580738850" sldId="258"/>
            <ac:spMk id="6" creationId="{4CDBDA81-019C-B59F-1F6D-955B224B5FB3}"/>
          </ac:spMkLst>
        </pc:spChg>
        <pc:spChg chg="add mod">
          <ac:chgData name="NIKHILESH NARKHEDE" userId="41d1d71b974012a8" providerId="LiveId" clId="{65DCB44B-4322-4E41-B5A1-3738323F2A5B}" dt="2024-12-13T03:55:28.317" v="1253" actId="1076"/>
          <ac:spMkLst>
            <pc:docMk/>
            <pc:sldMk cId="1580738850" sldId="258"/>
            <ac:spMk id="7" creationId="{2B82B7B8-DF96-5E6A-D52B-E68FAF1E2DD4}"/>
          </ac:spMkLst>
        </pc:spChg>
        <pc:spChg chg="add mod">
          <ac:chgData name="NIKHILESH NARKHEDE" userId="41d1d71b974012a8" providerId="LiveId" clId="{65DCB44B-4322-4E41-B5A1-3738323F2A5B}" dt="2024-12-13T03:55:31.423" v="1254" actId="1076"/>
          <ac:spMkLst>
            <pc:docMk/>
            <pc:sldMk cId="1580738850" sldId="258"/>
            <ac:spMk id="8" creationId="{084E4922-48DC-92A5-27AB-16C2B7C865B1}"/>
          </ac:spMkLst>
        </pc:spChg>
        <pc:spChg chg="add mod">
          <ac:chgData name="NIKHILESH NARKHEDE" userId="41d1d71b974012a8" providerId="LiveId" clId="{65DCB44B-4322-4E41-B5A1-3738323F2A5B}" dt="2024-12-13T03:55:35.473" v="1255" actId="1076"/>
          <ac:spMkLst>
            <pc:docMk/>
            <pc:sldMk cId="1580738850" sldId="258"/>
            <ac:spMk id="9" creationId="{6BEC8BE5-3C08-14DF-5856-02EDF097A8A4}"/>
          </ac:spMkLst>
        </pc:spChg>
        <pc:spChg chg="add mod">
          <ac:chgData name="NIKHILESH NARKHEDE" userId="41d1d71b974012a8" providerId="LiveId" clId="{65DCB44B-4322-4E41-B5A1-3738323F2A5B}" dt="2024-12-13T03:55:38.213" v="1256" actId="1076"/>
          <ac:spMkLst>
            <pc:docMk/>
            <pc:sldMk cId="1580738850" sldId="258"/>
            <ac:spMk id="10" creationId="{2E7719D3-BF27-9A2A-34B1-BFDFEFDE1CA0}"/>
          </ac:spMkLst>
        </pc:spChg>
        <pc:spChg chg="add mod">
          <ac:chgData name="NIKHILESH NARKHEDE" userId="41d1d71b974012a8" providerId="LiveId" clId="{65DCB44B-4322-4E41-B5A1-3738323F2A5B}" dt="2024-12-13T04:07:13.845" v="1290" actId="1076"/>
          <ac:spMkLst>
            <pc:docMk/>
            <pc:sldMk cId="1580738850" sldId="258"/>
            <ac:spMk id="12" creationId="{22ECC44E-3E14-81B9-3DCC-1665A9D48955}"/>
          </ac:spMkLst>
        </pc:spChg>
        <pc:spChg chg="add mod">
          <ac:chgData name="NIKHILESH NARKHEDE" userId="41d1d71b974012a8" providerId="LiveId" clId="{65DCB44B-4322-4E41-B5A1-3738323F2A5B}" dt="2024-12-13T04:11:13.216" v="1353" actId="1076"/>
          <ac:spMkLst>
            <pc:docMk/>
            <pc:sldMk cId="1580738850" sldId="258"/>
            <ac:spMk id="31" creationId="{414619C4-1922-95EB-9983-9A33D4005F8E}"/>
          </ac:spMkLst>
        </pc:spChg>
        <pc:spChg chg="add mod">
          <ac:chgData name="NIKHILESH NARKHEDE" userId="41d1d71b974012a8" providerId="LiveId" clId="{65DCB44B-4322-4E41-B5A1-3738323F2A5B}" dt="2024-12-13T06:53:11.911" v="2460" actId="20577"/>
          <ac:spMkLst>
            <pc:docMk/>
            <pc:sldMk cId="1580738850" sldId="258"/>
            <ac:spMk id="40" creationId="{60ADDE5C-2E10-AC89-47D5-6EB1C4F62422}"/>
          </ac:spMkLst>
        </pc:spChg>
        <pc:spChg chg="add mod">
          <ac:chgData name="NIKHILESH NARKHEDE" userId="41d1d71b974012a8" providerId="LiveId" clId="{65DCB44B-4322-4E41-B5A1-3738323F2A5B}" dt="2024-12-13T05:49:04.452" v="1908" actId="1076"/>
          <ac:spMkLst>
            <pc:docMk/>
            <pc:sldMk cId="1580738850" sldId="258"/>
            <ac:spMk id="42" creationId="{89D24695-6D89-C9EB-7915-0A3BC859FA02}"/>
          </ac:spMkLst>
        </pc:spChg>
        <pc:spChg chg="add del mod">
          <ac:chgData name="NIKHILESH NARKHEDE" userId="41d1d71b974012a8" providerId="LiveId" clId="{65DCB44B-4322-4E41-B5A1-3738323F2A5B}" dt="2024-12-13T05:44:14.272" v="1783" actId="478"/>
          <ac:spMkLst>
            <pc:docMk/>
            <pc:sldMk cId="1580738850" sldId="258"/>
            <ac:spMk id="43" creationId="{9D73E09B-5EC1-50D2-57F0-8EDA9B0D661B}"/>
          </ac:spMkLst>
        </pc:spChg>
        <pc:spChg chg="add del mod">
          <ac:chgData name="NIKHILESH NARKHEDE" userId="41d1d71b974012a8" providerId="LiveId" clId="{65DCB44B-4322-4E41-B5A1-3738323F2A5B}" dt="2024-12-13T05:44:18.494" v="1786" actId="478"/>
          <ac:spMkLst>
            <pc:docMk/>
            <pc:sldMk cId="1580738850" sldId="258"/>
            <ac:spMk id="44" creationId="{18407854-7707-5F99-464A-6DB4F6D148D3}"/>
          </ac:spMkLst>
        </pc:spChg>
        <pc:spChg chg="add del mod">
          <ac:chgData name="NIKHILESH NARKHEDE" userId="41d1d71b974012a8" providerId="LiveId" clId="{65DCB44B-4322-4E41-B5A1-3738323F2A5B}" dt="2024-12-13T05:44:20.162" v="1787" actId="478"/>
          <ac:spMkLst>
            <pc:docMk/>
            <pc:sldMk cId="1580738850" sldId="258"/>
            <ac:spMk id="45" creationId="{E58A9642-0A21-F491-4A61-BB28A8190F95}"/>
          </ac:spMkLst>
        </pc:spChg>
        <pc:spChg chg="add del mod">
          <ac:chgData name="NIKHILESH NARKHEDE" userId="41d1d71b974012a8" providerId="LiveId" clId="{65DCB44B-4322-4E41-B5A1-3738323F2A5B}" dt="2024-12-13T05:44:08.050" v="1781" actId="478"/>
          <ac:spMkLst>
            <pc:docMk/>
            <pc:sldMk cId="1580738850" sldId="258"/>
            <ac:spMk id="65" creationId="{B2B18060-9E74-A971-272C-3CD34A3A7267}"/>
          </ac:spMkLst>
        </pc:spChg>
        <pc:spChg chg="add mod">
          <ac:chgData name="NIKHILESH NARKHEDE" userId="41d1d71b974012a8" providerId="LiveId" clId="{65DCB44B-4322-4E41-B5A1-3738323F2A5B}" dt="2024-12-13T05:48:58.578" v="1907" actId="1076"/>
          <ac:spMkLst>
            <pc:docMk/>
            <pc:sldMk cId="1580738850" sldId="258"/>
            <ac:spMk id="66" creationId="{CFB2DF18-5E7F-0B8D-9339-C09FD1CB3ACB}"/>
          </ac:spMkLst>
        </pc:spChg>
        <pc:spChg chg="add mod">
          <ac:chgData name="NIKHILESH NARKHEDE" userId="41d1d71b974012a8" providerId="LiveId" clId="{65DCB44B-4322-4E41-B5A1-3738323F2A5B}" dt="2024-12-13T05:48:55.541" v="1906" actId="1076"/>
          <ac:spMkLst>
            <pc:docMk/>
            <pc:sldMk cId="1580738850" sldId="258"/>
            <ac:spMk id="67" creationId="{791F38B9-CF72-3F6E-84C7-0D147C221EBC}"/>
          </ac:spMkLst>
        </pc:spChg>
        <pc:spChg chg="add mod">
          <ac:chgData name="NIKHILESH NARKHEDE" userId="41d1d71b974012a8" providerId="LiveId" clId="{65DCB44B-4322-4E41-B5A1-3738323F2A5B}" dt="2024-12-13T05:48:47.639" v="1905" actId="1076"/>
          <ac:spMkLst>
            <pc:docMk/>
            <pc:sldMk cId="1580738850" sldId="258"/>
            <ac:spMk id="68" creationId="{09E4EB1B-01F5-5F44-F187-07A0A43DF916}"/>
          </ac:spMkLst>
        </pc:spChg>
        <pc:graphicFrameChg chg="add mod modGraphic">
          <ac:chgData name="NIKHILESH NARKHEDE" userId="41d1d71b974012a8" providerId="LiveId" clId="{65DCB44B-4322-4E41-B5A1-3738323F2A5B}" dt="2024-12-13T06:09:47.798" v="2036" actId="255"/>
          <ac:graphicFrameMkLst>
            <pc:docMk/>
            <pc:sldMk cId="1580738850" sldId="258"/>
            <ac:graphicFrameMk id="41" creationId="{5AA40DD4-4155-EBC5-3DB7-D643E4A8D9D0}"/>
          </ac:graphicFrameMkLst>
        </pc:graphicFrameChg>
        <pc:picChg chg="add mod">
          <ac:chgData name="NIKHILESH NARKHEDE" userId="41d1d71b974012a8" providerId="LiveId" clId="{65DCB44B-4322-4E41-B5A1-3738323F2A5B}" dt="2024-12-13T03:41:25.908" v="1077"/>
          <ac:picMkLst>
            <pc:docMk/>
            <pc:sldMk cId="1580738850" sldId="258"/>
            <ac:picMk id="4" creationId="{9BA87FBE-8775-DB8D-5F66-49730C8FB3FE}"/>
          </ac:picMkLst>
        </pc:picChg>
        <pc:picChg chg="add mod">
          <ac:chgData name="NIKHILESH NARKHEDE" userId="41d1d71b974012a8" providerId="LiveId" clId="{65DCB44B-4322-4E41-B5A1-3738323F2A5B}" dt="2024-12-13T04:06:15.826" v="1267" actId="14100"/>
          <ac:picMkLst>
            <pc:docMk/>
            <pc:sldMk cId="1580738850" sldId="258"/>
            <ac:picMk id="11" creationId="{1C2ACF19-61F0-38EA-1C60-1886F103C629}"/>
          </ac:picMkLst>
        </pc:picChg>
        <pc:picChg chg="add mod">
          <ac:chgData name="NIKHILESH NARKHEDE" userId="41d1d71b974012a8" providerId="LiveId" clId="{65DCB44B-4322-4E41-B5A1-3738323F2A5B}" dt="2024-12-13T07:16:25.482" v="2918"/>
          <ac:picMkLst>
            <pc:docMk/>
            <pc:sldMk cId="1580738850" sldId="258"/>
            <ac:picMk id="93" creationId="{F5782A8F-961E-B30D-7B84-E919DC94C1CC}"/>
          </ac:picMkLst>
        </pc:picChg>
        <pc:cxnChg chg="add mod">
          <ac:chgData name="NIKHILESH NARKHEDE" userId="41d1d71b974012a8" providerId="LiveId" clId="{65DCB44B-4322-4E41-B5A1-3738323F2A5B}" dt="2024-12-13T04:09:34.421" v="1313" actId="208"/>
          <ac:cxnSpMkLst>
            <pc:docMk/>
            <pc:sldMk cId="1580738850" sldId="258"/>
            <ac:cxnSpMk id="14" creationId="{12C94F16-5210-D729-D423-8F81858B88F5}"/>
          </ac:cxnSpMkLst>
        </pc:cxnChg>
        <pc:cxnChg chg="add mod">
          <ac:chgData name="NIKHILESH NARKHEDE" userId="41d1d71b974012a8" providerId="LiveId" clId="{65DCB44B-4322-4E41-B5A1-3738323F2A5B}" dt="2024-12-13T04:09:38.888" v="1314" actId="108"/>
          <ac:cxnSpMkLst>
            <pc:docMk/>
            <pc:sldMk cId="1580738850" sldId="258"/>
            <ac:cxnSpMk id="17" creationId="{C3E00A7B-83FE-91F1-DDCB-2CF6B6CCAFD6}"/>
          </ac:cxnSpMkLst>
        </pc:cxnChg>
        <pc:cxnChg chg="add mod">
          <ac:chgData name="NIKHILESH NARKHEDE" userId="41d1d71b974012a8" providerId="LiveId" clId="{65DCB44B-4322-4E41-B5A1-3738323F2A5B}" dt="2024-12-13T04:09:41.395" v="1315" actId="108"/>
          <ac:cxnSpMkLst>
            <pc:docMk/>
            <pc:sldMk cId="1580738850" sldId="258"/>
            <ac:cxnSpMk id="20" creationId="{7C952056-A80B-4AB2-8C2A-4E4F44404147}"/>
          </ac:cxnSpMkLst>
        </pc:cxnChg>
        <pc:cxnChg chg="add mod">
          <ac:chgData name="NIKHILESH NARKHEDE" userId="41d1d71b974012a8" providerId="LiveId" clId="{65DCB44B-4322-4E41-B5A1-3738323F2A5B}" dt="2024-12-13T04:09:44.128" v="1316" actId="108"/>
          <ac:cxnSpMkLst>
            <pc:docMk/>
            <pc:sldMk cId="1580738850" sldId="258"/>
            <ac:cxnSpMk id="23" creationId="{077860CE-FD66-15F4-CFF9-310A993CDAAF}"/>
          </ac:cxnSpMkLst>
        </pc:cxnChg>
        <pc:cxnChg chg="add mod">
          <ac:chgData name="NIKHILESH NARKHEDE" userId="41d1d71b974012a8" providerId="LiveId" clId="{65DCB44B-4322-4E41-B5A1-3738323F2A5B}" dt="2024-12-13T04:09:47.278" v="1317" actId="108"/>
          <ac:cxnSpMkLst>
            <pc:docMk/>
            <pc:sldMk cId="1580738850" sldId="258"/>
            <ac:cxnSpMk id="26" creationId="{20C1F1F0-20C4-3B44-55D3-D3E1855FC448}"/>
          </ac:cxnSpMkLst>
        </pc:cxnChg>
        <pc:cxnChg chg="add mod">
          <ac:chgData name="NIKHILESH NARKHEDE" userId="41d1d71b974012a8" providerId="LiveId" clId="{65DCB44B-4322-4E41-B5A1-3738323F2A5B}" dt="2024-12-13T04:09:50.153" v="1318" actId="108"/>
          <ac:cxnSpMkLst>
            <pc:docMk/>
            <pc:sldMk cId="1580738850" sldId="258"/>
            <ac:cxnSpMk id="29" creationId="{46B36138-D9D7-8E1D-D1AA-D0D93C429848}"/>
          </ac:cxnSpMkLst>
        </pc:cxnChg>
        <pc:cxnChg chg="add mod">
          <ac:chgData name="NIKHILESH NARKHEDE" userId="41d1d71b974012a8" providerId="LiveId" clId="{65DCB44B-4322-4E41-B5A1-3738323F2A5B}" dt="2024-12-13T04:11:13.216" v="1353" actId="1076"/>
          <ac:cxnSpMkLst>
            <pc:docMk/>
            <pc:sldMk cId="1580738850" sldId="258"/>
            <ac:cxnSpMk id="33" creationId="{5DC12189-4348-60E2-F167-059BE4AF6FEF}"/>
          </ac:cxnSpMkLst>
        </pc:cxnChg>
        <pc:cxnChg chg="add mod">
          <ac:chgData name="NIKHILESH NARKHEDE" userId="41d1d71b974012a8" providerId="LiveId" clId="{65DCB44B-4322-4E41-B5A1-3738323F2A5B}" dt="2024-12-13T04:11:46.753" v="1356" actId="14100"/>
          <ac:cxnSpMkLst>
            <pc:docMk/>
            <pc:sldMk cId="1580738850" sldId="258"/>
            <ac:cxnSpMk id="37" creationId="{34D324FA-BB4B-11F4-C6C5-D8159887D530}"/>
          </ac:cxnSpMkLst>
        </pc:cxnChg>
        <pc:cxnChg chg="add mod">
          <ac:chgData name="NIKHILESH NARKHEDE" userId="41d1d71b974012a8" providerId="LiveId" clId="{65DCB44B-4322-4E41-B5A1-3738323F2A5B}" dt="2024-12-13T05:51:14.589" v="1937" actId="14100"/>
          <ac:cxnSpMkLst>
            <pc:docMk/>
            <pc:sldMk cId="1580738850" sldId="258"/>
            <ac:cxnSpMk id="47" creationId="{3839BB02-0D08-C360-DC60-4F46AD09287C}"/>
          </ac:cxnSpMkLst>
        </pc:cxnChg>
        <pc:cxnChg chg="add mod">
          <ac:chgData name="NIKHILESH NARKHEDE" userId="41d1d71b974012a8" providerId="LiveId" clId="{65DCB44B-4322-4E41-B5A1-3738323F2A5B}" dt="2024-12-13T05:50:34.903" v="1929" actId="14100"/>
          <ac:cxnSpMkLst>
            <pc:docMk/>
            <pc:sldMk cId="1580738850" sldId="258"/>
            <ac:cxnSpMk id="49" creationId="{B20E48A7-431F-CBF8-21DA-17EBDD137C31}"/>
          </ac:cxnSpMkLst>
        </pc:cxnChg>
        <pc:cxnChg chg="add mod">
          <ac:chgData name="NIKHILESH NARKHEDE" userId="41d1d71b974012a8" providerId="LiveId" clId="{65DCB44B-4322-4E41-B5A1-3738323F2A5B}" dt="2024-12-13T05:50:29.715" v="1928" actId="14100"/>
          <ac:cxnSpMkLst>
            <pc:docMk/>
            <pc:sldMk cId="1580738850" sldId="258"/>
            <ac:cxnSpMk id="52" creationId="{75974B2C-5466-3A70-1874-D5527F54F014}"/>
          </ac:cxnSpMkLst>
        </pc:cxnChg>
        <pc:cxnChg chg="add mod">
          <ac:chgData name="NIKHILESH NARKHEDE" userId="41d1d71b974012a8" providerId="LiveId" clId="{65DCB44B-4322-4E41-B5A1-3738323F2A5B}" dt="2024-12-13T05:50:50.873" v="1933" actId="14100"/>
          <ac:cxnSpMkLst>
            <pc:docMk/>
            <pc:sldMk cId="1580738850" sldId="258"/>
            <ac:cxnSpMk id="55" creationId="{A29943FB-D7C8-E7B7-E609-4984B993B68C}"/>
          </ac:cxnSpMkLst>
        </pc:cxnChg>
        <pc:cxnChg chg="add mod">
          <ac:chgData name="NIKHILESH NARKHEDE" userId="41d1d71b974012a8" providerId="LiveId" clId="{65DCB44B-4322-4E41-B5A1-3738323F2A5B}" dt="2024-12-13T05:50:42.075" v="1931" actId="14100"/>
          <ac:cxnSpMkLst>
            <pc:docMk/>
            <pc:sldMk cId="1580738850" sldId="258"/>
            <ac:cxnSpMk id="59" creationId="{84C10578-73CF-96C5-9041-25EDE58E4855}"/>
          </ac:cxnSpMkLst>
        </pc:cxnChg>
        <pc:cxnChg chg="add mod">
          <ac:chgData name="NIKHILESH NARKHEDE" userId="41d1d71b974012a8" providerId="LiveId" clId="{65DCB44B-4322-4E41-B5A1-3738323F2A5B}" dt="2024-12-13T05:50:37.659" v="1930" actId="14100"/>
          <ac:cxnSpMkLst>
            <pc:docMk/>
            <pc:sldMk cId="1580738850" sldId="258"/>
            <ac:cxnSpMk id="61" creationId="{06EA2250-D391-234D-F670-93E43152DDA2}"/>
          </ac:cxnSpMkLst>
        </pc:cxnChg>
      </pc:sldChg>
      <pc:sldChg chg="addSp modSp new del">
        <pc:chgData name="NIKHILESH NARKHEDE" userId="41d1d71b974012a8" providerId="LiveId" clId="{65DCB44B-4322-4E41-B5A1-3738323F2A5B}" dt="2024-12-13T06:41:41.948" v="2209" actId="47"/>
        <pc:sldMkLst>
          <pc:docMk/>
          <pc:sldMk cId="571073450" sldId="259"/>
        </pc:sldMkLst>
        <pc:picChg chg="add mod">
          <ac:chgData name="NIKHILESH NARKHEDE" userId="41d1d71b974012a8" providerId="LiveId" clId="{65DCB44B-4322-4E41-B5A1-3738323F2A5B}" dt="2024-12-13T06:41:19.151" v="2206"/>
          <ac:picMkLst>
            <pc:docMk/>
            <pc:sldMk cId="571073450" sldId="259"/>
            <ac:picMk id="2" creationId="{3DA5FA9B-3556-7682-27C1-0010F4FA77AF}"/>
          </ac:picMkLst>
        </pc:picChg>
      </pc:sldChg>
      <pc:sldChg chg="addSp modSp new mod ord">
        <pc:chgData name="NIKHILESH NARKHEDE" userId="41d1d71b974012a8" providerId="LiveId" clId="{65DCB44B-4322-4E41-B5A1-3738323F2A5B}" dt="2024-12-13T06:51:26.714" v="2392"/>
        <pc:sldMkLst>
          <pc:docMk/>
          <pc:sldMk cId="1525380679" sldId="260"/>
        </pc:sldMkLst>
        <pc:spChg chg="mod">
          <ac:chgData name="NIKHILESH NARKHEDE" userId="41d1d71b974012a8" providerId="LiveId" clId="{65DCB44B-4322-4E41-B5A1-3738323F2A5B}" dt="2024-12-13T06:41:46.141" v="2213" actId="20577"/>
          <ac:spMkLst>
            <pc:docMk/>
            <pc:sldMk cId="1525380679" sldId="260"/>
            <ac:spMk id="2" creationId="{02B035B4-DEBC-D902-5582-0A9AF783D67C}"/>
          </ac:spMkLst>
        </pc:spChg>
        <pc:spChg chg="mod">
          <ac:chgData name="NIKHILESH NARKHEDE" userId="41d1d71b974012a8" providerId="LiveId" clId="{65DCB44B-4322-4E41-B5A1-3738323F2A5B}" dt="2024-12-13T06:51:12.105" v="2390" actId="20577"/>
          <ac:spMkLst>
            <pc:docMk/>
            <pc:sldMk cId="1525380679" sldId="260"/>
            <ac:spMk id="3" creationId="{67FC20DA-71AB-55B3-715E-AAB33E1ADFD2}"/>
          </ac:spMkLst>
        </pc:spChg>
        <pc:picChg chg="add mod">
          <ac:chgData name="NIKHILESH NARKHEDE" userId="41d1d71b974012a8" providerId="LiveId" clId="{65DCB44B-4322-4E41-B5A1-3738323F2A5B}" dt="2024-12-13T06:41:37.884" v="2208"/>
          <ac:picMkLst>
            <pc:docMk/>
            <pc:sldMk cId="1525380679" sldId="260"/>
            <ac:picMk id="4" creationId="{AE8ABD9B-F495-A4CE-E7C7-AE69532A7D62}"/>
          </ac:picMkLst>
        </pc:picChg>
      </pc:sldChg>
      <pc:sldChg chg="addSp delSp modSp add mod ord">
        <pc:chgData name="NIKHILESH NARKHEDE" userId="41d1d71b974012a8" providerId="LiveId" clId="{65DCB44B-4322-4E41-B5A1-3738323F2A5B}" dt="2024-12-13T07:04:20.246" v="2634" actId="14734"/>
        <pc:sldMkLst>
          <pc:docMk/>
          <pc:sldMk cId="2711171581" sldId="261"/>
        </pc:sldMkLst>
        <pc:spChg chg="mod">
          <ac:chgData name="NIKHILESH NARKHEDE" userId="41d1d71b974012a8" providerId="LiveId" clId="{65DCB44B-4322-4E41-B5A1-3738323F2A5B}" dt="2024-12-13T06:55:11.953" v="2496" actId="20577"/>
          <ac:spMkLst>
            <pc:docMk/>
            <pc:sldMk cId="2711171581" sldId="261"/>
            <ac:spMk id="2" creationId="{2B4C25D2-326E-5F18-5F85-8370F5B2E552}"/>
          </ac:spMkLst>
        </pc:spChg>
        <pc:spChg chg="del mod">
          <ac:chgData name="NIKHILESH NARKHEDE" userId="41d1d71b974012a8" providerId="LiveId" clId="{65DCB44B-4322-4E41-B5A1-3738323F2A5B}" dt="2024-12-13T06:54:33.048" v="2471" actId="3680"/>
          <ac:spMkLst>
            <pc:docMk/>
            <pc:sldMk cId="2711171581" sldId="261"/>
            <ac:spMk id="3" creationId="{9864914A-BD6A-F770-52B5-3EFECFB247CD}"/>
          </ac:spMkLst>
        </pc:spChg>
        <pc:graphicFrameChg chg="add mod ord modGraphic">
          <ac:chgData name="NIKHILESH NARKHEDE" userId="41d1d71b974012a8" providerId="LiveId" clId="{65DCB44B-4322-4E41-B5A1-3738323F2A5B}" dt="2024-12-13T07:04:20.246" v="2634" actId="14734"/>
          <ac:graphicFrameMkLst>
            <pc:docMk/>
            <pc:sldMk cId="2711171581" sldId="261"/>
            <ac:graphicFrameMk id="5" creationId="{F9A32EA4-2160-AF6A-0E0A-F1484053278F}"/>
          </ac:graphicFrameMkLst>
        </pc:graphicFrameChg>
        <pc:picChg chg="add mod">
          <ac:chgData name="NIKHILESH NARKHEDE" userId="41d1d71b974012a8" providerId="LiveId" clId="{65DCB44B-4322-4E41-B5A1-3738323F2A5B}" dt="2024-12-13T07:03:36.292" v="2622" actId="14100"/>
          <ac:picMkLst>
            <pc:docMk/>
            <pc:sldMk cId="2711171581" sldId="261"/>
            <ac:picMk id="2050" creationId="{D9D45062-14D3-8A91-14C8-AA9601348CC9}"/>
          </ac:picMkLst>
        </pc:picChg>
        <pc:picChg chg="add mod">
          <ac:chgData name="NIKHILESH NARKHEDE" userId="41d1d71b974012a8" providerId="LiveId" clId="{65DCB44B-4322-4E41-B5A1-3738323F2A5B}" dt="2024-12-13T07:00:57.159" v="2584" actId="14100"/>
          <ac:picMkLst>
            <pc:docMk/>
            <pc:sldMk cId="2711171581" sldId="261"/>
            <ac:picMk id="2052" creationId="{A3B59747-53ED-650A-A5D2-EA8743335223}"/>
          </ac:picMkLst>
        </pc:picChg>
        <pc:picChg chg="add del mod">
          <ac:chgData name="NIKHILESH NARKHEDE" userId="41d1d71b974012a8" providerId="LiveId" clId="{65DCB44B-4322-4E41-B5A1-3738323F2A5B}" dt="2024-12-13T07:01:49.982" v="2598" actId="478"/>
          <ac:picMkLst>
            <pc:docMk/>
            <pc:sldMk cId="2711171581" sldId="261"/>
            <ac:picMk id="2054" creationId="{70B8AB0E-B08E-B7B4-371E-FCC9022436A2}"/>
          </ac:picMkLst>
        </pc:picChg>
        <pc:picChg chg="add mod">
          <ac:chgData name="NIKHILESH NARKHEDE" userId="41d1d71b974012a8" providerId="LiveId" clId="{65DCB44B-4322-4E41-B5A1-3738323F2A5B}" dt="2024-12-13T07:03:25.984" v="2620" actId="14100"/>
          <ac:picMkLst>
            <pc:docMk/>
            <pc:sldMk cId="2711171581" sldId="261"/>
            <ac:picMk id="2056" creationId="{CF2FDDE2-A85F-4C5C-7609-1B7D63182250}"/>
          </ac:picMkLst>
        </pc:picChg>
        <pc:picChg chg="add mod">
          <ac:chgData name="NIKHILESH NARKHEDE" userId="41d1d71b974012a8" providerId="LiveId" clId="{65DCB44B-4322-4E41-B5A1-3738323F2A5B}" dt="2024-12-13T07:03:13.998" v="2617" actId="14100"/>
          <ac:picMkLst>
            <pc:docMk/>
            <pc:sldMk cId="2711171581" sldId="261"/>
            <ac:picMk id="2058" creationId="{10CDC4DA-E206-CCBB-1A52-C5261A4B50D7}"/>
          </ac:picMkLst>
        </pc:picChg>
      </pc:sldChg>
      <pc:sldChg chg="addSp delSp modSp add mod">
        <pc:chgData name="NIKHILESH NARKHEDE" userId="41d1d71b974012a8" providerId="LiveId" clId="{65DCB44B-4322-4E41-B5A1-3738323F2A5B}" dt="2024-12-13T07:09:59.086" v="2711" actId="14100"/>
        <pc:sldMkLst>
          <pc:docMk/>
          <pc:sldMk cId="2348614880" sldId="262"/>
        </pc:sldMkLst>
        <pc:spChg chg="mod">
          <ac:chgData name="NIKHILESH NARKHEDE" userId="41d1d71b974012a8" providerId="LiveId" clId="{65DCB44B-4322-4E41-B5A1-3738323F2A5B}" dt="2024-12-13T07:08:30.158" v="2690" actId="14100"/>
          <ac:spMkLst>
            <pc:docMk/>
            <pc:sldMk cId="2348614880" sldId="262"/>
            <ac:spMk id="2" creationId="{A594BEB6-BC6D-CBCC-87B4-7FB2536207EA}"/>
          </ac:spMkLst>
        </pc:spChg>
        <pc:graphicFrameChg chg="mod modGraphic">
          <ac:chgData name="NIKHILESH NARKHEDE" userId="41d1d71b974012a8" providerId="LiveId" clId="{65DCB44B-4322-4E41-B5A1-3738323F2A5B}" dt="2024-12-13T07:08:57.327" v="2697"/>
          <ac:graphicFrameMkLst>
            <pc:docMk/>
            <pc:sldMk cId="2348614880" sldId="262"/>
            <ac:graphicFrameMk id="5" creationId="{A2CA3EA1-AEEB-395A-EA93-E4C95457AB4F}"/>
          </ac:graphicFrameMkLst>
        </pc:graphicFrameChg>
        <pc:picChg chg="del">
          <ac:chgData name="NIKHILESH NARKHEDE" userId="41d1d71b974012a8" providerId="LiveId" clId="{65DCB44B-4322-4E41-B5A1-3738323F2A5B}" dt="2024-12-13T07:05:20.021" v="2655" actId="478"/>
          <ac:picMkLst>
            <pc:docMk/>
            <pc:sldMk cId="2348614880" sldId="262"/>
            <ac:picMk id="2050" creationId="{4A8FFA5B-27AA-DE35-FC8C-62A8E08AAF70}"/>
          </ac:picMkLst>
        </pc:picChg>
        <pc:picChg chg="del">
          <ac:chgData name="NIKHILESH NARKHEDE" userId="41d1d71b974012a8" providerId="LiveId" clId="{65DCB44B-4322-4E41-B5A1-3738323F2A5B}" dt="2024-12-13T07:05:22.744" v="2656" actId="478"/>
          <ac:picMkLst>
            <pc:docMk/>
            <pc:sldMk cId="2348614880" sldId="262"/>
            <ac:picMk id="2056" creationId="{897F19C2-C709-92F8-5EDD-61F5961ED246}"/>
          </ac:picMkLst>
        </pc:picChg>
        <pc:picChg chg="del">
          <ac:chgData name="NIKHILESH NARKHEDE" userId="41d1d71b974012a8" providerId="LiveId" clId="{65DCB44B-4322-4E41-B5A1-3738323F2A5B}" dt="2024-12-13T07:05:25.207" v="2657" actId="478"/>
          <ac:picMkLst>
            <pc:docMk/>
            <pc:sldMk cId="2348614880" sldId="262"/>
            <ac:picMk id="2058" creationId="{0614CA4E-BE19-5B4B-D8C0-AEB00A2D3739}"/>
          </ac:picMkLst>
        </pc:picChg>
        <pc:picChg chg="add mod">
          <ac:chgData name="NIKHILESH NARKHEDE" userId="41d1d71b974012a8" providerId="LiveId" clId="{65DCB44B-4322-4E41-B5A1-3738323F2A5B}" dt="2024-12-13T07:09:55.464" v="2710" actId="14100"/>
          <ac:picMkLst>
            <pc:docMk/>
            <pc:sldMk cId="2348614880" sldId="262"/>
            <ac:picMk id="3074" creationId="{C04BD6C5-ED27-43BD-1868-A7CEBF11753D}"/>
          </ac:picMkLst>
        </pc:picChg>
        <pc:picChg chg="add del mod">
          <ac:chgData name="NIKHILESH NARKHEDE" userId="41d1d71b974012a8" providerId="LiveId" clId="{65DCB44B-4322-4E41-B5A1-3738323F2A5B}" dt="2024-12-13T07:07:46.642" v="2681" actId="478"/>
          <ac:picMkLst>
            <pc:docMk/>
            <pc:sldMk cId="2348614880" sldId="262"/>
            <ac:picMk id="3076" creationId="{92AB3D0A-ED8D-24F0-C4C8-A57E78231181}"/>
          </ac:picMkLst>
        </pc:picChg>
        <pc:picChg chg="add del mod">
          <ac:chgData name="NIKHILESH NARKHEDE" userId="41d1d71b974012a8" providerId="LiveId" clId="{65DCB44B-4322-4E41-B5A1-3738323F2A5B}" dt="2024-12-13T07:07:47.439" v="2682" actId="478"/>
          <ac:picMkLst>
            <pc:docMk/>
            <pc:sldMk cId="2348614880" sldId="262"/>
            <ac:picMk id="3078" creationId="{775C3653-5DD7-E286-7278-5E8130EC2A20}"/>
          </ac:picMkLst>
        </pc:picChg>
        <pc:picChg chg="add del mod">
          <ac:chgData name="NIKHILESH NARKHEDE" userId="41d1d71b974012a8" providerId="LiveId" clId="{65DCB44B-4322-4E41-B5A1-3738323F2A5B}" dt="2024-12-13T07:08:00.218" v="2685" actId="478"/>
          <ac:picMkLst>
            <pc:docMk/>
            <pc:sldMk cId="2348614880" sldId="262"/>
            <ac:picMk id="3080" creationId="{9ED66270-52DE-3FB0-ED8F-4ACD16FC1717}"/>
          </ac:picMkLst>
        </pc:picChg>
        <pc:picChg chg="add del mod">
          <ac:chgData name="NIKHILESH NARKHEDE" userId="41d1d71b974012a8" providerId="LiveId" clId="{65DCB44B-4322-4E41-B5A1-3738323F2A5B}" dt="2024-12-13T07:08:00.218" v="2685" actId="478"/>
          <ac:picMkLst>
            <pc:docMk/>
            <pc:sldMk cId="2348614880" sldId="262"/>
            <ac:picMk id="3082" creationId="{7318072B-C052-2346-B678-2A6D877E022A}"/>
          </ac:picMkLst>
        </pc:picChg>
        <pc:picChg chg="add del mod">
          <ac:chgData name="NIKHILESH NARKHEDE" userId="41d1d71b974012a8" providerId="LiveId" clId="{65DCB44B-4322-4E41-B5A1-3738323F2A5B}" dt="2024-12-13T07:08:12.907" v="2687" actId="478"/>
          <ac:picMkLst>
            <pc:docMk/>
            <pc:sldMk cId="2348614880" sldId="262"/>
            <ac:picMk id="3084" creationId="{AE5E5D80-0EB2-EC45-1B39-D12E81F0F05B}"/>
          </ac:picMkLst>
        </pc:picChg>
        <pc:picChg chg="add mod">
          <ac:chgData name="NIKHILESH NARKHEDE" userId="41d1d71b974012a8" providerId="LiveId" clId="{65DCB44B-4322-4E41-B5A1-3738323F2A5B}" dt="2024-12-13T07:09:59.086" v="2711" actId="14100"/>
          <ac:picMkLst>
            <pc:docMk/>
            <pc:sldMk cId="2348614880" sldId="262"/>
            <ac:picMk id="3086" creationId="{C61382B6-AB4E-017B-BBD3-6ABE192A9D59}"/>
          </ac:picMkLst>
        </pc:picChg>
        <pc:picChg chg="add mod">
          <ac:chgData name="NIKHILESH NARKHEDE" userId="41d1d71b974012a8" providerId="LiveId" clId="{65DCB44B-4322-4E41-B5A1-3738323F2A5B}" dt="2024-12-13T07:09:10.291" v="2700" actId="14100"/>
          <ac:picMkLst>
            <pc:docMk/>
            <pc:sldMk cId="2348614880" sldId="262"/>
            <ac:picMk id="3088" creationId="{F3547BE3-60B6-5D8A-F4E2-25B8B701E335}"/>
          </ac:picMkLst>
        </pc:picChg>
      </pc:sldChg>
      <pc:sldChg chg="addSp modSp new mod">
        <pc:chgData name="NIKHILESH NARKHEDE" userId="41d1d71b974012a8" providerId="LiveId" clId="{65DCB44B-4322-4E41-B5A1-3738323F2A5B}" dt="2024-12-13T07:17:14.951" v="2984" actId="20577"/>
        <pc:sldMkLst>
          <pc:docMk/>
          <pc:sldMk cId="2251706856" sldId="263"/>
        </pc:sldMkLst>
        <pc:spChg chg="mod">
          <ac:chgData name="NIKHILESH NARKHEDE" userId="41d1d71b974012a8" providerId="LiveId" clId="{65DCB44B-4322-4E41-B5A1-3738323F2A5B}" dt="2024-12-13T07:11:50.046" v="2727" actId="313"/>
          <ac:spMkLst>
            <pc:docMk/>
            <pc:sldMk cId="2251706856" sldId="263"/>
            <ac:spMk id="2" creationId="{08FE1314-61D4-2FD6-1960-6848E34A5F4E}"/>
          </ac:spMkLst>
        </pc:spChg>
        <pc:spChg chg="mod">
          <ac:chgData name="NIKHILESH NARKHEDE" userId="41d1d71b974012a8" providerId="LiveId" clId="{65DCB44B-4322-4E41-B5A1-3738323F2A5B}" dt="2024-12-13T07:17:14.951" v="2984" actId="20577"/>
          <ac:spMkLst>
            <pc:docMk/>
            <pc:sldMk cId="2251706856" sldId="263"/>
            <ac:spMk id="3" creationId="{FAAE670B-AAE9-1715-FEA5-9E4EBDA39008}"/>
          </ac:spMkLst>
        </pc:spChg>
        <pc:picChg chg="add mod">
          <ac:chgData name="NIKHILESH NARKHEDE" userId="41d1d71b974012a8" providerId="LiveId" clId="{65DCB44B-4322-4E41-B5A1-3738323F2A5B}" dt="2024-12-13T07:11:28.727" v="2717"/>
          <ac:picMkLst>
            <pc:docMk/>
            <pc:sldMk cId="2251706856" sldId="263"/>
            <ac:picMk id="4" creationId="{3EC1B0B6-C48C-C713-B6AD-3C90A1D398DA}"/>
          </ac:picMkLst>
        </pc:picChg>
      </pc:sldChg>
      <pc:sldMasterChg chg="add del addSldLayout delSldLayout">
        <pc:chgData name="NIKHILESH NARKHEDE" userId="41d1d71b974012a8" providerId="LiveId" clId="{65DCB44B-4322-4E41-B5A1-3738323F2A5B}" dt="2024-12-13T03:00:37.482" v="14" actId="26606"/>
        <pc:sldMasterMkLst>
          <pc:docMk/>
          <pc:sldMasterMk cId="3571757742" sldId="2147483648"/>
        </pc:sldMasterMkLst>
        <pc:sldLayoutChg chg="add del">
          <pc:chgData name="NIKHILESH NARKHEDE" userId="41d1d71b974012a8" providerId="LiveId" clId="{65DCB44B-4322-4E41-B5A1-3738323F2A5B}" dt="2024-12-13T03:00:37.482" v="14" actId="26606"/>
          <pc:sldLayoutMkLst>
            <pc:docMk/>
            <pc:sldMasterMk cId="3571757742" sldId="2147483648"/>
            <pc:sldLayoutMk cId="1919744224" sldId="2147483649"/>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3534663079" sldId="2147483650"/>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214130227" sldId="2147483651"/>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2032303520" sldId="2147483652"/>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215869657" sldId="2147483653"/>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3754311122" sldId="2147483654"/>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2230975118" sldId="2147483655"/>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4018840497" sldId="2147483656"/>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2980083020" sldId="2147483657"/>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3787983460" sldId="2147483658"/>
          </pc:sldLayoutMkLst>
        </pc:sldLayoutChg>
        <pc:sldLayoutChg chg="add del">
          <pc:chgData name="NIKHILESH NARKHEDE" userId="41d1d71b974012a8" providerId="LiveId" clId="{65DCB44B-4322-4E41-B5A1-3738323F2A5B}" dt="2024-12-13T03:00:37.482" v="14" actId="26606"/>
          <pc:sldLayoutMkLst>
            <pc:docMk/>
            <pc:sldMasterMk cId="3571757742" sldId="2147483648"/>
            <pc:sldLayoutMk cId="3560168185" sldId="2147483659"/>
          </pc:sldLayoutMkLst>
        </pc:sldLayoutChg>
      </pc:sldMasterChg>
      <pc:sldMasterChg chg="add addSldLayout">
        <pc:chgData name="NIKHILESH NARKHEDE" userId="41d1d71b974012a8" providerId="LiveId" clId="{65DCB44B-4322-4E41-B5A1-3738323F2A5B}" dt="2024-12-13T03:00:37.482" v="14" actId="26606"/>
        <pc:sldMasterMkLst>
          <pc:docMk/>
          <pc:sldMasterMk cId="1588554631" sldId="2147483691"/>
        </pc:sldMasterMkLst>
        <pc:sldLayoutChg chg="add">
          <pc:chgData name="NIKHILESH NARKHEDE" userId="41d1d71b974012a8" providerId="LiveId" clId="{65DCB44B-4322-4E41-B5A1-3738323F2A5B}" dt="2024-12-13T03:00:37.482" v="14" actId="26606"/>
          <pc:sldLayoutMkLst>
            <pc:docMk/>
            <pc:sldMasterMk cId="1588554631" sldId="2147483691"/>
            <pc:sldLayoutMk cId="2622918723" sldId="2147483680"/>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1805589624" sldId="2147483681"/>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571940289" sldId="2147483682"/>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1875828451" sldId="2147483683"/>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2577850204" sldId="2147483684"/>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2310079459" sldId="2147483685"/>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2888174122" sldId="2147483686"/>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2262062616" sldId="2147483687"/>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4114672057" sldId="2147483688"/>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4000706829" sldId="2147483689"/>
          </pc:sldLayoutMkLst>
        </pc:sldLayoutChg>
        <pc:sldLayoutChg chg="add">
          <pc:chgData name="NIKHILESH NARKHEDE" userId="41d1d71b974012a8" providerId="LiveId" clId="{65DCB44B-4322-4E41-B5A1-3738323F2A5B}" dt="2024-12-13T03:00:37.482" v="14" actId="26606"/>
          <pc:sldLayoutMkLst>
            <pc:docMk/>
            <pc:sldMasterMk cId="1588554631" sldId="2147483691"/>
            <pc:sldLayoutMk cId="2306272443" sldId="2147483690"/>
          </pc:sldLayoutMkLst>
        </pc:sldLayoutChg>
      </pc:sldMasterChg>
      <pc:sldMasterChg chg="add del addSldLayout delSldLayout">
        <pc:chgData name="NIKHILESH NARKHEDE" userId="41d1d71b974012a8" providerId="LiveId" clId="{65DCB44B-4322-4E41-B5A1-3738323F2A5B}" dt="2024-12-13T03:00:37.463" v="13" actId="26606"/>
        <pc:sldMasterMkLst>
          <pc:docMk/>
          <pc:sldMasterMk cId="1767508634" sldId="2147483704"/>
        </pc:sldMasterMkLst>
        <pc:sldLayoutChg chg="add del">
          <pc:chgData name="NIKHILESH NARKHEDE" userId="41d1d71b974012a8" providerId="LiveId" clId="{65DCB44B-4322-4E41-B5A1-3738323F2A5B}" dt="2024-12-13T03:00:37.463" v="13" actId="26606"/>
          <pc:sldLayoutMkLst>
            <pc:docMk/>
            <pc:sldMasterMk cId="1767508634" sldId="2147483704"/>
            <pc:sldLayoutMk cId="1781764088" sldId="2147483693"/>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4274721739" sldId="2147483694"/>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89182231" sldId="2147483695"/>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2845777783" sldId="2147483696"/>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1109698570" sldId="2147483697"/>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2310788236" sldId="2147483698"/>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377922392" sldId="2147483699"/>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3155408038" sldId="2147483700"/>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993100722" sldId="2147483701"/>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1549861140" sldId="2147483702"/>
          </pc:sldLayoutMkLst>
        </pc:sldLayoutChg>
        <pc:sldLayoutChg chg="add del">
          <pc:chgData name="NIKHILESH NARKHEDE" userId="41d1d71b974012a8" providerId="LiveId" clId="{65DCB44B-4322-4E41-B5A1-3738323F2A5B}" dt="2024-12-13T03:00:37.463" v="13" actId="26606"/>
          <pc:sldLayoutMkLst>
            <pc:docMk/>
            <pc:sldMasterMk cId="1767508634" sldId="2147483704"/>
            <pc:sldLayoutMk cId="2301477721" sldId="2147483703"/>
          </pc:sldLayoutMkLst>
        </pc:sldLayoutChg>
      </pc:sldMasterChg>
      <pc:sldMasterChg chg="add del addSldLayout delSldLayout">
        <pc:chgData name="NIKHILESH NARKHEDE" userId="41d1d71b974012a8" providerId="LiveId" clId="{65DCB44B-4322-4E41-B5A1-3738323F2A5B}" dt="2024-12-13T02:59:50.452" v="9" actId="26606"/>
        <pc:sldMasterMkLst>
          <pc:docMk/>
          <pc:sldMasterMk cId="3178115241" sldId="2147483704"/>
        </pc:sldMasterMkLst>
        <pc:sldLayoutChg chg="add del">
          <pc:chgData name="NIKHILESH NARKHEDE" userId="41d1d71b974012a8" providerId="LiveId" clId="{65DCB44B-4322-4E41-B5A1-3738323F2A5B}" dt="2024-12-13T02:59:50.452" v="9" actId="26606"/>
          <pc:sldLayoutMkLst>
            <pc:docMk/>
            <pc:sldMasterMk cId="3178115241" sldId="2147483704"/>
            <pc:sldLayoutMk cId="1759558846" sldId="2147483693"/>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699375828" sldId="2147483694"/>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1032117426" sldId="2147483695"/>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1245046628" sldId="2147483696"/>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620336298" sldId="2147483697"/>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1219295593" sldId="2147483698"/>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2074373464" sldId="2147483699"/>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3863752028" sldId="2147483700"/>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2924039804" sldId="2147483701"/>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1756972525" sldId="2147483702"/>
          </pc:sldLayoutMkLst>
        </pc:sldLayoutChg>
        <pc:sldLayoutChg chg="add del">
          <pc:chgData name="NIKHILESH NARKHEDE" userId="41d1d71b974012a8" providerId="LiveId" clId="{65DCB44B-4322-4E41-B5A1-3738323F2A5B}" dt="2024-12-13T02:59:50.452" v="9" actId="26606"/>
          <pc:sldLayoutMkLst>
            <pc:docMk/>
            <pc:sldMasterMk cId="3178115241" sldId="2147483704"/>
            <pc:sldLayoutMk cId="368666071" sldId="2147483703"/>
          </pc:sldLayoutMkLst>
        </pc:sldLayoutChg>
      </pc:sldMasterChg>
      <pc:sldMasterChg chg="add del addSldLayout delSldLayout">
        <pc:chgData name="NIKHILESH NARKHEDE" userId="41d1d71b974012a8" providerId="LiveId" clId="{65DCB44B-4322-4E41-B5A1-3738323F2A5B}" dt="2024-12-13T03:00:09.565" v="11" actId="26606"/>
        <pc:sldMasterMkLst>
          <pc:docMk/>
          <pc:sldMasterMk cId="1742965828" sldId="2147483717"/>
        </pc:sldMasterMkLst>
        <pc:sldLayoutChg chg="add del">
          <pc:chgData name="NIKHILESH NARKHEDE" userId="41d1d71b974012a8" providerId="LiveId" clId="{65DCB44B-4322-4E41-B5A1-3738323F2A5B}" dt="2024-12-13T03:00:09.565" v="11" actId="26606"/>
          <pc:sldLayoutMkLst>
            <pc:docMk/>
            <pc:sldMasterMk cId="1742965828" sldId="2147483717"/>
            <pc:sldLayoutMk cId="1948762826" sldId="2147483706"/>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495413413" sldId="2147483707"/>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1907312289" sldId="2147483708"/>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538690994" sldId="2147483709"/>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516361931" sldId="2147483710"/>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458565233" sldId="2147483711"/>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395576986" sldId="2147483712"/>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390133110" sldId="2147483713"/>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3899339855" sldId="2147483714"/>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1212215200" sldId="2147483715"/>
          </pc:sldLayoutMkLst>
        </pc:sldLayoutChg>
        <pc:sldLayoutChg chg="add del">
          <pc:chgData name="NIKHILESH NARKHEDE" userId="41d1d71b974012a8" providerId="LiveId" clId="{65DCB44B-4322-4E41-B5A1-3738323F2A5B}" dt="2024-12-13T03:00:09.565" v="11" actId="26606"/>
          <pc:sldLayoutMkLst>
            <pc:docMk/>
            <pc:sldMasterMk cId="1742965828" sldId="2147483717"/>
            <pc:sldLayoutMk cId="617545367" sldId="2147483716"/>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F71A3-FF58-4E2B-B824-68E52394FDD5}"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691A1CCA-81D2-4009-80AB-7517E549F469}">
      <dgm:prSet/>
      <dgm:spPr>
        <a:solidFill>
          <a:srgbClr val="003764"/>
        </a:solidFill>
      </dgm:spPr>
      <dgm:t>
        <a:bodyPr/>
        <a:lstStyle/>
        <a:p>
          <a:r>
            <a:rPr lang="en-US" b="1" dirty="0"/>
            <a:t>What is ipyparallel?</a:t>
          </a:r>
          <a:endParaRPr lang="en-US" dirty="0"/>
        </a:p>
      </dgm:t>
    </dgm:pt>
    <dgm:pt modelId="{13DB93DE-C3AD-4E3E-9A0D-C34FAF80678F}" type="parTrans" cxnId="{5B33A5A1-D5E6-4B0C-A024-879CF457599D}">
      <dgm:prSet/>
      <dgm:spPr/>
      <dgm:t>
        <a:bodyPr/>
        <a:lstStyle/>
        <a:p>
          <a:endParaRPr lang="en-US"/>
        </a:p>
      </dgm:t>
    </dgm:pt>
    <dgm:pt modelId="{48B55283-9F2B-4703-81F6-CFF27F014D4B}" type="sibTrans" cxnId="{5B33A5A1-D5E6-4B0C-A024-879CF457599D}">
      <dgm:prSet/>
      <dgm:spPr/>
      <dgm:t>
        <a:bodyPr/>
        <a:lstStyle/>
        <a:p>
          <a:endParaRPr lang="en-US"/>
        </a:p>
      </dgm:t>
    </dgm:pt>
    <dgm:pt modelId="{F26DA0DB-D9B2-48C9-9109-6DEF3CB03455}">
      <dgm:prSet/>
      <dgm:spPr>
        <a:solidFill>
          <a:srgbClr val="003764"/>
        </a:solidFill>
      </dgm:spPr>
      <dgm:t>
        <a:bodyPr/>
        <a:lstStyle/>
        <a:p>
          <a:r>
            <a:rPr lang="en-US" b="1"/>
            <a:t>Key Components:</a:t>
          </a:r>
          <a:endParaRPr lang="en-US"/>
        </a:p>
      </dgm:t>
    </dgm:pt>
    <dgm:pt modelId="{BB94B525-0C38-4AD9-AC2A-3D937FBEDEC3}" type="parTrans" cxnId="{685C6EA1-2893-4DB3-BBAB-00E002225EAA}">
      <dgm:prSet/>
      <dgm:spPr/>
      <dgm:t>
        <a:bodyPr/>
        <a:lstStyle/>
        <a:p>
          <a:endParaRPr lang="en-US"/>
        </a:p>
      </dgm:t>
    </dgm:pt>
    <dgm:pt modelId="{A74B78F8-F531-44C5-A8A2-4DA4218D137A}" type="sibTrans" cxnId="{685C6EA1-2893-4DB3-BBAB-00E002225EAA}">
      <dgm:prSet/>
      <dgm:spPr/>
      <dgm:t>
        <a:bodyPr/>
        <a:lstStyle/>
        <a:p>
          <a:endParaRPr lang="en-US"/>
        </a:p>
      </dgm:t>
    </dgm:pt>
    <dgm:pt modelId="{83E332F0-7556-4945-8EED-AB61F15C0AAF}">
      <dgm:prSet/>
      <dgm:spPr>
        <a:solidFill>
          <a:schemeClr val="bg1">
            <a:alpha val="90000"/>
          </a:schemeClr>
        </a:solidFill>
      </dgm:spPr>
      <dgm:t>
        <a:bodyPr/>
        <a:lstStyle/>
        <a:p>
          <a:r>
            <a:rPr lang="en-US" b="1" dirty="0"/>
            <a:t>Controller:</a:t>
          </a:r>
          <a:r>
            <a:rPr lang="en-US" dirty="0"/>
            <a:t> Distributes tasks and maintains the state.</a:t>
          </a:r>
        </a:p>
      </dgm:t>
    </dgm:pt>
    <dgm:pt modelId="{C026DBC9-1707-4CFE-BAA3-7AF7C1F06933}" type="parTrans" cxnId="{6A93B83C-D2CF-4BCD-87A6-4605D2E0FFF5}">
      <dgm:prSet/>
      <dgm:spPr/>
      <dgm:t>
        <a:bodyPr/>
        <a:lstStyle/>
        <a:p>
          <a:endParaRPr lang="en-US"/>
        </a:p>
      </dgm:t>
    </dgm:pt>
    <dgm:pt modelId="{D6B8F00A-5210-43CD-A368-662085BC0C72}" type="sibTrans" cxnId="{6A93B83C-D2CF-4BCD-87A6-4605D2E0FFF5}">
      <dgm:prSet/>
      <dgm:spPr/>
      <dgm:t>
        <a:bodyPr/>
        <a:lstStyle/>
        <a:p>
          <a:endParaRPr lang="en-US"/>
        </a:p>
      </dgm:t>
    </dgm:pt>
    <dgm:pt modelId="{DD86A4C0-6604-4A35-8421-2DE0AF4D72B8}">
      <dgm:prSet/>
      <dgm:spPr>
        <a:solidFill>
          <a:schemeClr val="bg1">
            <a:alpha val="90000"/>
          </a:schemeClr>
        </a:solidFill>
      </dgm:spPr>
      <dgm:t>
        <a:bodyPr/>
        <a:lstStyle/>
        <a:p>
          <a:r>
            <a:rPr lang="en-US" b="1" dirty="0"/>
            <a:t>Engines:</a:t>
          </a:r>
          <a:r>
            <a:rPr lang="en-US" dirty="0"/>
            <a:t> Execute tasks independently.</a:t>
          </a:r>
        </a:p>
      </dgm:t>
    </dgm:pt>
    <dgm:pt modelId="{8E00022A-7E08-4F76-B6F4-26D42DDAF0E6}" type="parTrans" cxnId="{D34239B6-79FD-476C-B352-8BEB8A4FDE21}">
      <dgm:prSet/>
      <dgm:spPr/>
      <dgm:t>
        <a:bodyPr/>
        <a:lstStyle/>
        <a:p>
          <a:endParaRPr lang="en-US"/>
        </a:p>
      </dgm:t>
    </dgm:pt>
    <dgm:pt modelId="{6627CBB1-DE96-4D76-8C93-71398DEE58BE}" type="sibTrans" cxnId="{D34239B6-79FD-476C-B352-8BEB8A4FDE21}">
      <dgm:prSet/>
      <dgm:spPr/>
      <dgm:t>
        <a:bodyPr/>
        <a:lstStyle/>
        <a:p>
          <a:endParaRPr lang="en-US"/>
        </a:p>
      </dgm:t>
    </dgm:pt>
    <dgm:pt modelId="{AFF591FC-D8B0-4BDD-9A9F-03ACAEAA7484}">
      <dgm:prSet/>
      <dgm:spPr>
        <a:solidFill>
          <a:srgbClr val="003764"/>
        </a:solidFill>
      </dgm:spPr>
      <dgm:t>
        <a:bodyPr/>
        <a:lstStyle/>
        <a:p>
          <a:r>
            <a:rPr lang="en-US" b="1" dirty="0"/>
            <a:t>Example Use Case:</a:t>
          </a:r>
          <a:endParaRPr lang="en-US" dirty="0"/>
        </a:p>
      </dgm:t>
    </dgm:pt>
    <dgm:pt modelId="{99438974-8E42-4FC7-92D1-76C1E0927F23}" type="parTrans" cxnId="{D5B9C06F-5816-462A-8A8E-9A82AA33758F}">
      <dgm:prSet/>
      <dgm:spPr/>
      <dgm:t>
        <a:bodyPr/>
        <a:lstStyle/>
        <a:p>
          <a:endParaRPr lang="en-US"/>
        </a:p>
      </dgm:t>
    </dgm:pt>
    <dgm:pt modelId="{93B8405F-5BB9-40AE-8EF6-503D0E10342D}" type="sibTrans" cxnId="{D5B9C06F-5816-462A-8A8E-9A82AA33758F}">
      <dgm:prSet/>
      <dgm:spPr/>
      <dgm:t>
        <a:bodyPr/>
        <a:lstStyle/>
        <a:p>
          <a:endParaRPr lang="en-US"/>
        </a:p>
      </dgm:t>
    </dgm:pt>
    <dgm:pt modelId="{81987245-3C9E-4A47-8DC2-5BC03185A0C8}">
      <dgm:prSet/>
      <dgm:spPr>
        <a:solidFill>
          <a:srgbClr val="003764"/>
        </a:solidFill>
      </dgm:spPr>
      <dgm:t>
        <a:bodyPr/>
        <a:lstStyle/>
        <a:p>
          <a:r>
            <a:rPr lang="en-US" b="1" dirty="0"/>
            <a:t>Benefits:</a:t>
          </a:r>
          <a:endParaRPr lang="en-US" dirty="0"/>
        </a:p>
      </dgm:t>
    </dgm:pt>
    <dgm:pt modelId="{747B77F1-DB0B-4776-B52D-D289F8285AF4}" type="parTrans" cxnId="{9DE567B4-7A50-4FC2-8CB4-50E7CD5625AB}">
      <dgm:prSet/>
      <dgm:spPr/>
      <dgm:t>
        <a:bodyPr/>
        <a:lstStyle/>
        <a:p>
          <a:endParaRPr lang="en-US"/>
        </a:p>
      </dgm:t>
    </dgm:pt>
    <dgm:pt modelId="{B644F8D7-CC7D-4D30-A8B1-F78908EE3FFF}" type="sibTrans" cxnId="{9DE567B4-7A50-4FC2-8CB4-50E7CD5625AB}">
      <dgm:prSet/>
      <dgm:spPr/>
      <dgm:t>
        <a:bodyPr/>
        <a:lstStyle/>
        <a:p>
          <a:endParaRPr lang="en-US"/>
        </a:p>
      </dgm:t>
    </dgm:pt>
    <dgm:pt modelId="{D3602CAE-C2BF-41C1-A75C-A517E765C233}">
      <dgm:prSet/>
      <dgm:spPr>
        <a:solidFill>
          <a:schemeClr val="bg1">
            <a:alpha val="90000"/>
          </a:schemeClr>
        </a:solidFill>
      </dgm:spPr>
      <dgm:t>
        <a:bodyPr/>
        <a:lstStyle/>
        <a:p>
          <a:r>
            <a:rPr lang="en-US" dirty="0"/>
            <a:t>A Python library that enables parallel task execution using multiple workers, ideal for distributed computing.</a:t>
          </a:r>
        </a:p>
      </dgm:t>
    </dgm:pt>
    <dgm:pt modelId="{BEE4AFC8-E952-4996-86B4-60C0DD71DCF0}" type="parTrans" cxnId="{EB5DB2F5-FCB5-48CB-83F2-8EA76CD74D37}">
      <dgm:prSet/>
      <dgm:spPr/>
      <dgm:t>
        <a:bodyPr/>
        <a:lstStyle/>
        <a:p>
          <a:endParaRPr lang="en-IN"/>
        </a:p>
      </dgm:t>
    </dgm:pt>
    <dgm:pt modelId="{A76B21DF-C768-42EC-9FF5-C99D8C5D91FC}" type="sibTrans" cxnId="{EB5DB2F5-FCB5-48CB-83F2-8EA76CD74D37}">
      <dgm:prSet/>
      <dgm:spPr/>
      <dgm:t>
        <a:bodyPr/>
        <a:lstStyle/>
        <a:p>
          <a:endParaRPr lang="en-IN"/>
        </a:p>
      </dgm:t>
    </dgm:pt>
    <dgm:pt modelId="{FA7DADB5-DCFF-4C72-9241-A6E93B5767FB}">
      <dgm:prSet/>
      <dgm:spPr>
        <a:solidFill>
          <a:schemeClr val="bg1">
            <a:alpha val="90000"/>
          </a:schemeClr>
        </a:solidFill>
      </dgm:spPr>
      <dgm:t>
        <a:bodyPr/>
        <a:lstStyle/>
        <a:p>
          <a:r>
            <a:rPr lang="en-US"/>
            <a:t>Parallel </a:t>
          </a:r>
          <a:r>
            <a:rPr lang="en-US" dirty="0"/>
            <a:t>processing of audio files into spectrogram images to reduce computation time.</a:t>
          </a:r>
        </a:p>
      </dgm:t>
    </dgm:pt>
    <dgm:pt modelId="{0798F11F-F2F8-43A7-8D08-12E90C95FC52}" type="parTrans" cxnId="{8550738C-521A-447C-88C3-7543B22DD22E}">
      <dgm:prSet/>
      <dgm:spPr/>
      <dgm:t>
        <a:bodyPr/>
        <a:lstStyle/>
        <a:p>
          <a:endParaRPr lang="en-IN"/>
        </a:p>
      </dgm:t>
    </dgm:pt>
    <dgm:pt modelId="{A9EC0631-C64C-4A96-8154-E1308F33D0F2}" type="sibTrans" cxnId="{8550738C-521A-447C-88C3-7543B22DD22E}">
      <dgm:prSet/>
      <dgm:spPr/>
      <dgm:t>
        <a:bodyPr/>
        <a:lstStyle/>
        <a:p>
          <a:endParaRPr lang="en-IN"/>
        </a:p>
      </dgm:t>
    </dgm:pt>
    <dgm:pt modelId="{5496AD66-BD48-4902-870F-367806572003}">
      <dgm:prSet/>
      <dgm:spPr>
        <a:solidFill>
          <a:schemeClr val="bg1">
            <a:alpha val="90000"/>
          </a:schemeClr>
        </a:solidFill>
      </dgm:spPr>
      <dgm:t>
        <a:bodyPr/>
        <a:lstStyle/>
        <a:p>
          <a:r>
            <a:rPr lang="en-US" dirty="0"/>
            <a:t>Improves efficiency, scales to multi-core systems, and integrates seamlessly with Python and Jupyter.</a:t>
          </a:r>
        </a:p>
      </dgm:t>
    </dgm:pt>
    <dgm:pt modelId="{01B26D47-8EA9-46B2-9901-79DACF34CE57}" type="parTrans" cxnId="{DEA22C47-A702-4358-8187-6B6BAFC9B0A1}">
      <dgm:prSet/>
      <dgm:spPr/>
      <dgm:t>
        <a:bodyPr/>
        <a:lstStyle/>
        <a:p>
          <a:endParaRPr lang="en-IN"/>
        </a:p>
      </dgm:t>
    </dgm:pt>
    <dgm:pt modelId="{58D8FE36-5DDB-464F-B8FE-9CF01EAF2131}" type="sibTrans" cxnId="{DEA22C47-A702-4358-8187-6B6BAFC9B0A1}">
      <dgm:prSet/>
      <dgm:spPr/>
      <dgm:t>
        <a:bodyPr/>
        <a:lstStyle/>
        <a:p>
          <a:endParaRPr lang="en-IN"/>
        </a:p>
      </dgm:t>
    </dgm:pt>
    <dgm:pt modelId="{801D3A37-997E-4808-A4CD-6B3DF8476EE3}" type="pres">
      <dgm:prSet presAssocID="{C12F71A3-FF58-4E2B-B824-68E52394FDD5}" presName="linear" presStyleCnt="0">
        <dgm:presLayoutVars>
          <dgm:dir/>
          <dgm:animLvl val="lvl"/>
          <dgm:resizeHandles val="exact"/>
        </dgm:presLayoutVars>
      </dgm:prSet>
      <dgm:spPr/>
    </dgm:pt>
    <dgm:pt modelId="{DE6402CF-56BB-408F-9C90-99CAAB8586AB}" type="pres">
      <dgm:prSet presAssocID="{691A1CCA-81D2-4009-80AB-7517E549F469}" presName="parentLin" presStyleCnt="0"/>
      <dgm:spPr/>
    </dgm:pt>
    <dgm:pt modelId="{36BC6F2C-AC3C-484B-BEB4-B6CB65EA34A2}" type="pres">
      <dgm:prSet presAssocID="{691A1CCA-81D2-4009-80AB-7517E549F469}" presName="parentLeftMargin" presStyleLbl="node1" presStyleIdx="0" presStyleCnt="4"/>
      <dgm:spPr/>
    </dgm:pt>
    <dgm:pt modelId="{9D99ABE2-DDC6-4C35-85DD-CD1BF13FA8F4}" type="pres">
      <dgm:prSet presAssocID="{691A1CCA-81D2-4009-80AB-7517E549F469}" presName="parentText" presStyleLbl="node1" presStyleIdx="0" presStyleCnt="4">
        <dgm:presLayoutVars>
          <dgm:chMax val="0"/>
          <dgm:bulletEnabled val="1"/>
        </dgm:presLayoutVars>
      </dgm:prSet>
      <dgm:spPr/>
    </dgm:pt>
    <dgm:pt modelId="{586F62E8-AE53-486F-9404-B686BA3A65DD}" type="pres">
      <dgm:prSet presAssocID="{691A1CCA-81D2-4009-80AB-7517E549F469}" presName="negativeSpace" presStyleCnt="0"/>
      <dgm:spPr/>
    </dgm:pt>
    <dgm:pt modelId="{142BFA12-A18C-4D4F-A358-4C2FCAAD7C4E}" type="pres">
      <dgm:prSet presAssocID="{691A1CCA-81D2-4009-80AB-7517E549F469}" presName="childText" presStyleLbl="conFgAcc1" presStyleIdx="0" presStyleCnt="4">
        <dgm:presLayoutVars>
          <dgm:bulletEnabled val="1"/>
        </dgm:presLayoutVars>
      </dgm:prSet>
      <dgm:spPr/>
    </dgm:pt>
    <dgm:pt modelId="{3FD20DCA-4DF2-4CFE-85E3-C20034355A8D}" type="pres">
      <dgm:prSet presAssocID="{48B55283-9F2B-4703-81F6-CFF27F014D4B}" presName="spaceBetweenRectangles" presStyleCnt="0"/>
      <dgm:spPr/>
    </dgm:pt>
    <dgm:pt modelId="{DAEBC6A5-CA35-4394-B5B5-E3B42A23D85F}" type="pres">
      <dgm:prSet presAssocID="{F26DA0DB-D9B2-48C9-9109-6DEF3CB03455}" presName="parentLin" presStyleCnt="0"/>
      <dgm:spPr/>
    </dgm:pt>
    <dgm:pt modelId="{EC8AC5E7-3C65-4B9E-831A-FA1CB31807BA}" type="pres">
      <dgm:prSet presAssocID="{F26DA0DB-D9B2-48C9-9109-6DEF3CB03455}" presName="parentLeftMargin" presStyleLbl="node1" presStyleIdx="0" presStyleCnt="4"/>
      <dgm:spPr/>
    </dgm:pt>
    <dgm:pt modelId="{5ABFD6C1-6B0C-4996-8125-551ED077EC17}" type="pres">
      <dgm:prSet presAssocID="{F26DA0DB-D9B2-48C9-9109-6DEF3CB03455}" presName="parentText" presStyleLbl="node1" presStyleIdx="1" presStyleCnt="4">
        <dgm:presLayoutVars>
          <dgm:chMax val="0"/>
          <dgm:bulletEnabled val="1"/>
        </dgm:presLayoutVars>
      </dgm:prSet>
      <dgm:spPr/>
    </dgm:pt>
    <dgm:pt modelId="{A588D761-46B4-4140-905C-C5A4A7CED14E}" type="pres">
      <dgm:prSet presAssocID="{F26DA0DB-D9B2-48C9-9109-6DEF3CB03455}" presName="negativeSpace" presStyleCnt="0"/>
      <dgm:spPr/>
    </dgm:pt>
    <dgm:pt modelId="{0C8B8DD8-3DF5-4479-A810-55521AB0B056}" type="pres">
      <dgm:prSet presAssocID="{F26DA0DB-D9B2-48C9-9109-6DEF3CB03455}" presName="childText" presStyleLbl="conFgAcc1" presStyleIdx="1" presStyleCnt="4">
        <dgm:presLayoutVars>
          <dgm:bulletEnabled val="1"/>
        </dgm:presLayoutVars>
      </dgm:prSet>
      <dgm:spPr/>
    </dgm:pt>
    <dgm:pt modelId="{6DA6D11F-F718-4685-971B-399ABFD4CE8E}" type="pres">
      <dgm:prSet presAssocID="{A74B78F8-F531-44C5-A8A2-4DA4218D137A}" presName="spaceBetweenRectangles" presStyleCnt="0"/>
      <dgm:spPr/>
    </dgm:pt>
    <dgm:pt modelId="{522D2680-39FD-45C3-AEDD-581FB087CE04}" type="pres">
      <dgm:prSet presAssocID="{AFF591FC-D8B0-4BDD-9A9F-03ACAEAA7484}" presName="parentLin" presStyleCnt="0"/>
      <dgm:spPr/>
    </dgm:pt>
    <dgm:pt modelId="{68CEB0BC-E62D-4349-B94A-94AB58C43CA9}" type="pres">
      <dgm:prSet presAssocID="{AFF591FC-D8B0-4BDD-9A9F-03ACAEAA7484}" presName="parentLeftMargin" presStyleLbl="node1" presStyleIdx="1" presStyleCnt="4"/>
      <dgm:spPr/>
    </dgm:pt>
    <dgm:pt modelId="{74920CC0-F982-4D97-A47D-AF20E6FFD5B5}" type="pres">
      <dgm:prSet presAssocID="{AFF591FC-D8B0-4BDD-9A9F-03ACAEAA7484}" presName="parentText" presStyleLbl="node1" presStyleIdx="2" presStyleCnt="4">
        <dgm:presLayoutVars>
          <dgm:chMax val="0"/>
          <dgm:bulletEnabled val="1"/>
        </dgm:presLayoutVars>
      </dgm:prSet>
      <dgm:spPr/>
    </dgm:pt>
    <dgm:pt modelId="{9DBE3514-D650-43B8-9C1A-CA957B0B7208}" type="pres">
      <dgm:prSet presAssocID="{AFF591FC-D8B0-4BDD-9A9F-03ACAEAA7484}" presName="negativeSpace" presStyleCnt="0"/>
      <dgm:spPr/>
    </dgm:pt>
    <dgm:pt modelId="{C87E1D5F-EBA0-4880-A4D9-CDA4ED3C298D}" type="pres">
      <dgm:prSet presAssocID="{AFF591FC-D8B0-4BDD-9A9F-03ACAEAA7484}" presName="childText" presStyleLbl="conFgAcc1" presStyleIdx="2" presStyleCnt="4">
        <dgm:presLayoutVars>
          <dgm:bulletEnabled val="1"/>
        </dgm:presLayoutVars>
      </dgm:prSet>
      <dgm:spPr/>
    </dgm:pt>
    <dgm:pt modelId="{2578C702-7246-44C0-BAED-B8BCBF47C1B8}" type="pres">
      <dgm:prSet presAssocID="{93B8405F-5BB9-40AE-8EF6-503D0E10342D}" presName="spaceBetweenRectangles" presStyleCnt="0"/>
      <dgm:spPr/>
    </dgm:pt>
    <dgm:pt modelId="{8266C802-4233-4B4B-BBAD-C9F3ADEA195D}" type="pres">
      <dgm:prSet presAssocID="{81987245-3C9E-4A47-8DC2-5BC03185A0C8}" presName="parentLin" presStyleCnt="0"/>
      <dgm:spPr/>
    </dgm:pt>
    <dgm:pt modelId="{D36F8C26-4B9C-4242-9506-B6129B22ED94}" type="pres">
      <dgm:prSet presAssocID="{81987245-3C9E-4A47-8DC2-5BC03185A0C8}" presName="parentLeftMargin" presStyleLbl="node1" presStyleIdx="2" presStyleCnt="4"/>
      <dgm:spPr/>
    </dgm:pt>
    <dgm:pt modelId="{0D0C9878-2CCC-4423-9E28-23E322BD04D1}" type="pres">
      <dgm:prSet presAssocID="{81987245-3C9E-4A47-8DC2-5BC03185A0C8}" presName="parentText" presStyleLbl="node1" presStyleIdx="3" presStyleCnt="4">
        <dgm:presLayoutVars>
          <dgm:chMax val="0"/>
          <dgm:bulletEnabled val="1"/>
        </dgm:presLayoutVars>
      </dgm:prSet>
      <dgm:spPr/>
    </dgm:pt>
    <dgm:pt modelId="{C396F610-5A88-40AF-9DFE-0C5E5391978C}" type="pres">
      <dgm:prSet presAssocID="{81987245-3C9E-4A47-8DC2-5BC03185A0C8}" presName="negativeSpace" presStyleCnt="0"/>
      <dgm:spPr/>
    </dgm:pt>
    <dgm:pt modelId="{012FA6C2-6F3E-4D48-A1E7-84E481A19E5E}" type="pres">
      <dgm:prSet presAssocID="{81987245-3C9E-4A47-8DC2-5BC03185A0C8}" presName="childText" presStyleLbl="conFgAcc1" presStyleIdx="3" presStyleCnt="4">
        <dgm:presLayoutVars>
          <dgm:bulletEnabled val="1"/>
        </dgm:presLayoutVars>
      </dgm:prSet>
      <dgm:spPr/>
    </dgm:pt>
  </dgm:ptLst>
  <dgm:cxnLst>
    <dgm:cxn modelId="{6B3BE707-0DCD-43C0-B625-1FEA3C6D9262}" type="presOf" srcId="{81987245-3C9E-4A47-8DC2-5BC03185A0C8}" destId="{D36F8C26-4B9C-4242-9506-B6129B22ED94}" srcOrd="0" destOrd="0" presId="urn:microsoft.com/office/officeart/2005/8/layout/list1"/>
    <dgm:cxn modelId="{D89F6E11-228F-47FD-9204-B73D04850233}" type="presOf" srcId="{AFF591FC-D8B0-4BDD-9A9F-03ACAEAA7484}" destId="{74920CC0-F982-4D97-A47D-AF20E6FFD5B5}" srcOrd="1" destOrd="0" presId="urn:microsoft.com/office/officeart/2005/8/layout/list1"/>
    <dgm:cxn modelId="{E77C6429-EB7B-4746-BF24-84A56B43F4A1}" type="presOf" srcId="{81987245-3C9E-4A47-8DC2-5BC03185A0C8}" destId="{0D0C9878-2CCC-4423-9E28-23E322BD04D1}" srcOrd="1" destOrd="0" presId="urn:microsoft.com/office/officeart/2005/8/layout/list1"/>
    <dgm:cxn modelId="{4CFE322B-B393-4D53-9E15-F4C6215A7906}" type="presOf" srcId="{83E332F0-7556-4945-8EED-AB61F15C0AAF}" destId="{0C8B8DD8-3DF5-4479-A810-55521AB0B056}" srcOrd="0" destOrd="0" presId="urn:microsoft.com/office/officeart/2005/8/layout/list1"/>
    <dgm:cxn modelId="{482C6B33-1918-44F1-9413-2DC7AB4907A7}" type="presOf" srcId="{DD86A4C0-6604-4A35-8421-2DE0AF4D72B8}" destId="{0C8B8DD8-3DF5-4479-A810-55521AB0B056}" srcOrd="0" destOrd="1" presId="urn:microsoft.com/office/officeart/2005/8/layout/list1"/>
    <dgm:cxn modelId="{6A93B83C-D2CF-4BCD-87A6-4605D2E0FFF5}" srcId="{F26DA0DB-D9B2-48C9-9109-6DEF3CB03455}" destId="{83E332F0-7556-4945-8EED-AB61F15C0AAF}" srcOrd="0" destOrd="0" parTransId="{C026DBC9-1707-4CFE-BAA3-7AF7C1F06933}" sibTransId="{D6B8F00A-5210-43CD-A368-662085BC0C72}"/>
    <dgm:cxn modelId="{DEA22C47-A702-4358-8187-6B6BAFC9B0A1}" srcId="{81987245-3C9E-4A47-8DC2-5BC03185A0C8}" destId="{5496AD66-BD48-4902-870F-367806572003}" srcOrd="0" destOrd="0" parTransId="{01B26D47-8EA9-46B2-9901-79DACF34CE57}" sibTransId="{58D8FE36-5DDB-464F-B8FE-9CF01EAF2131}"/>
    <dgm:cxn modelId="{A8C1FF4C-1415-4172-8CC8-09E102329B4D}" type="presOf" srcId="{691A1CCA-81D2-4009-80AB-7517E549F469}" destId="{36BC6F2C-AC3C-484B-BEB4-B6CB65EA34A2}" srcOrd="0" destOrd="0" presId="urn:microsoft.com/office/officeart/2005/8/layout/list1"/>
    <dgm:cxn modelId="{F80E376E-8993-47E3-BEE2-EDBA822E1CB8}" type="presOf" srcId="{AFF591FC-D8B0-4BDD-9A9F-03ACAEAA7484}" destId="{68CEB0BC-E62D-4349-B94A-94AB58C43CA9}" srcOrd="0" destOrd="0" presId="urn:microsoft.com/office/officeart/2005/8/layout/list1"/>
    <dgm:cxn modelId="{C256636E-7938-4F0E-AD44-D32CFB0C5142}" type="presOf" srcId="{F26DA0DB-D9B2-48C9-9109-6DEF3CB03455}" destId="{5ABFD6C1-6B0C-4996-8125-551ED077EC17}" srcOrd="1" destOrd="0" presId="urn:microsoft.com/office/officeart/2005/8/layout/list1"/>
    <dgm:cxn modelId="{D5B9C06F-5816-462A-8A8E-9A82AA33758F}" srcId="{C12F71A3-FF58-4E2B-B824-68E52394FDD5}" destId="{AFF591FC-D8B0-4BDD-9A9F-03ACAEAA7484}" srcOrd="2" destOrd="0" parTransId="{99438974-8E42-4FC7-92D1-76C1E0927F23}" sibTransId="{93B8405F-5BB9-40AE-8EF6-503D0E10342D}"/>
    <dgm:cxn modelId="{8550738C-521A-447C-88C3-7543B22DD22E}" srcId="{AFF591FC-D8B0-4BDD-9A9F-03ACAEAA7484}" destId="{FA7DADB5-DCFF-4C72-9241-A6E93B5767FB}" srcOrd="0" destOrd="0" parTransId="{0798F11F-F2F8-43A7-8D08-12E90C95FC52}" sibTransId="{A9EC0631-C64C-4A96-8154-E1308F33D0F2}"/>
    <dgm:cxn modelId="{8E6F238D-FE41-404E-8D72-98CB2F10DE4F}" type="presOf" srcId="{691A1CCA-81D2-4009-80AB-7517E549F469}" destId="{9D99ABE2-DDC6-4C35-85DD-CD1BF13FA8F4}" srcOrd="1" destOrd="0" presId="urn:microsoft.com/office/officeart/2005/8/layout/list1"/>
    <dgm:cxn modelId="{A2668A8E-334D-4724-A3D9-585A0CF281B3}" type="presOf" srcId="{D3602CAE-C2BF-41C1-A75C-A517E765C233}" destId="{142BFA12-A18C-4D4F-A358-4C2FCAAD7C4E}" srcOrd="0" destOrd="0" presId="urn:microsoft.com/office/officeart/2005/8/layout/list1"/>
    <dgm:cxn modelId="{6A0B5292-95B4-4712-9FF4-51BCE99CDCF9}" type="presOf" srcId="{C12F71A3-FF58-4E2B-B824-68E52394FDD5}" destId="{801D3A37-997E-4808-A4CD-6B3DF8476EE3}" srcOrd="0" destOrd="0" presId="urn:microsoft.com/office/officeart/2005/8/layout/list1"/>
    <dgm:cxn modelId="{685C6EA1-2893-4DB3-BBAB-00E002225EAA}" srcId="{C12F71A3-FF58-4E2B-B824-68E52394FDD5}" destId="{F26DA0DB-D9B2-48C9-9109-6DEF3CB03455}" srcOrd="1" destOrd="0" parTransId="{BB94B525-0C38-4AD9-AC2A-3D937FBEDEC3}" sibTransId="{A74B78F8-F531-44C5-A8A2-4DA4218D137A}"/>
    <dgm:cxn modelId="{5B33A5A1-D5E6-4B0C-A024-879CF457599D}" srcId="{C12F71A3-FF58-4E2B-B824-68E52394FDD5}" destId="{691A1CCA-81D2-4009-80AB-7517E549F469}" srcOrd="0" destOrd="0" parTransId="{13DB93DE-C3AD-4E3E-9A0D-C34FAF80678F}" sibTransId="{48B55283-9F2B-4703-81F6-CFF27F014D4B}"/>
    <dgm:cxn modelId="{3CFF84A6-135F-45B1-813B-201D27797255}" type="presOf" srcId="{F26DA0DB-D9B2-48C9-9109-6DEF3CB03455}" destId="{EC8AC5E7-3C65-4B9E-831A-FA1CB31807BA}" srcOrd="0" destOrd="0" presId="urn:microsoft.com/office/officeart/2005/8/layout/list1"/>
    <dgm:cxn modelId="{9DE567B4-7A50-4FC2-8CB4-50E7CD5625AB}" srcId="{C12F71A3-FF58-4E2B-B824-68E52394FDD5}" destId="{81987245-3C9E-4A47-8DC2-5BC03185A0C8}" srcOrd="3" destOrd="0" parTransId="{747B77F1-DB0B-4776-B52D-D289F8285AF4}" sibTransId="{B644F8D7-CC7D-4D30-A8B1-F78908EE3FFF}"/>
    <dgm:cxn modelId="{D34239B6-79FD-476C-B352-8BEB8A4FDE21}" srcId="{F26DA0DB-D9B2-48C9-9109-6DEF3CB03455}" destId="{DD86A4C0-6604-4A35-8421-2DE0AF4D72B8}" srcOrd="1" destOrd="0" parTransId="{8E00022A-7E08-4F76-B6F4-26D42DDAF0E6}" sibTransId="{6627CBB1-DE96-4D76-8C93-71398DEE58BE}"/>
    <dgm:cxn modelId="{C2E17BEE-AE7B-415A-975C-F42C4C0E5AA3}" type="presOf" srcId="{FA7DADB5-DCFF-4C72-9241-A6E93B5767FB}" destId="{C87E1D5F-EBA0-4880-A4D9-CDA4ED3C298D}" srcOrd="0" destOrd="0" presId="urn:microsoft.com/office/officeart/2005/8/layout/list1"/>
    <dgm:cxn modelId="{EB5DB2F5-FCB5-48CB-83F2-8EA76CD74D37}" srcId="{691A1CCA-81D2-4009-80AB-7517E549F469}" destId="{D3602CAE-C2BF-41C1-A75C-A517E765C233}" srcOrd="0" destOrd="0" parTransId="{BEE4AFC8-E952-4996-86B4-60C0DD71DCF0}" sibTransId="{A76B21DF-C768-42EC-9FF5-C99D8C5D91FC}"/>
    <dgm:cxn modelId="{84355FF7-D31F-418F-8084-D3C3B9C5A6FA}" type="presOf" srcId="{5496AD66-BD48-4902-870F-367806572003}" destId="{012FA6C2-6F3E-4D48-A1E7-84E481A19E5E}" srcOrd="0" destOrd="0" presId="urn:microsoft.com/office/officeart/2005/8/layout/list1"/>
    <dgm:cxn modelId="{0D5C809C-AB2E-4F4F-AC3A-B20ED4A2B08A}" type="presParOf" srcId="{801D3A37-997E-4808-A4CD-6B3DF8476EE3}" destId="{DE6402CF-56BB-408F-9C90-99CAAB8586AB}" srcOrd="0" destOrd="0" presId="urn:microsoft.com/office/officeart/2005/8/layout/list1"/>
    <dgm:cxn modelId="{5696B044-26BE-4881-A691-25E25F644C75}" type="presParOf" srcId="{DE6402CF-56BB-408F-9C90-99CAAB8586AB}" destId="{36BC6F2C-AC3C-484B-BEB4-B6CB65EA34A2}" srcOrd="0" destOrd="0" presId="urn:microsoft.com/office/officeart/2005/8/layout/list1"/>
    <dgm:cxn modelId="{A696773B-CAA7-4DD4-9998-9473C39DAD75}" type="presParOf" srcId="{DE6402CF-56BB-408F-9C90-99CAAB8586AB}" destId="{9D99ABE2-DDC6-4C35-85DD-CD1BF13FA8F4}" srcOrd="1" destOrd="0" presId="urn:microsoft.com/office/officeart/2005/8/layout/list1"/>
    <dgm:cxn modelId="{851A64BB-2809-48A5-85F6-27D5AC0DE0B7}" type="presParOf" srcId="{801D3A37-997E-4808-A4CD-6B3DF8476EE3}" destId="{586F62E8-AE53-486F-9404-B686BA3A65DD}" srcOrd="1" destOrd="0" presId="urn:microsoft.com/office/officeart/2005/8/layout/list1"/>
    <dgm:cxn modelId="{F6E2C962-A2EC-4DDC-85B2-A9D976B29D33}" type="presParOf" srcId="{801D3A37-997E-4808-A4CD-6B3DF8476EE3}" destId="{142BFA12-A18C-4D4F-A358-4C2FCAAD7C4E}" srcOrd="2" destOrd="0" presId="urn:microsoft.com/office/officeart/2005/8/layout/list1"/>
    <dgm:cxn modelId="{B8DA59F5-4B43-43AF-B8E4-4FC15DD3C52B}" type="presParOf" srcId="{801D3A37-997E-4808-A4CD-6B3DF8476EE3}" destId="{3FD20DCA-4DF2-4CFE-85E3-C20034355A8D}" srcOrd="3" destOrd="0" presId="urn:microsoft.com/office/officeart/2005/8/layout/list1"/>
    <dgm:cxn modelId="{7CF8E42C-939F-4D73-9810-654CEBB1E237}" type="presParOf" srcId="{801D3A37-997E-4808-A4CD-6B3DF8476EE3}" destId="{DAEBC6A5-CA35-4394-B5B5-E3B42A23D85F}" srcOrd="4" destOrd="0" presId="urn:microsoft.com/office/officeart/2005/8/layout/list1"/>
    <dgm:cxn modelId="{31D2B464-758B-4030-84F1-8A90DAC418B7}" type="presParOf" srcId="{DAEBC6A5-CA35-4394-B5B5-E3B42A23D85F}" destId="{EC8AC5E7-3C65-4B9E-831A-FA1CB31807BA}" srcOrd="0" destOrd="0" presId="urn:microsoft.com/office/officeart/2005/8/layout/list1"/>
    <dgm:cxn modelId="{53F1D6D8-B8EB-4565-84F4-D64E47CE836F}" type="presParOf" srcId="{DAEBC6A5-CA35-4394-B5B5-E3B42A23D85F}" destId="{5ABFD6C1-6B0C-4996-8125-551ED077EC17}" srcOrd="1" destOrd="0" presId="urn:microsoft.com/office/officeart/2005/8/layout/list1"/>
    <dgm:cxn modelId="{9EB20AB8-929C-4A6D-A5A9-00CD4EEAFA80}" type="presParOf" srcId="{801D3A37-997E-4808-A4CD-6B3DF8476EE3}" destId="{A588D761-46B4-4140-905C-C5A4A7CED14E}" srcOrd="5" destOrd="0" presId="urn:microsoft.com/office/officeart/2005/8/layout/list1"/>
    <dgm:cxn modelId="{49B812F0-9838-4939-8480-179932C1544E}" type="presParOf" srcId="{801D3A37-997E-4808-A4CD-6B3DF8476EE3}" destId="{0C8B8DD8-3DF5-4479-A810-55521AB0B056}" srcOrd="6" destOrd="0" presId="urn:microsoft.com/office/officeart/2005/8/layout/list1"/>
    <dgm:cxn modelId="{9D3AB067-61CC-4E0E-AC2C-24D9ED4218DC}" type="presParOf" srcId="{801D3A37-997E-4808-A4CD-6B3DF8476EE3}" destId="{6DA6D11F-F718-4685-971B-399ABFD4CE8E}" srcOrd="7" destOrd="0" presId="urn:microsoft.com/office/officeart/2005/8/layout/list1"/>
    <dgm:cxn modelId="{2BDCD0EE-88A6-4EE0-A096-673FA3A7B555}" type="presParOf" srcId="{801D3A37-997E-4808-A4CD-6B3DF8476EE3}" destId="{522D2680-39FD-45C3-AEDD-581FB087CE04}" srcOrd="8" destOrd="0" presId="urn:microsoft.com/office/officeart/2005/8/layout/list1"/>
    <dgm:cxn modelId="{6D4CA0E8-9C99-4B10-9F29-D1C93E3B7FC9}" type="presParOf" srcId="{522D2680-39FD-45C3-AEDD-581FB087CE04}" destId="{68CEB0BC-E62D-4349-B94A-94AB58C43CA9}" srcOrd="0" destOrd="0" presId="urn:microsoft.com/office/officeart/2005/8/layout/list1"/>
    <dgm:cxn modelId="{A663FE70-0301-4C4F-8120-BE8F590BBD3D}" type="presParOf" srcId="{522D2680-39FD-45C3-AEDD-581FB087CE04}" destId="{74920CC0-F982-4D97-A47D-AF20E6FFD5B5}" srcOrd="1" destOrd="0" presId="urn:microsoft.com/office/officeart/2005/8/layout/list1"/>
    <dgm:cxn modelId="{164BEF7E-BEFD-4351-BCBD-096059A634CE}" type="presParOf" srcId="{801D3A37-997E-4808-A4CD-6B3DF8476EE3}" destId="{9DBE3514-D650-43B8-9C1A-CA957B0B7208}" srcOrd="9" destOrd="0" presId="urn:microsoft.com/office/officeart/2005/8/layout/list1"/>
    <dgm:cxn modelId="{ACA99268-77D7-4DD4-BCD9-EAD6ADA5107F}" type="presParOf" srcId="{801D3A37-997E-4808-A4CD-6B3DF8476EE3}" destId="{C87E1D5F-EBA0-4880-A4D9-CDA4ED3C298D}" srcOrd="10" destOrd="0" presId="urn:microsoft.com/office/officeart/2005/8/layout/list1"/>
    <dgm:cxn modelId="{8E63A477-8996-4DC6-8DA6-54E4E35EE025}" type="presParOf" srcId="{801D3A37-997E-4808-A4CD-6B3DF8476EE3}" destId="{2578C702-7246-44C0-BAED-B8BCBF47C1B8}" srcOrd="11" destOrd="0" presId="urn:microsoft.com/office/officeart/2005/8/layout/list1"/>
    <dgm:cxn modelId="{5820E25D-BEC4-494C-942A-CD6DD0C7AA4A}" type="presParOf" srcId="{801D3A37-997E-4808-A4CD-6B3DF8476EE3}" destId="{8266C802-4233-4B4B-BBAD-C9F3ADEA195D}" srcOrd="12" destOrd="0" presId="urn:microsoft.com/office/officeart/2005/8/layout/list1"/>
    <dgm:cxn modelId="{441D9160-E8F2-4A6C-B67B-504C16A4BAD0}" type="presParOf" srcId="{8266C802-4233-4B4B-BBAD-C9F3ADEA195D}" destId="{D36F8C26-4B9C-4242-9506-B6129B22ED94}" srcOrd="0" destOrd="0" presId="urn:microsoft.com/office/officeart/2005/8/layout/list1"/>
    <dgm:cxn modelId="{2F57FDA3-9237-4109-B607-A74F0EB97D31}" type="presParOf" srcId="{8266C802-4233-4B4B-BBAD-C9F3ADEA195D}" destId="{0D0C9878-2CCC-4423-9E28-23E322BD04D1}" srcOrd="1" destOrd="0" presId="urn:microsoft.com/office/officeart/2005/8/layout/list1"/>
    <dgm:cxn modelId="{6D67FA11-D40B-48E8-A33B-56C21C6D33B6}" type="presParOf" srcId="{801D3A37-997E-4808-A4CD-6B3DF8476EE3}" destId="{C396F610-5A88-40AF-9DFE-0C5E5391978C}" srcOrd="13" destOrd="0" presId="urn:microsoft.com/office/officeart/2005/8/layout/list1"/>
    <dgm:cxn modelId="{B39E324A-F8FB-47B8-90E1-9E31E2D0EB6A}" type="presParOf" srcId="{801D3A37-997E-4808-A4CD-6B3DF8476EE3}" destId="{012FA6C2-6F3E-4D48-A1E7-84E481A19E5E}"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AD3B257-BCB5-49BD-AFC4-D09F3B91EDCB}" type="doc">
      <dgm:prSet loTypeId="urn:microsoft.com/office/officeart/2005/8/layout/list1" loCatId="list" qsTypeId="urn:microsoft.com/office/officeart/2005/8/quickstyle/simple3" qsCatId="simple" csTypeId="urn:microsoft.com/office/officeart/2005/8/colors/accent0_3" csCatId="mainScheme" phldr="1"/>
      <dgm:spPr/>
      <dgm:t>
        <a:bodyPr/>
        <a:lstStyle/>
        <a:p>
          <a:endParaRPr lang="en-US"/>
        </a:p>
      </dgm:t>
    </dgm:pt>
    <dgm:pt modelId="{5675BD74-2317-442B-9DF6-AEC9AE672EAF}">
      <dgm:prSet/>
      <dgm:spPr>
        <a:solidFill>
          <a:srgbClr val="003764"/>
        </a:solidFill>
        <a:ln>
          <a:solidFill>
            <a:schemeClr val="bg1"/>
          </a:solidFill>
        </a:ln>
      </dgm:spPr>
      <dgm:t>
        <a:bodyPr/>
        <a:lstStyle/>
        <a:p>
          <a:r>
            <a:rPr lang="en-US" b="1">
              <a:solidFill>
                <a:schemeClr val="bg1"/>
              </a:solidFill>
            </a:rPr>
            <a:t>OpenMP</a:t>
          </a:r>
          <a:endParaRPr lang="en-US">
            <a:solidFill>
              <a:schemeClr val="bg1"/>
            </a:solidFill>
          </a:endParaRPr>
        </a:p>
      </dgm:t>
    </dgm:pt>
    <dgm:pt modelId="{E00CBD27-5C7F-49D3-BD99-138149FFD753}" type="parTrans" cxnId="{4A1E1E50-BEA0-4158-8863-35EC927967C7}">
      <dgm:prSet/>
      <dgm:spPr/>
      <dgm:t>
        <a:bodyPr/>
        <a:lstStyle/>
        <a:p>
          <a:endParaRPr lang="en-US"/>
        </a:p>
      </dgm:t>
    </dgm:pt>
    <dgm:pt modelId="{A506993C-17D4-4CC9-8DD5-11D36F196EC5}" type="sibTrans" cxnId="{4A1E1E50-BEA0-4158-8863-35EC927967C7}">
      <dgm:prSet/>
      <dgm:spPr/>
      <dgm:t>
        <a:bodyPr/>
        <a:lstStyle/>
        <a:p>
          <a:endParaRPr lang="en-US"/>
        </a:p>
      </dgm:t>
    </dgm:pt>
    <dgm:pt modelId="{37466AEB-FDDF-4D43-816C-E200E66435EA}">
      <dgm:prSet/>
      <dgm:spPr>
        <a:solidFill>
          <a:schemeClr val="bg1">
            <a:alpha val="90000"/>
          </a:schemeClr>
        </a:solidFill>
      </dgm:spPr>
      <dgm:t>
        <a:bodyPr/>
        <a:lstStyle/>
        <a:p>
          <a:r>
            <a:rPr lang="en-US" dirty="0"/>
            <a:t>OpenMP optimizes CPU-based computations by distributing work across multiple cores.
Usage in this Model:
Convolution layers (Conv2D) and matrix operations in fully connected layers (Dense) are parallelized.
OpenMP ensures that operations like matrix multiplications for the filters in the convolution layers and the weight updates in the dense layers are executed across multiple CPU threads.</a:t>
          </a:r>
        </a:p>
      </dgm:t>
    </dgm:pt>
    <dgm:pt modelId="{177F6F4F-1DDE-4CD1-8A59-40C52C13E89F}" type="parTrans" cxnId="{23E9E127-2FDE-4F5D-8D2C-608F7B09B0CE}">
      <dgm:prSet/>
      <dgm:spPr/>
      <dgm:t>
        <a:bodyPr/>
        <a:lstStyle/>
        <a:p>
          <a:endParaRPr lang="en-US"/>
        </a:p>
      </dgm:t>
    </dgm:pt>
    <dgm:pt modelId="{19B74747-4A2E-4771-809E-C3D4DAC8F49D}" type="sibTrans" cxnId="{23E9E127-2FDE-4F5D-8D2C-608F7B09B0CE}">
      <dgm:prSet/>
      <dgm:spPr/>
      <dgm:t>
        <a:bodyPr/>
        <a:lstStyle/>
        <a:p>
          <a:endParaRPr lang="en-US"/>
        </a:p>
      </dgm:t>
    </dgm:pt>
    <dgm:pt modelId="{1278CB93-E238-4A0E-B190-C1233B823E62}">
      <dgm:prSet custT="1"/>
      <dgm:spPr>
        <a:solidFill>
          <a:srgbClr val="003764"/>
        </a:solidFill>
        <a:ln>
          <a:solidFill>
            <a:prstClr val="white"/>
          </a:solidFill>
        </a:ln>
        <a:effectLst/>
        <a:scene3d>
          <a:camera prst="orthographicFront"/>
          <a:lightRig rig="flat" dir="t"/>
        </a:scene3d>
        <a:sp3d prstMaterial="dkEdge">
          <a:bevelT w="8200" h="38100"/>
        </a:sp3d>
      </dgm:spPr>
      <dgm:t>
        <a:bodyPr spcFirstLastPara="0" vert="horz" wrap="square" lIns="203261" tIns="0" rIns="203261" bIns="0" numCol="1" spcCol="1270" anchor="ctr" anchorCtr="0"/>
        <a:lstStyle/>
        <a:p>
          <a:pPr marL="0" lvl="0" indent="0" algn="l" defTabSz="533400">
            <a:lnSpc>
              <a:spcPct val="90000"/>
            </a:lnSpc>
            <a:spcBef>
              <a:spcPct val="0"/>
            </a:spcBef>
            <a:spcAft>
              <a:spcPct val="35000"/>
            </a:spcAft>
            <a:buNone/>
          </a:pPr>
          <a:r>
            <a:rPr lang="en-US" sz="1200" b="1" kern="1200" dirty="0">
              <a:solidFill>
                <a:prstClr val="white"/>
              </a:solidFill>
              <a:latin typeface="Sagona Book" panose="020F0502020204030204"/>
              <a:ea typeface="+mn-ea"/>
              <a:cs typeface="+mn-cs"/>
            </a:rPr>
            <a:t>Inter-Operation Parallelism</a:t>
          </a:r>
        </a:p>
      </dgm:t>
    </dgm:pt>
    <dgm:pt modelId="{9C7DA7F2-6B6E-4056-970F-975057187E1B}" type="parTrans" cxnId="{E83B92E5-4FAD-4408-8CD4-43C77484E7D1}">
      <dgm:prSet/>
      <dgm:spPr/>
      <dgm:t>
        <a:bodyPr/>
        <a:lstStyle/>
        <a:p>
          <a:endParaRPr lang="en-US"/>
        </a:p>
      </dgm:t>
    </dgm:pt>
    <dgm:pt modelId="{5B1C1E20-C34D-4752-A877-CF0B3A92D64D}" type="sibTrans" cxnId="{E83B92E5-4FAD-4408-8CD4-43C77484E7D1}">
      <dgm:prSet/>
      <dgm:spPr/>
      <dgm:t>
        <a:bodyPr/>
        <a:lstStyle/>
        <a:p>
          <a:endParaRPr lang="en-US"/>
        </a:p>
      </dgm:t>
    </dgm:pt>
    <dgm:pt modelId="{4CDC0256-CDA2-4ED1-9B72-F995999F1F4A}">
      <dgm:prSet/>
      <dgm:spPr>
        <a:solidFill>
          <a:schemeClr val="bg1">
            <a:alpha val="90000"/>
          </a:schemeClr>
        </a:solidFill>
      </dgm:spPr>
      <dgm:t>
        <a:bodyPr/>
        <a:lstStyle/>
        <a:p>
          <a:r>
            <a:rPr lang="en-US" dirty="0"/>
            <a:t>Manages parallel execution across different operations in the computational graph.</a:t>
          </a:r>
        </a:p>
      </dgm:t>
    </dgm:pt>
    <dgm:pt modelId="{B934744F-A621-404E-9AC2-F77539E859D1}" type="parTrans" cxnId="{08EF8B30-3F75-4B10-9FFB-4DC5DD724C9F}">
      <dgm:prSet/>
      <dgm:spPr/>
      <dgm:t>
        <a:bodyPr/>
        <a:lstStyle/>
        <a:p>
          <a:endParaRPr lang="en-US"/>
        </a:p>
      </dgm:t>
    </dgm:pt>
    <dgm:pt modelId="{1EE8EDB1-F344-4678-BAFB-C16147CD5FB9}" type="sibTrans" cxnId="{08EF8B30-3F75-4B10-9FFB-4DC5DD724C9F}">
      <dgm:prSet/>
      <dgm:spPr/>
      <dgm:t>
        <a:bodyPr/>
        <a:lstStyle/>
        <a:p>
          <a:endParaRPr lang="en-US"/>
        </a:p>
      </dgm:t>
    </dgm:pt>
    <dgm:pt modelId="{A272B5D8-B060-4CBB-84A7-83237D029907}">
      <dgm:prSet custT="1"/>
      <dgm:spPr>
        <a:solidFill>
          <a:srgbClr val="003764"/>
        </a:solidFill>
        <a:ln>
          <a:solidFill>
            <a:prstClr val="white"/>
          </a:solidFill>
        </a:ln>
        <a:effectLst/>
        <a:scene3d>
          <a:camera prst="orthographicFront"/>
          <a:lightRig rig="flat" dir="t"/>
        </a:scene3d>
        <a:sp3d prstMaterial="dkEdge">
          <a:bevelT w="8200" h="38100"/>
        </a:sp3d>
      </dgm:spPr>
      <dgm:t>
        <a:bodyPr spcFirstLastPara="0" vert="horz" wrap="square" lIns="203261" tIns="0" rIns="203261" bIns="0" numCol="1" spcCol="1270" anchor="ctr" anchorCtr="0"/>
        <a:lstStyle/>
        <a:p>
          <a:r>
            <a:rPr lang="en-US" sz="1200" b="1" kern="1200" dirty="0">
              <a:solidFill>
                <a:prstClr val="white"/>
              </a:solidFill>
              <a:latin typeface="Sagona Book" panose="020F0502020204030204"/>
              <a:ea typeface="+mn-ea"/>
              <a:cs typeface="+mn-cs"/>
            </a:rPr>
            <a:t>Intra-Operation</a:t>
          </a:r>
          <a:r>
            <a:rPr lang="en-US" sz="1200" b="1" kern="1200" dirty="0"/>
            <a:t> </a:t>
          </a:r>
          <a:r>
            <a:rPr lang="en-US" sz="1200" b="1" kern="1200" dirty="0">
              <a:solidFill>
                <a:prstClr val="white"/>
              </a:solidFill>
              <a:latin typeface="Sagona Book" panose="020F0502020204030204"/>
              <a:ea typeface="+mn-ea"/>
              <a:cs typeface="+mn-cs"/>
            </a:rPr>
            <a:t>Parallelism</a:t>
          </a:r>
        </a:p>
      </dgm:t>
    </dgm:pt>
    <dgm:pt modelId="{D4C1E47A-D64B-4FC9-A745-B886DB03A033}" type="parTrans" cxnId="{802BBF0B-B143-42BB-9E2F-C046DDC46E61}">
      <dgm:prSet/>
      <dgm:spPr/>
      <dgm:t>
        <a:bodyPr/>
        <a:lstStyle/>
        <a:p>
          <a:endParaRPr lang="en-US"/>
        </a:p>
      </dgm:t>
    </dgm:pt>
    <dgm:pt modelId="{C772536E-899A-456A-A512-FFAF047C3423}" type="sibTrans" cxnId="{802BBF0B-B143-42BB-9E2F-C046DDC46E61}">
      <dgm:prSet/>
      <dgm:spPr/>
      <dgm:t>
        <a:bodyPr/>
        <a:lstStyle/>
        <a:p>
          <a:endParaRPr lang="en-US"/>
        </a:p>
      </dgm:t>
    </dgm:pt>
    <dgm:pt modelId="{59A8C754-364F-4882-B900-95A108ED20E6}">
      <dgm:prSet/>
      <dgm:spPr>
        <a:solidFill>
          <a:schemeClr val="bg1">
            <a:alpha val="90000"/>
          </a:schemeClr>
        </a:solidFill>
      </dgm:spPr>
      <dgm:t>
        <a:bodyPr/>
        <a:lstStyle/>
        <a:p>
          <a:r>
            <a:rPr lang="en-US" dirty="0"/>
            <a:t>Optimizes parallelism within a single operation.</a:t>
          </a:r>
        </a:p>
      </dgm:t>
    </dgm:pt>
    <dgm:pt modelId="{75E37C68-84D1-4688-BBAD-9BD6942F5C28}" type="parTrans" cxnId="{5AAC6F84-5E6D-466F-953F-D4E420351B7F}">
      <dgm:prSet/>
      <dgm:spPr/>
      <dgm:t>
        <a:bodyPr/>
        <a:lstStyle/>
        <a:p>
          <a:endParaRPr lang="en-US"/>
        </a:p>
      </dgm:t>
    </dgm:pt>
    <dgm:pt modelId="{2629724A-3D23-4C3C-8354-95F5716584CD}" type="sibTrans" cxnId="{5AAC6F84-5E6D-466F-953F-D4E420351B7F}">
      <dgm:prSet/>
      <dgm:spPr/>
      <dgm:t>
        <a:bodyPr/>
        <a:lstStyle/>
        <a:p>
          <a:endParaRPr lang="en-US"/>
        </a:p>
      </dgm:t>
    </dgm:pt>
    <dgm:pt modelId="{992EE73D-F24A-4AEF-810C-CFE8A04FCDB5}">
      <dgm:prSet/>
      <dgm:spPr>
        <a:solidFill>
          <a:schemeClr val="bg1">
            <a:alpha val="90000"/>
          </a:schemeClr>
        </a:solidFill>
      </dgm:spPr>
      <dgm:t>
        <a:bodyPr/>
        <a:lstStyle/>
        <a:p>
          <a:r>
            <a:rPr lang="en-US" dirty="0"/>
            <a:t>Each Conv2D operation (a matrix multiplication between input data and convolution filters) is broken into smaller tasks.
Pooling and activation computations (like ReLU) for large feature maps are divided among threads.</a:t>
          </a:r>
        </a:p>
      </dgm:t>
    </dgm:pt>
    <dgm:pt modelId="{A00A691D-1B70-40DF-8D64-E554E84FF97F}" type="parTrans" cxnId="{2CF034A2-8BF5-4AC5-880F-BFBBFE1FFCE8}">
      <dgm:prSet/>
      <dgm:spPr/>
      <dgm:t>
        <a:bodyPr/>
        <a:lstStyle/>
        <a:p>
          <a:endParaRPr lang="en-US"/>
        </a:p>
      </dgm:t>
    </dgm:pt>
    <dgm:pt modelId="{B5E105DA-BF35-4A6E-9A9B-B556AEBC2F5C}" type="sibTrans" cxnId="{2CF034A2-8BF5-4AC5-880F-BFBBFE1FFCE8}">
      <dgm:prSet/>
      <dgm:spPr/>
      <dgm:t>
        <a:bodyPr/>
        <a:lstStyle/>
        <a:p>
          <a:endParaRPr lang="en-US"/>
        </a:p>
      </dgm:t>
    </dgm:pt>
    <dgm:pt modelId="{91733CB9-C0C0-40CD-8836-0AA309582E7D}">
      <dgm:prSet custT="1"/>
      <dgm:spPr>
        <a:solidFill>
          <a:srgbClr val="003764"/>
        </a:solidFill>
      </dgm:spPr>
      <dgm:t>
        <a:bodyPr/>
        <a:lstStyle/>
        <a:p>
          <a:r>
            <a:rPr lang="en-US" sz="1200" b="1" kern="1200" dirty="0">
              <a:solidFill>
                <a:prstClr val="white"/>
              </a:solidFill>
              <a:latin typeface="Sagona Book" panose="020F0502020204030204"/>
              <a:ea typeface="+mn-ea"/>
              <a:cs typeface="+mn-cs"/>
            </a:rPr>
            <a:t>Key Benefits</a:t>
          </a:r>
        </a:p>
      </dgm:t>
    </dgm:pt>
    <dgm:pt modelId="{B8274978-5151-4AF3-B7DF-650D0A3A6DA8}" type="parTrans" cxnId="{50ED429B-F00A-4DE2-9B60-DA6F9DFE1FF3}">
      <dgm:prSet/>
      <dgm:spPr/>
      <dgm:t>
        <a:bodyPr/>
        <a:lstStyle/>
        <a:p>
          <a:endParaRPr lang="en-US"/>
        </a:p>
      </dgm:t>
    </dgm:pt>
    <dgm:pt modelId="{44751903-310E-4737-BC61-9197350005AC}" type="sibTrans" cxnId="{50ED429B-F00A-4DE2-9B60-DA6F9DFE1FF3}">
      <dgm:prSet/>
      <dgm:spPr/>
      <dgm:t>
        <a:bodyPr/>
        <a:lstStyle/>
        <a:p>
          <a:endParaRPr lang="en-US"/>
        </a:p>
      </dgm:t>
    </dgm:pt>
    <dgm:pt modelId="{350C1A95-C73A-40F6-9191-AEE3B29E58CB}">
      <dgm:prSet/>
      <dgm:spPr>
        <a:solidFill>
          <a:schemeClr val="bg1">
            <a:alpha val="90000"/>
          </a:schemeClr>
        </a:solidFill>
      </dgm:spPr>
      <dgm:t>
        <a:bodyPr/>
        <a:lstStyle/>
        <a:p>
          <a:r>
            <a:rPr lang="en-US"/>
            <a:t>Improved efficiency and reduced execution time.</a:t>
          </a:r>
        </a:p>
      </dgm:t>
    </dgm:pt>
    <dgm:pt modelId="{8FD795C5-800E-4692-B6B2-66A0A93B5C2C}" type="parTrans" cxnId="{D786A94A-9753-4AC4-9392-8A2187327F26}">
      <dgm:prSet/>
      <dgm:spPr/>
      <dgm:t>
        <a:bodyPr/>
        <a:lstStyle/>
        <a:p>
          <a:endParaRPr lang="en-US"/>
        </a:p>
      </dgm:t>
    </dgm:pt>
    <dgm:pt modelId="{CC14A624-8585-434E-9160-67FD27202A41}" type="sibTrans" cxnId="{D786A94A-9753-4AC4-9392-8A2187327F26}">
      <dgm:prSet/>
      <dgm:spPr/>
      <dgm:t>
        <a:bodyPr/>
        <a:lstStyle/>
        <a:p>
          <a:endParaRPr lang="en-US"/>
        </a:p>
      </dgm:t>
    </dgm:pt>
    <dgm:pt modelId="{EDADC7A0-EF44-4B2F-B2FF-7FDB439683B2}">
      <dgm:prSet/>
      <dgm:spPr>
        <a:solidFill>
          <a:schemeClr val="bg1">
            <a:alpha val="90000"/>
          </a:schemeClr>
        </a:solidFill>
      </dgm:spPr>
      <dgm:t>
        <a:bodyPr/>
        <a:lstStyle/>
        <a:p>
          <a:r>
            <a:rPr lang="en-US"/>
            <a:t>Scalability across multi-core systems.</a:t>
          </a:r>
        </a:p>
      </dgm:t>
    </dgm:pt>
    <dgm:pt modelId="{621DAC34-6128-499F-B695-2DDD19C8A51A}" type="parTrans" cxnId="{53BE045E-318D-4D81-A5A8-BA8A92C76A39}">
      <dgm:prSet/>
      <dgm:spPr/>
      <dgm:t>
        <a:bodyPr/>
        <a:lstStyle/>
        <a:p>
          <a:endParaRPr lang="en-US"/>
        </a:p>
      </dgm:t>
    </dgm:pt>
    <dgm:pt modelId="{8ECB0043-0108-4A1E-BCB2-A6DC438E99F2}" type="sibTrans" cxnId="{53BE045E-318D-4D81-A5A8-BA8A92C76A39}">
      <dgm:prSet/>
      <dgm:spPr/>
      <dgm:t>
        <a:bodyPr/>
        <a:lstStyle/>
        <a:p>
          <a:endParaRPr lang="en-US"/>
        </a:p>
      </dgm:t>
    </dgm:pt>
    <dgm:pt modelId="{A07A3D54-5776-4D8E-8E23-78117BC76BDD}">
      <dgm:prSet/>
      <dgm:spPr>
        <a:solidFill>
          <a:schemeClr val="bg1">
            <a:alpha val="90000"/>
          </a:schemeClr>
        </a:solidFill>
      </dgm:spPr>
      <dgm:t>
        <a:bodyPr/>
        <a:lstStyle/>
        <a:p>
          <a:r>
            <a:rPr lang="en-US" dirty="0"/>
            <a:t>Better utilization of computational resources.</a:t>
          </a:r>
        </a:p>
      </dgm:t>
    </dgm:pt>
    <dgm:pt modelId="{0E536E02-1F74-432A-B0B5-FEB20771A9AE}" type="parTrans" cxnId="{CA37B143-1F79-45D8-BD87-B5D73F3387E9}">
      <dgm:prSet/>
      <dgm:spPr/>
      <dgm:t>
        <a:bodyPr/>
        <a:lstStyle/>
        <a:p>
          <a:endParaRPr lang="en-US"/>
        </a:p>
      </dgm:t>
    </dgm:pt>
    <dgm:pt modelId="{D17C4B8C-B1D5-4900-8028-3FE991A15FF6}" type="sibTrans" cxnId="{CA37B143-1F79-45D8-BD87-B5D73F3387E9}">
      <dgm:prSet/>
      <dgm:spPr/>
      <dgm:t>
        <a:bodyPr/>
        <a:lstStyle/>
        <a:p>
          <a:endParaRPr lang="en-US"/>
        </a:p>
      </dgm:t>
    </dgm:pt>
    <dgm:pt modelId="{8442DAB3-C805-4BB6-957F-BFBE6D21CA61}">
      <dgm:prSet/>
      <dgm:spPr>
        <a:solidFill>
          <a:schemeClr val="bg1">
            <a:alpha val="90000"/>
          </a:schemeClr>
        </a:solidFill>
      </dgm:spPr>
      <dgm:t>
        <a:bodyPr/>
        <a:lstStyle/>
        <a:p>
          <a:r>
            <a:rPr lang="en-US" dirty="0"/>
            <a:t> If two Conv2D layers are computationally independent (e.g., during forward propagation), TensorFlow can process them concurrently.
Pooling layers and dropout calculations can also be executed in parallel with certain independent layers.</a:t>
          </a:r>
        </a:p>
      </dgm:t>
    </dgm:pt>
    <dgm:pt modelId="{E683F972-5388-4335-8BF2-44A47C8FF6E4}" type="parTrans" cxnId="{F0C07C55-E3B3-49B4-867F-7712B34C923D}">
      <dgm:prSet/>
      <dgm:spPr/>
      <dgm:t>
        <a:bodyPr/>
        <a:lstStyle/>
        <a:p>
          <a:endParaRPr lang="en-IN"/>
        </a:p>
      </dgm:t>
    </dgm:pt>
    <dgm:pt modelId="{030AB752-0D8E-43F2-8B54-FCC71C74146E}" type="sibTrans" cxnId="{F0C07C55-E3B3-49B4-867F-7712B34C923D}">
      <dgm:prSet/>
      <dgm:spPr/>
      <dgm:t>
        <a:bodyPr/>
        <a:lstStyle/>
        <a:p>
          <a:endParaRPr lang="en-IN"/>
        </a:p>
      </dgm:t>
    </dgm:pt>
    <dgm:pt modelId="{18C8E038-B29F-479B-A990-3EDAF1B36AAF}" type="pres">
      <dgm:prSet presAssocID="{BAD3B257-BCB5-49BD-AFC4-D09F3B91EDCB}" presName="linear" presStyleCnt="0">
        <dgm:presLayoutVars>
          <dgm:dir/>
          <dgm:animLvl val="lvl"/>
          <dgm:resizeHandles val="exact"/>
        </dgm:presLayoutVars>
      </dgm:prSet>
      <dgm:spPr/>
    </dgm:pt>
    <dgm:pt modelId="{EC43E5CD-7E33-4537-B77C-245F7DFB56F0}" type="pres">
      <dgm:prSet presAssocID="{5675BD74-2317-442B-9DF6-AEC9AE672EAF}" presName="parentLin" presStyleCnt="0"/>
      <dgm:spPr/>
    </dgm:pt>
    <dgm:pt modelId="{83B38D71-94AB-4B5D-912A-B9BC1635DBFD}" type="pres">
      <dgm:prSet presAssocID="{5675BD74-2317-442B-9DF6-AEC9AE672EAF}" presName="parentLeftMargin" presStyleLbl="node1" presStyleIdx="0" presStyleCnt="4"/>
      <dgm:spPr/>
    </dgm:pt>
    <dgm:pt modelId="{3505D9DD-4163-4CA0-8D2D-6F548BC10CF2}" type="pres">
      <dgm:prSet presAssocID="{5675BD74-2317-442B-9DF6-AEC9AE672EAF}" presName="parentText" presStyleLbl="node1" presStyleIdx="0" presStyleCnt="4">
        <dgm:presLayoutVars>
          <dgm:chMax val="0"/>
          <dgm:bulletEnabled val="1"/>
        </dgm:presLayoutVars>
      </dgm:prSet>
      <dgm:spPr/>
    </dgm:pt>
    <dgm:pt modelId="{7634F974-810B-4421-8224-5131F5038FDC}" type="pres">
      <dgm:prSet presAssocID="{5675BD74-2317-442B-9DF6-AEC9AE672EAF}" presName="negativeSpace" presStyleCnt="0"/>
      <dgm:spPr/>
    </dgm:pt>
    <dgm:pt modelId="{6D824E87-F193-4E36-A179-3A514B40E66E}" type="pres">
      <dgm:prSet presAssocID="{5675BD74-2317-442B-9DF6-AEC9AE672EAF}" presName="childText" presStyleLbl="conFgAcc1" presStyleIdx="0" presStyleCnt="4">
        <dgm:presLayoutVars>
          <dgm:bulletEnabled val="1"/>
        </dgm:presLayoutVars>
      </dgm:prSet>
      <dgm:spPr/>
    </dgm:pt>
    <dgm:pt modelId="{E09857CE-581D-4420-B550-C66F44E0F409}" type="pres">
      <dgm:prSet presAssocID="{A506993C-17D4-4CC9-8DD5-11D36F196EC5}" presName="spaceBetweenRectangles" presStyleCnt="0"/>
      <dgm:spPr/>
    </dgm:pt>
    <dgm:pt modelId="{04FCF3AA-455A-43C2-B31D-7A847B547562}" type="pres">
      <dgm:prSet presAssocID="{1278CB93-E238-4A0E-B190-C1233B823E62}" presName="parentLin" presStyleCnt="0"/>
      <dgm:spPr/>
    </dgm:pt>
    <dgm:pt modelId="{1A751E0E-D3A1-4B87-9EE7-97919F4CD13F}" type="pres">
      <dgm:prSet presAssocID="{1278CB93-E238-4A0E-B190-C1233B823E62}" presName="parentLeftMargin" presStyleLbl="node1" presStyleIdx="0" presStyleCnt="4"/>
      <dgm:spPr/>
    </dgm:pt>
    <dgm:pt modelId="{92E397AE-343E-4879-807B-14F269E55EBA}" type="pres">
      <dgm:prSet presAssocID="{1278CB93-E238-4A0E-B190-C1233B823E62}" presName="parentText" presStyleLbl="node1" presStyleIdx="1" presStyleCnt="4">
        <dgm:presLayoutVars>
          <dgm:chMax val="0"/>
          <dgm:bulletEnabled val="1"/>
        </dgm:presLayoutVars>
      </dgm:prSet>
      <dgm:spPr>
        <a:xfrm>
          <a:off x="384114" y="2004039"/>
          <a:ext cx="5377608" cy="354240"/>
        </a:xfrm>
        <a:prstGeom prst="roundRect">
          <a:avLst/>
        </a:prstGeom>
      </dgm:spPr>
    </dgm:pt>
    <dgm:pt modelId="{2F7EB19E-A585-406C-AB20-E9BF3B79935D}" type="pres">
      <dgm:prSet presAssocID="{1278CB93-E238-4A0E-B190-C1233B823E62}" presName="negativeSpace" presStyleCnt="0"/>
      <dgm:spPr/>
    </dgm:pt>
    <dgm:pt modelId="{557EA07B-56BC-48D6-8462-17AB1ED30575}" type="pres">
      <dgm:prSet presAssocID="{1278CB93-E238-4A0E-B190-C1233B823E62}" presName="childText" presStyleLbl="conFgAcc1" presStyleIdx="1" presStyleCnt="4">
        <dgm:presLayoutVars>
          <dgm:bulletEnabled val="1"/>
        </dgm:presLayoutVars>
      </dgm:prSet>
      <dgm:spPr/>
    </dgm:pt>
    <dgm:pt modelId="{70FDD8B3-F71D-4977-AFCD-BF6A003AF680}" type="pres">
      <dgm:prSet presAssocID="{5B1C1E20-C34D-4752-A877-CF0B3A92D64D}" presName="spaceBetweenRectangles" presStyleCnt="0"/>
      <dgm:spPr/>
    </dgm:pt>
    <dgm:pt modelId="{3EA611AF-5306-4EEF-96AD-E39E9BEB0D6D}" type="pres">
      <dgm:prSet presAssocID="{A272B5D8-B060-4CBB-84A7-83237D029907}" presName="parentLin" presStyleCnt="0"/>
      <dgm:spPr/>
    </dgm:pt>
    <dgm:pt modelId="{B4AC8BF7-7297-4F16-A93C-3D5EB17DE9D2}" type="pres">
      <dgm:prSet presAssocID="{A272B5D8-B060-4CBB-84A7-83237D029907}" presName="parentLeftMargin" presStyleLbl="node1" presStyleIdx="1" presStyleCnt="4"/>
      <dgm:spPr/>
    </dgm:pt>
    <dgm:pt modelId="{76ABCD2A-A2F3-4276-B5FB-801969A9D1C6}" type="pres">
      <dgm:prSet presAssocID="{A272B5D8-B060-4CBB-84A7-83237D029907}" presName="parentText" presStyleLbl="node1" presStyleIdx="2" presStyleCnt="4">
        <dgm:presLayoutVars>
          <dgm:chMax val="0"/>
          <dgm:bulletEnabled val="1"/>
        </dgm:presLayoutVars>
      </dgm:prSet>
      <dgm:spPr>
        <a:xfrm>
          <a:off x="384114" y="3493359"/>
          <a:ext cx="5377608" cy="354240"/>
        </a:xfrm>
        <a:prstGeom prst="roundRect">
          <a:avLst/>
        </a:prstGeom>
      </dgm:spPr>
    </dgm:pt>
    <dgm:pt modelId="{5ED336D7-75BD-4E84-87D6-65C6AE898D9D}" type="pres">
      <dgm:prSet presAssocID="{A272B5D8-B060-4CBB-84A7-83237D029907}" presName="negativeSpace" presStyleCnt="0"/>
      <dgm:spPr/>
    </dgm:pt>
    <dgm:pt modelId="{0A43E491-0750-4AB0-A326-500F2DEED853}" type="pres">
      <dgm:prSet presAssocID="{A272B5D8-B060-4CBB-84A7-83237D029907}" presName="childText" presStyleLbl="conFgAcc1" presStyleIdx="2" presStyleCnt="4">
        <dgm:presLayoutVars>
          <dgm:bulletEnabled val="1"/>
        </dgm:presLayoutVars>
      </dgm:prSet>
      <dgm:spPr/>
    </dgm:pt>
    <dgm:pt modelId="{E33DBF60-BDA6-4EEA-94D9-E0EDADFB8562}" type="pres">
      <dgm:prSet presAssocID="{C772536E-899A-456A-A512-FFAF047C3423}" presName="spaceBetweenRectangles" presStyleCnt="0"/>
      <dgm:spPr/>
    </dgm:pt>
    <dgm:pt modelId="{25E9AC19-3959-469F-B7AB-06C91D12D4EF}" type="pres">
      <dgm:prSet presAssocID="{91733CB9-C0C0-40CD-8836-0AA309582E7D}" presName="parentLin" presStyleCnt="0"/>
      <dgm:spPr/>
    </dgm:pt>
    <dgm:pt modelId="{8843FCDF-CF64-4A30-9B6C-6FFF8F653C63}" type="pres">
      <dgm:prSet presAssocID="{91733CB9-C0C0-40CD-8836-0AA309582E7D}" presName="parentLeftMargin" presStyleLbl="node1" presStyleIdx="2" presStyleCnt="4"/>
      <dgm:spPr/>
    </dgm:pt>
    <dgm:pt modelId="{AF9ECB45-2C85-45F5-929F-D449DA3474A4}" type="pres">
      <dgm:prSet presAssocID="{91733CB9-C0C0-40CD-8836-0AA309582E7D}" presName="parentText" presStyleLbl="node1" presStyleIdx="3" presStyleCnt="4">
        <dgm:presLayoutVars>
          <dgm:chMax val="0"/>
          <dgm:bulletEnabled val="1"/>
        </dgm:presLayoutVars>
      </dgm:prSet>
      <dgm:spPr/>
    </dgm:pt>
    <dgm:pt modelId="{D253F54F-A89A-4FF0-9444-7250C958FF77}" type="pres">
      <dgm:prSet presAssocID="{91733CB9-C0C0-40CD-8836-0AA309582E7D}" presName="negativeSpace" presStyleCnt="0"/>
      <dgm:spPr/>
    </dgm:pt>
    <dgm:pt modelId="{C2DFB5C4-F7F9-418C-9B91-AB042A37B3F9}" type="pres">
      <dgm:prSet presAssocID="{91733CB9-C0C0-40CD-8836-0AA309582E7D}" presName="childText" presStyleLbl="conFgAcc1" presStyleIdx="3" presStyleCnt="4">
        <dgm:presLayoutVars>
          <dgm:bulletEnabled val="1"/>
        </dgm:presLayoutVars>
      </dgm:prSet>
      <dgm:spPr/>
    </dgm:pt>
  </dgm:ptLst>
  <dgm:cxnLst>
    <dgm:cxn modelId="{6ECC8B02-3A02-41C9-BC0B-77D474151FB4}" type="presOf" srcId="{A272B5D8-B060-4CBB-84A7-83237D029907}" destId="{B4AC8BF7-7297-4F16-A93C-3D5EB17DE9D2}" srcOrd="0" destOrd="0" presId="urn:microsoft.com/office/officeart/2005/8/layout/list1"/>
    <dgm:cxn modelId="{B5B5F302-FA93-4B4D-910F-B20A0D79F949}" type="presOf" srcId="{A07A3D54-5776-4D8E-8E23-78117BC76BDD}" destId="{C2DFB5C4-F7F9-418C-9B91-AB042A37B3F9}" srcOrd="0" destOrd="2" presId="urn:microsoft.com/office/officeart/2005/8/layout/list1"/>
    <dgm:cxn modelId="{802BBF0B-B143-42BB-9E2F-C046DDC46E61}" srcId="{BAD3B257-BCB5-49BD-AFC4-D09F3B91EDCB}" destId="{A272B5D8-B060-4CBB-84A7-83237D029907}" srcOrd="2" destOrd="0" parTransId="{D4C1E47A-D64B-4FC9-A745-B886DB03A033}" sibTransId="{C772536E-899A-456A-A512-FFAF047C3423}"/>
    <dgm:cxn modelId="{CFA38F0E-469A-4FF8-BC50-53411273FA15}" type="presOf" srcId="{4CDC0256-CDA2-4ED1-9B72-F995999F1F4A}" destId="{557EA07B-56BC-48D6-8462-17AB1ED30575}" srcOrd="0" destOrd="0" presId="urn:microsoft.com/office/officeart/2005/8/layout/list1"/>
    <dgm:cxn modelId="{AD067220-84C0-4D5B-A3DC-E80D27C98C40}" type="presOf" srcId="{8442DAB3-C805-4BB6-957F-BFBE6D21CA61}" destId="{557EA07B-56BC-48D6-8462-17AB1ED30575}" srcOrd="0" destOrd="1" presId="urn:microsoft.com/office/officeart/2005/8/layout/list1"/>
    <dgm:cxn modelId="{B684D620-EB9F-48BB-B6EC-36344E42C0B5}" type="presOf" srcId="{91733CB9-C0C0-40CD-8836-0AA309582E7D}" destId="{8843FCDF-CF64-4A30-9B6C-6FFF8F653C63}" srcOrd="0" destOrd="0" presId="urn:microsoft.com/office/officeart/2005/8/layout/list1"/>
    <dgm:cxn modelId="{23E9E127-2FDE-4F5D-8D2C-608F7B09B0CE}" srcId="{5675BD74-2317-442B-9DF6-AEC9AE672EAF}" destId="{37466AEB-FDDF-4D43-816C-E200E66435EA}" srcOrd="0" destOrd="0" parTransId="{177F6F4F-1DDE-4CD1-8A59-40C52C13E89F}" sibTransId="{19B74747-4A2E-4771-809E-C3D4DAC8F49D}"/>
    <dgm:cxn modelId="{08EF8B30-3F75-4B10-9FFB-4DC5DD724C9F}" srcId="{1278CB93-E238-4A0E-B190-C1233B823E62}" destId="{4CDC0256-CDA2-4ED1-9B72-F995999F1F4A}" srcOrd="0" destOrd="0" parTransId="{B934744F-A621-404E-9AC2-F77539E859D1}" sibTransId="{1EE8EDB1-F344-4678-BAFB-C16147CD5FB9}"/>
    <dgm:cxn modelId="{638AFC5D-C5E9-4275-94B6-C7CCCFE1DFA9}" type="presOf" srcId="{91733CB9-C0C0-40CD-8836-0AA309582E7D}" destId="{AF9ECB45-2C85-45F5-929F-D449DA3474A4}" srcOrd="1" destOrd="0" presId="urn:microsoft.com/office/officeart/2005/8/layout/list1"/>
    <dgm:cxn modelId="{53BE045E-318D-4D81-A5A8-BA8A92C76A39}" srcId="{91733CB9-C0C0-40CD-8836-0AA309582E7D}" destId="{EDADC7A0-EF44-4B2F-B2FF-7FDB439683B2}" srcOrd="1" destOrd="0" parTransId="{621DAC34-6128-499F-B695-2DDD19C8A51A}" sibTransId="{8ECB0043-0108-4A1E-BCB2-A6DC438E99F2}"/>
    <dgm:cxn modelId="{CA37B143-1F79-45D8-BD87-B5D73F3387E9}" srcId="{91733CB9-C0C0-40CD-8836-0AA309582E7D}" destId="{A07A3D54-5776-4D8E-8E23-78117BC76BDD}" srcOrd="2" destOrd="0" parTransId="{0E536E02-1F74-432A-B0B5-FEB20771A9AE}" sibTransId="{D17C4B8C-B1D5-4900-8028-3FE991A15FF6}"/>
    <dgm:cxn modelId="{9F584A65-8558-4FAF-A43A-113241220292}" type="presOf" srcId="{A272B5D8-B060-4CBB-84A7-83237D029907}" destId="{76ABCD2A-A2F3-4276-B5FB-801969A9D1C6}" srcOrd="1" destOrd="0" presId="urn:microsoft.com/office/officeart/2005/8/layout/list1"/>
    <dgm:cxn modelId="{FE832D49-D88D-4C13-9A17-71A1A7259344}" type="presOf" srcId="{5675BD74-2317-442B-9DF6-AEC9AE672EAF}" destId="{83B38D71-94AB-4B5D-912A-B9BC1635DBFD}" srcOrd="0" destOrd="0" presId="urn:microsoft.com/office/officeart/2005/8/layout/list1"/>
    <dgm:cxn modelId="{784F994A-9717-4A13-9E9C-021C571944DB}" type="presOf" srcId="{5675BD74-2317-442B-9DF6-AEC9AE672EAF}" destId="{3505D9DD-4163-4CA0-8D2D-6F548BC10CF2}" srcOrd="1" destOrd="0" presId="urn:microsoft.com/office/officeart/2005/8/layout/list1"/>
    <dgm:cxn modelId="{D786A94A-9753-4AC4-9392-8A2187327F26}" srcId="{91733CB9-C0C0-40CD-8836-0AA309582E7D}" destId="{350C1A95-C73A-40F6-9191-AEE3B29E58CB}" srcOrd="0" destOrd="0" parTransId="{8FD795C5-800E-4692-B6B2-66A0A93B5C2C}" sibTransId="{CC14A624-8585-434E-9160-67FD27202A41}"/>
    <dgm:cxn modelId="{DC93996F-4803-4B43-AE53-03A8E843BD79}" type="presOf" srcId="{37466AEB-FDDF-4D43-816C-E200E66435EA}" destId="{6D824E87-F193-4E36-A179-3A514B40E66E}" srcOrd="0" destOrd="0" presId="urn:microsoft.com/office/officeart/2005/8/layout/list1"/>
    <dgm:cxn modelId="{4A1E1E50-BEA0-4158-8863-35EC927967C7}" srcId="{BAD3B257-BCB5-49BD-AFC4-D09F3B91EDCB}" destId="{5675BD74-2317-442B-9DF6-AEC9AE672EAF}" srcOrd="0" destOrd="0" parTransId="{E00CBD27-5C7F-49D3-BD99-138149FFD753}" sibTransId="{A506993C-17D4-4CC9-8DD5-11D36F196EC5}"/>
    <dgm:cxn modelId="{F0C07C55-E3B3-49B4-867F-7712B34C923D}" srcId="{1278CB93-E238-4A0E-B190-C1233B823E62}" destId="{8442DAB3-C805-4BB6-957F-BFBE6D21CA61}" srcOrd="1" destOrd="0" parTransId="{E683F972-5388-4335-8BF2-44A47C8FF6E4}" sibTransId="{030AB752-0D8E-43F2-8B54-FCC71C74146E}"/>
    <dgm:cxn modelId="{5AAC6F84-5E6D-466F-953F-D4E420351B7F}" srcId="{A272B5D8-B060-4CBB-84A7-83237D029907}" destId="{59A8C754-364F-4882-B900-95A108ED20E6}" srcOrd="0" destOrd="0" parTransId="{75E37C68-84D1-4688-BBAD-9BD6942F5C28}" sibTransId="{2629724A-3D23-4C3C-8354-95F5716584CD}"/>
    <dgm:cxn modelId="{258F5386-8A13-4CD9-BC29-6D17042F287D}" type="presOf" srcId="{1278CB93-E238-4A0E-B190-C1233B823E62}" destId="{92E397AE-343E-4879-807B-14F269E55EBA}" srcOrd="1" destOrd="0" presId="urn:microsoft.com/office/officeart/2005/8/layout/list1"/>
    <dgm:cxn modelId="{31729E95-E8CD-4FA1-97C3-09F04546F316}" type="presOf" srcId="{BAD3B257-BCB5-49BD-AFC4-D09F3B91EDCB}" destId="{18C8E038-B29F-479B-A990-3EDAF1B36AAF}" srcOrd="0" destOrd="0" presId="urn:microsoft.com/office/officeart/2005/8/layout/list1"/>
    <dgm:cxn modelId="{A5DC1F97-A85A-4D70-9280-51C1F36D82ED}" type="presOf" srcId="{1278CB93-E238-4A0E-B190-C1233B823E62}" destId="{1A751E0E-D3A1-4B87-9EE7-97919F4CD13F}" srcOrd="0" destOrd="0" presId="urn:microsoft.com/office/officeart/2005/8/layout/list1"/>
    <dgm:cxn modelId="{50ED429B-F00A-4DE2-9B60-DA6F9DFE1FF3}" srcId="{BAD3B257-BCB5-49BD-AFC4-D09F3B91EDCB}" destId="{91733CB9-C0C0-40CD-8836-0AA309582E7D}" srcOrd="3" destOrd="0" parTransId="{B8274978-5151-4AF3-B7DF-650D0A3A6DA8}" sibTransId="{44751903-310E-4737-BC61-9197350005AC}"/>
    <dgm:cxn modelId="{2CF034A2-8BF5-4AC5-880F-BFBBFE1FFCE8}" srcId="{A272B5D8-B060-4CBB-84A7-83237D029907}" destId="{992EE73D-F24A-4AEF-810C-CFE8A04FCDB5}" srcOrd="1" destOrd="0" parTransId="{A00A691D-1B70-40DF-8D64-E554E84FF97F}" sibTransId="{B5E105DA-BF35-4A6E-9A9B-B556AEBC2F5C}"/>
    <dgm:cxn modelId="{FD3E54B4-A495-437B-B346-B7FEB49B023E}" type="presOf" srcId="{350C1A95-C73A-40F6-9191-AEE3B29E58CB}" destId="{C2DFB5C4-F7F9-418C-9B91-AB042A37B3F9}" srcOrd="0" destOrd="0" presId="urn:microsoft.com/office/officeart/2005/8/layout/list1"/>
    <dgm:cxn modelId="{4AA73FB9-46EA-40C8-92E2-E859E7BA8D8D}" type="presOf" srcId="{59A8C754-364F-4882-B900-95A108ED20E6}" destId="{0A43E491-0750-4AB0-A326-500F2DEED853}" srcOrd="0" destOrd="0" presId="urn:microsoft.com/office/officeart/2005/8/layout/list1"/>
    <dgm:cxn modelId="{67AD8BBC-A55E-4C7C-9BDC-F951FD41C23A}" type="presOf" srcId="{EDADC7A0-EF44-4B2F-B2FF-7FDB439683B2}" destId="{C2DFB5C4-F7F9-418C-9B91-AB042A37B3F9}" srcOrd="0" destOrd="1" presId="urn:microsoft.com/office/officeart/2005/8/layout/list1"/>
    <dgm:cxn modelId="{E83B92E5-4FAD-4408-8CD4-43C77484E7D1}" srcId="{BAD3B257-BCB5-49BD-AFC4-D09F3B91EDCB}" destId="{1278CB93-E238-4A0E-B190-C1233B823E62}" srcOrd="1" destOrd="0" parTransId="{9C7DA7F2-6B6E-4056-970F-975057187E1B}" sibTransId="{5B1C1E20-C34D-4752-A877-CF0B3A92D64D}"/>
    <dgm:cxn modelId="{472675F6-C985-4AA3-8B80-AFB4B2A69418}" type="presOf" srcId="{992EE73D-F24A-4AEF-810C-CFE8A04FCDB5}" destId="{0A43E491-0750-4AB0-A326-500F2DEED853}" srcOrd="0" destOrd="1" presId="urn:microsoft.com/office/officeart/2005/8/layout/list1"/>
    <dgm:cxn modelId="{2C7FF6A1-14B7-444A-B57A-D572DE4F6AE6}" type="presParOf" srcId="{18C8E038-B29F-479B-A990-3EDAF1B36AAF}" destId="{EC43E5CD-7E33-4537-B77C-245F7DFB56F0}" srcOrd="0" destOrd="0" presId="urn:microsoft.com/office/officeart/2005/8/layout/list1"/>
    <dgm:cxn modelId="{B1C7D770-B560-4311-BB33-866520EFB429}" type="presParOf" srcId="{EC43E5CD-7E33-4537-B77C-245F7DFB56F0}" destId="{83B38D71-94AB-4B5D-912A-B9BC1635DBFD}" srcOrd="0" destOrd="0" presId="urn:microsoft.com/office/officeart/2005/8/layout/list1"/>
    <dgm:cxn modelId="{CE4C18EB-C681-423C-8054-ED899425D2EB}" type="presParOf" srcId="{EC43E5CD-7E33-4537-B77C-245F7DFB56F0}" destId="{3505D9DD-4163-4CA0-8D2D-6F548BC10CF2}" srcOrd="1" destOrd="0" presId="urn:microsoft.com/office/officeart/2005/8/layout/list1"/>
    <dgm:cxn modelId="{9A68CF9F-9483-4ACB-B00D-FF3E110BE49A}" type="presParOf" srcId="{18C8E038-B29F-479B-A990-3EDAF1B36AAF}" destId="{7634F974-810B-4421-8224-5131F5038FDC}" srcOrd="1" destOrd="0" presId="urn:microsoft.com/office/officeart/2005/8/layout/list1"/>
    <dgm:cxn modelId="{3CF5BD42-DD52-4A94-9944-5C07D7DEA020}" type="presParOf" srcId="{18C8E038-B29F-479B-A990-3EDAF1B36AAF}" destId="{6D824E87-F193-4E36-A179-3A514B40E66E}" srcOrd="2" destOrd="0" presId="urn:microsoft.com/office/officeart/2005/8/layout/list1"/>
    <dgm:cxn modelId="{F719B786-BE06-42E9-B47E-78FD1FA68686}" type="presParOf" srcId="{18C8E038-B29F-479B-A990-3EDAF1B36AAF}" destId="{E09857CE-581D-4420-B550-C66F44E0F409}" srcOrd="3" destOrd="0" presId="urn:microsoft.com/office/officeart/2005/8/layout/list1"/>
    <dgm:cxn modelId="{F76323D7-295D-4639-BF0B-764A1AF40549}" type="presParOf" srcId="{18C8E038-B29F-479B-A990-3EDAF1B36AAF}" destId="{04FCF3AA-455A-43C2-B31D-7A847B547562}" srcOrd="4" destOrd="0" presId="urn:microsoft.com/office/officeart/2005/8/layout/list1"/>
    <dgm:cxn modelId="{ED5432EA-22B0-43C9-891F-5CCDAA7D517D}" type="presParOf" srcId="{04FCF3AA-455A-43C2-B31D-7A847B547562}" destId="{1A751E0E-D3A1-4B87-9EE7-97919F4CD13F}" srcOrd="0" destOrd="0" presId="urn:microsoft.com/office/officeart/2005/8/layout/list1"/>
    <dgm:cxn modelId="{1BD3ECB7-28FE-48A3-B2B4-ECC91C46F833}" type="presParOf" srcId="{04FCF3AA-455A-43C2-B31D-7A847B547562}" destId="{92E397AE-343E-4879-807B-14F269E55EBA}" srcOrd="1" destOrd="0" presId="urn:microsoft.com/office/officeart/2005/8/layout/list1"/>
    <dgm:cxn modelId="{35279922-785E-4D79-B7B8-AD35C626A2B0}" type="presParOf" srcId="{18C8E038-B29F-479B-A990-3EDAF1B36AAF}" destId="{2F7EB19E-A585-406C-AB20-E9BF3B79935D}" srcOrd="5" destOrd="0" presId="urn:microsoft.com/office/officeart/2005/8/layout/list1"/>
    <dgm:cxn modelId="{AFCE3E7B-D1F0-4EBD-A960-CA029BBD8A5E}" type="presParOf" srcId="{18C8E038-B29F-479B-A990-3EDAF1B36AAF}" destId="{557EA07B-56BC-48D6-8462-17AB1ED30575}" srcOrd="6" destOrd="0" presId="urn:microsoft.com/office/officeart/2005/8/layout/list1"/>
    <dgm:cxn modelId="{E2DF86A5-7736-4B1C-8236-72839763789E}" type="presParOf" srcId="{18C8E038-B29F-479B-A990-3EDAF1B36AAF}" destId="{70FDD8B3-F71D-4977-AFCD-BF6A003AF680}" srcOrd="7" destOrd="0" presId="urn:microsoft.com/office/officeart/2005/8/layout/list1"/>
    <dgm:cxn modelId="{F02D81C5-4826-44E9-86CC-0003E8BC9E61}" type="presParOf" srcId="{18C8E038-B29F-479B-A990-3EDAF1B36AAF}" destId="{3EA611AF-5306-4EEF-96AD-E39E9BEB0D6D}" srcOrd="8" destOrd="0" presId="urn:microsoft.com/office/officeart/2005/8/layout/list1"/>
    <dgm:cxn modelId="{990F0F77-BE20-4AF6-98E1-D7EF52749AAA}" type="presParOf" srcId="{3EA611AF-5306-4EEF-96AD-E39E9BEB0D6D}" destId="{B4AC8BF7-7297-4F16-A93C-3D5EB17DE9D2}" srcOrd="0" destOrd="0" presId="urn:microsoft.com/office/officeart/2005/8/layout/list1"/>
    <dgm:cxn modelId="{F1447A0D-A2A3-4378-975A-39BB9E3D274A}" type="presParOf" srcId="{3EA611AF-5306-4EEF-96AD-E39E9BEB0D6D}" destId="{76ABCD2A-A2F3-4276-B5FB-801969A9D1C6}" srcOrd="1" destOrd="0" presId="urn:microsoft.com/office/officeart/2005/8/layout/list1"/>
    <dgm:cxn modelId="{781C057B-2276-43CA-9097-96F8C5BCA438}" type="presParOf" srcId="{18C8E038-B29F-479B-A990-3EDAF1B36AAF}" destId="{5ED336D7-75BD-4E84-87D6-65C6AE898D9D}" srcOrd="9" destOrd="0" presId="urn:microsoft.com/office/officeart/2005/8/layout/list1"/>
    <dgm:cxn modelId="{2A18FB4E-051B-4504-B61A-936485D35720}" type="presParOf" srcId="{18C8E038-B29F-479B-A990-3EDAF1B36AAF}" destId="{0A43E491-0750-4AB0-A326-500F2DEED853}" srcOrd="10" destOrd="0" presId="urn:microsoft.com/office/officeart/2005/8/layout/list1"/>
    <dgm:cxn modelId="{E46A16AC-84A5-49D4-B55B-27D7B2791D8E}" type="presParOf" srcId="{18C8E038-B29F-479B-A990-3EDAF1B36AAF}" destId="{E33DBF60-BDA6-4EEA-94D9-E0EDADFB8562}" srcOrd="11" destOrd="0" presId="urn:microsoft.com/office/officeart/2005/8/layout/list1"/>
    <dgm:cxn modelId="{EC07CB37-F999-4479-9D9C-6F224FE92D1D}" type="presParOf" srcId="{18C8E038-B29F-479B-A990-3EDAF1B36AAF}" destId="{25E9AC19-3959-469F-B7AB-06C91D12D4EF}" srcOrd="12" destOrd="0" presId="urn:microsoft.com/office/officeart/2005/8/layout/list1"/>
    <dgm:cxn modelId="{CBEFD233-5686-4AFB-A86A-4DAA8BE94B56}" type="presParOf" srcId="{25E9AC19-3959-469F-B7AB-06C91D12D4EF}" destId="{8843FCDF-CF64-4A30-9B6C-6FFF8F653C63}" srcOrd="0" destOrd="0" presId="urn:microsoft.com/office/officeart/2005/8/layout/list1"/>
    <dgm:cxn modelId="{A673390F-F650-4DD0-8752-E2016EBF2602}" type="presParOf" srcId="{25E9AC19-3959-469F-B7AB-06C91D12D4EF}" destId="{AF9ECB45-2C85-45F5-929F-D449DA3474A4}" srcOrd="1" destOrd="0" presId="urn:microsoft.com/office/officeart/2005/8/layout/list1"/>
    <dgm:cxn modelId="{A5C18431-029D-432C-A951-E22589B17ADE}" type="presParOf" srcId="{18C8E038-B29F-479B-A990-3EDAF1B36AAF}" destId="{D253F54F-A89A-4FF0-9444-7250C958FF77}" srcOrd="13" destOrd="0" presId="urn:microsoft.com/office/officeart/2005/8/layout/list1"/>
    <dgm:cxn modelId="{6679963C-12F3-4813-9FAB-1326A8C88280}" type="presParOf" srcId="{18C8E038-B29F-479B-A990-3EDAF1B36AAF}" destId="{C2DFB5C4-F7F9-418C-9B91-AB042A37B3F9}"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2BFA12-A18C-4D4F-A358-4C2FCAAD7C4E}">
      <dsp:nvSpPr>
        <dsp:cNvPr id="0" name=""/>
        <dsp:cNvSpPr/>
      </dsp:nvSpPr>
      <dsp:spPr>
        <a:xfrm>
          <a:off x="0" y="388048"/>
          <a:ext cx="6797675" cy="1178100"/>
        </a:xfrm>
        <a:prstGeom prst="rect">
          <a:avLst/>
        </a:prstGeom>
        <a:solidFill>
          <a:schemeClr val="bg1">
            <a:alpha val="9000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A Python library that enables parallel task execution using multiple workers, ideal for distributed computing.</a:t>
          </a:r>
        </a:p>
      </dsp:txBody>
      <dsp:txXfrm>
        <a:off x="0" y="388048"/>
        <a:ext cx="6797675" cy="1178100"/>
      </dsp:txXfrm>
    </dsp:sp>
    <dsp:sp modelId="{9D99ABE2-DDC6-4C35-85DD-CD1BF13FA8F4}">
      <dsp:nvSpPr>
        <dsp:cNvPr id="0" name=""/>
        <dsp:cNvSpPr/>
      </dsp:nvSpPr>
      <dsp:spPr>
        <a:xfrm>
          <a:off x="339883" y="137128"/>
          <a:ext cx="4758372" cy="501840"/>
        </a:xfrm>
        <a:prstGeom prst="roundRect">
          <a:avLst/>
        </a:prstGeom>
        <a:solidFill>
          <a:srgbClr val="003764"/>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b="1" kern="1200" dirty="0"/>
            <a:t>What is ipyparallel?</a:t>
          </a:r>
          <a:endParaRPr lang="en-US" sz="1700" kern="1200" dirty="0"/>
        </a:p>
      </dsp:txBody>
      <dsp:txXfrm>
        <a:off x="364381" y="161626"/>
        <a:ext cx="4709376" cy="452844"/>
      </dsp:txXfrm>
    </dsp:sp>
    <dsp:sp modelId="{0C8B8DD8-3DF5-4479-A810-55521AB0B056}">
      <dsp:nvSpPr>
        <dsp:cNvPr id="0" name=""/>
        <dsp:cNvSpPr/>
      </dsp:nvSpPr>
      <dsp:spPr>
        <a:xfrm>
          <a:off x="0" y="1908868"/>
          <a:ext cx="6797675" cy="990675"/>
        </a:xfrm>
        <a:prstGeom prst="rect">
          <a:avLst/>
        </a:prstGeom>
        <a:solidFill>
          <a:schemeClr val="bg1">
            <a:alpha val="9000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b="1" kern="1200" dirty="0"/>
            <a:t>Controller:</a:t>
          </a:r>
          <a:r>
            <a:rPr lang="en-US" sz="1700" kern="1200" dirty="0"/>
            <a:t> Distributes tasks and maintains the state.</a:t>
          </a:r>
        </a:p>
        <a:p>
          <a:pPr marL="171450" lvl="1" indent="-171450" algn="l" defTabSz="755650">
            <a:lnSpc>
              <a:spcPct val="90000"/>
            </a:lnSpc>
            <a:spcBef>
              <a:spcPct val="0"/>
            </a:spcBef>
            <a:spcAft>
              <a:spcPct val="15000"/>
            </a:spcAft>
            <a:buChar char="•"/>
          </a:pPr>
          <a:r>
            <a:rPr lang="en-US" sz="1700" b="1" kern="1200" dirty="0"/>
            <a:t>Engines:</a:t>
          </a:r>
          <a:r>
            <a:rPr lang="en-US" sz="1700" kern="1200" dirty="0"/>
            <a:t> Execute tasks independently.</a:t>
          </a:r>
        </a:p>
      </dsp:txBody>
      <dsp:txXfrm>
        <a:off x="0" y="1908868"/>
        <a:ext cx="6797675" cy="990675"/>
      </dsp:txXfrm>
    </dsp:sp>
    <dsp:sp modelId="{5ABFD6C1-6B0C-4996-8125-551ED077EC17}">
      <dsp:nvSpPr>
        <dsp:cNvPr id="0" name=""/>
        <dsp:cNvSpPr/>
      </dsp:nvSpPr>
      <dsp:spPr>
        <a:xfrm>
          <a:off x="339883" y="1657948"/>
          <a:ext cx="4758372" cy="501840"/>
        </a:xfrm>
        <a:prstGeom prst="roundRect">
          <a:avLst/>
        </a:prstGeom>
        <a:solidFill>
          <a:srgbClr val="003764"/>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b="1" kern="1200"/>
            <a:t>Key Components:</a:t>
          </a:r>
          <a:endParaRPr lang="en-US" sz="1700" kern="1200"/>
        </a:p>
      </dsp:txBody>
      <dsp:txXfrm>
        <a:off x="364381" y="1682446"/>
        <a:ext cx="4709376" cy="452844"/>
      </dsp:txXfrm>
    </dsp:sp>
    <dsp:sp modelId="{C87E1D5F-EBA0-4880-A4D9-CDA4ED3C298D}">
      <dsp:nvSpPr>
        <dsp:cNvPr id="0" name=""/>
        <dsp:cNvSpPr/>
      </dsp:nvSpPr>
      <dsp:spPr>
        <a:xfrm>
          <a:off x="0" y="3242263"/>
          <a:ext cx="6797675" cy="963900"/>
        </a:xfrm>
        <a:prstGeom prst="rect">
          <a:avLst/>
        </a:prstGeom>
        <a:solidFill>
          <a:schemeClr val="bg1">
            <a:alpha val="9000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Parallel </a:t>
          </a:r>
          <a:r>
            <a:rPr lang="en-US" sz="1700" kern="1200" dirty="0"/>
            <a:t>processing of audio files into spectrogram images to reduce computation time.</a:t>
          </a:r>
        </a:p>
      </dsp:txBody>
      <dsp:txXfrm>
        <a:off x="0" y="3242263"/>
        <a:ext cx="6797675" cy="963900"/>
      </dsp:txXfrm>
    </dsp:sp>
    <dsp:sp modelId="{74920CC0-F982-4D97-A47D-AF20E6FFD5B5}">
      <dsp:nvSpPr>
        <dsp:cNvPr id="0" name=""/>
        <dsp:cNvSpPr/>
      </dsp:nvSpPr>
      <dsp:spPr>
        <a:xfrm>
          <a:off x="339883" y="2991343"/>
          <a:ext cx="4758372" cy="501840"/>
        </a:xfrm>
        <a:prstGeom prst="roundRect">
          <a:avLst/>
        </a:prstGeom>
        <a:solidFill>
          <a:srgbClr val="003764"/>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b="1" kern="1200" dirty="0"/>
            <a:t>Example Use Case:</a:t>
          </a:r>
          <a:endParaRPr lang="en-US" sz="1700" kern="1200" dirty="0"/>
        </a:p>
      </dsp:txBody>
      <dsp:txXfrm>
        <a:off x="364381" y="3015841"/>
        <a:ext cx="4709376" cy="452844"/>
      </dsp:txXfrm>
    </dsp:sp>
    <dsp:sp modelId="{012FA6C2-6F3E-4D48-A1E7-84E481A19E5E}">
      <dsp:nvSpPr>
        <dsp:cNvPr id="0" name=""/>
        <dsp:cNvSpPr/>
      </dsp:nvSpPr>
      <dsp:spPr>
        <a:xfrm>
          <a:off x="0" y="4548883"/>
          <a:ext cx="6797675" cy="963900"/>
        </a:xfrm>
        <a:prstGeom prst="rect">
          <a:avLst/>
        </a:prstGeom>
        <a:solidFill>
          <a:schemeClr val="bg1">
            <a:alpha val="9000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7575" tIns="354076" rIns="527575"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dirty="0"/>
            <a:t>Improves efficiency, scales to multi-core systems, and integrates seamlessly with Python and Jupyter.</a:t>
          </a:r>
        </a:p>
      </dsp:txBody>
      <dsp:txXfrm>
        <a:off x="0" y="4548883"/>
        <a:ext cx="6797675" cy="963900"/>
      </dsp:txXfrm>
    </dsp:sp>
    <dsp:sp modelId="{0D0C9878-2CCC-4423-9E28-23E322BD04D1}">
      <dsp:nvSpPr>
        <dsp:cNvPr id="0" name=""/>
        <dsp:cNvSpPr/>
      </dsp:nvSpPr>
      <dsp:spPr>
        <a:xfrm>
          <a:off x="339883" y="4297963"/>
          <a:ext cx="4758372" cy="501840"/>
        </a:xfrm>
        <a:prstGeom prst="roundRect">
          <a:avLst/>
        </a:prstGeom>
        <a:solidFill>
          <a:srgbClr val="003764"/>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9855" tIns="0" rIns="179855" bIns="0" numCol="1" spcCol="1270" anchor="ctr" anchorCtr="0">
          <a:noAutofit/>
        </a:bodyPr>
        <a:lstStyle/>
        <a:p>
          <a:pPr marL="0" lvl="0" indent="0" algn="l" defTabSz="755650">
            <a:lnSpc>
              <a:spcPct val="90000"/>
            </a:lnSpc>
            <a:spcBef>
              <a:spcPct val="0"/>
            </a:spcBef>
            <a:spcAft>
              <a:spcPct val="35000"/>
            </a:spcAft>
            <a:buNone/>
          </a:pPr>
          <a:r>
            <a:rPr lang="en-US" sz="1700" b="1" kern="1200" dirty="0"/>
            <a:t>Benefits:</a:t>
          </a:r>
          <a:endParaRPr lang="en-US" sz="1700" kern="1200" dirty="0"/>
        </a:p>
      </dsp:txBody>
      <dsp:txXfrm>
        <a:off x="364381" y="4322461"/>
        <a:ext cx="4709376"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824E87-F193-4E36-A179-3A514B40E66E}">
      <dsp:nvSpPr>
        <dsp:cNvPr id="0" name=""/>
        <dsp:cNvSpPr/>
      </dsp:nvSpPr>
      <dsp:spPr>
        <a:xfrm>
          <a:off x="0" y="511401"/>
          <a:ext cx="7682298" cy="1316699"/>
        </a:xfrm>
        <a:prstGeom prst="rect">
          <a:avLst/>
        </a:prstGeom>
        <a:solidFill>
          <a:schemeClr val="bg1">
            <a:alpha val="90000"/>
          </a:schemeClr>
        </a:solidFill>
        <a:ln w="12700"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32" tIns="229108" rIns="596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OpenMP optimizes CPU-based computations by distributing work across multiple cores.
Usage in this Model:
Convolution layers (Conv2D) and matrix operations in fully connected layers (Dense) are parallelized.
OpenMP ensures that operations like matrix multiplications for the filters in the convolution layers and the weight updates in the dense layers are executed across multiple CPU threads.</a:t>
          </a:r>
        </a:p>
      </dsp:txBody>
      <dsp:txXfrm>
        <a:off x="0" y="511401"/>
        <a:ext cx="7682298" cy="1316699"/>
      </dsp:txXfrm>
    </dsp:sp>
    <dsp:sp modelId="{3505D9DD-4163-4CA0-8D2D-6F548BC10CF2}">
      <dsp:nvSpPr>
        <dsp:cNvPr id="0" name=""/>
        <dsp:cNvSpPr/>
      </dsp:nvSpPr>
      <dsp:spPr>
        <a:xfrm>
          <a:off x="384114" y="349041"/>
          <a:ext cx="5377608" cy="324720"/>
        </a:xfrm>
        <a:prstGeom prst="roundRect">
          <a:avLst/>
        </a:prstGeom>
        <a:solidFill>
          <a:srgbClr val="003764"/>
        </a:solidFill>
        <a:ln>
          <a:solidFill>
            <a:schemeClr val="bg1"/>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61" tIns="0" rIns="203261" bIns="0" numCol="1" spcCol="1270" anchor="ctr" anchorCtr="0">
          <a:noAutofit/>
        </a:bodyPr>
        <a:lstStyle/>
        <a:p>
          <a:pPr marL="0" lvl="0" indent="0" algn="l" defTabSz="488950">
            <a:lnSpc>
              <a:spcPct val="90000"/>
            </a:lnSpc>
            <a:spcBef>
              <a:spcPct val="0"/>
            </a:spcBef>
            <a:spcAft>
              <a:spcPct val="35000"/>
            </a:spcAft>
            <a:buNone/>
          </a:pPr>
          <a:r>
            <a:rPr lang="en-US" sz="1100" b="1" kern="1200">
              <a:solidFill>
                <a:schemeClr val="bg1"/>
              </a:solidFill>
            </a:rPr>
            <a:t>OpenMP</a:t>
          </a:r>
          <a:endParaRPr lang="en-US" sz="1100" kern="1200">
            <a:solidFill>
              <a:schemeClr val="bg1"/>
            </a:solidFill>
          </a:endParaRPr>
        </a:p>
      </dsp:txBody>
      <dsp:txXfrm>
        <a:off x="399966" y="364893"/>
        <a:ext cx="5345904" cy="293016"/>
      </dsp:txXfrm>
    </dsp:sp>
    <dsp:sp modelId="{557EA07B-56BC-48D6-8462-17AB1ED30575}">
      <dsp:nvSpPr>
        <dsp:cNvPr id="0" name=""/>
        <dsp:cNvSpPr/>
      </dsp:nvSpPr>
      <dsp:spPr>
        <a:xfrm>
          <a:off x="0" y="2049861"/>
          <a:ext cx="7682298" cy="1143450"/>
        </a:xfrm>
        <a:prstGeom prst="rect">
          <a:avLst/>
        </a:prstGeom>
        <a:solidFill>
          <a:schemeClr val="bg1">
            <a:alpha val="90000"/>
          </a:schemeClr>
        </a:solidFill>
        <a:ln w="12700"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32" tIns="229108" rIns="596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Manages parallel execution across different operations in the computational graph.</a:t>
          </a:r>
        </a:p>
        <a:p>
          <a:pPr marL="57150" lvl="1" indent="-57150" algn="l" defTabSz="488950">
            <a:lnSpc>
              <a:spcPct val="90000"/>
            </a:lnSpc>
            <a:spcBef>
              <a:spcPct val="0"/>
            </a:spcBef>
            <a:spcAft>
              <a:spcPct val="15000"/>
            </a:spcAft>
            <a:buChar char="•"/>
          </a:pPr>
          <a:r>
            <a:rPr lang="en-US" sz="1100" kern="1200" dirty="0"/>
            <a:t> If two Conv2D layers are computationally independent (e.g., during forward propagation), TensorFlow can process them concurrently.
Pooling layers and dropout calculations can also be executed in parallel with certain independent layers.</a:t>
          </a:r>
        </a:p>
      </dsp:txBody>
      <dsp:txXfrm>
        <a:off x="0" y="2049861"/>
        <a:ext cx="7682298" cy="1143450"/>
      </dsp:txXfrm>
    </dsp:sp>
    <dsp:sp modelId="{92E397AE-343E-4879-807B-14F269E55EBA}">
      <dsp:nvSpPr>
        <dsp:cNvPr id="0" name=""/>
        <dsp:cNvSpPr/>
      </dsp:nvSpPr>
      <dsp:spPr>
        <a:xfrm>
          <a:off x="384114" y="1887501"/>
          <a:ext cx="5377608" cy="324720"/>
        </a:xfrm>
        <a:prstGeom prst="roundRect">
          <a:avLst/>
        </a:prstGeom>
        <a:solidFill>
          <a:srgbClr val="003764"/>
        </a:solidFill>
        <a:ln>
          <a:solidFill>
            <a:prstClr val="white"/>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61" tIns="0" rIns="203261"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prstClr val="white"/>
              </a:solidFill>
              <a:latin typeface="Sagona Book" panose="020F0502020204030204"/>
              <a:ea typeface="+mn-ea"/>
              <a:cs typeface="+mn-cs"/>
            </a:rPr>
            <a:t>Inter-Operation Parallelism</a:t>
          </a:r>
        </a:p>
      </dsp:txBody>
      <dsp:txXfrm>
        <a:off x="399966" y="1903353"/>
        <a:ext cx="5345904" cy="293016"/>
      </dsp:txXfrm>
    </dsp:sp>
    <dsp:sp modelId="{0A43E491-0750-4AB0-A326-500F2DEED853}">
      <dsp:nvSpPr>
        <dsp:cNvPr id="0" name=""/>
        <dsp:cNvSpPr/>
      </dsp:nvSpPr>
      <dsp:spPr>
        <a:xfrm>
          <a:off x="0" y="3415071"/>
          <a:ext cx="7682298" cy="1143450"/>
        </a:xfrm>
        <a:prstGeom prst="rect">
          <a:avLst/>
        </a:prstGeom>
        <a:solidFill>
          <a:schemeClr val="bg1">
            <a:alpha val="90000"/>
          </a:schemeClr>
        </a:solidFill>
        <a:ln w="12700"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32" tIns="229108" rIns="596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dirty="0"/>
            <a:t>Optimizes parallelism within a single operation.</a:t>
          </a:r>
        </a:p>
        <a:p>
          <a:pPr marL="57150" lvl="1" indent="-57150" algn="l" defTabSz="488950">
            <a:lnSpc>
              <a:spcPct val="90000"/>
            </a:lnSpc>
            <a:spcBef>
              <a:spcPct val="0"/>
            </a:spcBef>
            <a:spcAft>
              <a:spcPct val="15000"/>
            </a:spcAft>
            <a:buChar char="•"/>
          </a:pPr>
          <a:r>
            <a:rPr lang="en-US" sz="1100" kern="1200" dirty="0"/>
            <a:t>Each Conv2D operation (a matrix multiplication between input data and convolution filters) is broken into smaller tasks.
Pooling and activation computations (like ReLU) for large feature maps are divided among threads.</a:t>
          </a:r>
        </a:p>
      </dsp:txBody>
      <dsp:txXfrm>
        <a:off x="0" y="3415071"/>
        <a:ext cx="7682298" cy="1143450"/>
      </dsp:txXfrm>
    </dsp:sp>
    <dsp:sp modelId="{76ABCD2A-A2F3-4276-B5FB-801969A9D1C6}">
      <dsp:nvSpPr>
        <dsp:cNvPr id="0" name=""/>
        <dsp:cNvSpPr/>
      </dsp:nvSpPr>
      <dsp:spPr>
        <a:xfrm>
          <a:off x="384114" y="3252711"/>
          <a:ext cx="5377608" cy="324720"/>
        </a:xfrm>
        <a:prstGeom prst="roundRect">
          <a:avLst/>
        </a:prstGeom>
        <a:solidFill>
          <a:srgbClr val="003764"/>
        </a:solidFill>
        <a:ln>
          <a:solidFill>
            <a:prstClr val="white"/>
          </a:solid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61" tIns="0" rIns="203261"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prstClr val="white"/>
              </a:solidFill>
              <a:latin typeface="Sagona Book" panose="020F0502020204030204"/>
              <a:ea typeface="+mn-ea"/>
              <a:cs typeface="+mn-cs"/>
            </a:rPr>
            <a:t>Intra-Operation</a:t>
          </a:r>
          <a:r>
            <a:rPr lang="en-US" sz="1200" b="1" kern="1200" dirty="0"/>
            <a:t> </a:t>
          </a:r>
          <a:r>
            <a:rPr lang="en-US" sz="1200" b="1" kern="1200" dirty="0">
              <a:solidFill>
                <a:prstClr val="white"/>
              </a:solidFill>
              <a:latin typeface="Sagona Book" panose="020F0502020204030204"/>
              <a:ea typeface="+mn-ea"/>
              <a:cs typeface="+mn-cs"/>
            </a:rPr>
            <a:t>Parallelism</a:t>
          </a:r>
        </a:p>
      </dsp:txBody>
      <dsp:txXfrm>
        <a:off x="399966" y="3268563"/>
        <a:ext cx="5345904" cy="293016"/>
      </dsp:txXfrm>
    </dsp:sp>
    <dsp:sp modelId="{C2DFB5C4-F7F9-418C-9B91-AB042A37B3F9}">
      <dsp:nvSpPr>
        <dsp:cNvPr id="0" name=""/>
        <dsp:cNvSpPr/>
      </dsp:nvSpPr>
      <dsp:spPr>
        <a:xfrm>
          <a:off x="0" y="4780281"/>
          <a:ext cx="7682298" cy="814274"/>
        </a:xfrm>
        <a:prstGeom prst="rect">
          <a:avLst/>
        </a:prstGeom>
        <a:solidFill>
          <a:schemeClr val="bg1">
            <a:alpha val="90000"/>
          </a:schemeClr>
        </a:solidFill>
        <a:ln w="12700" cap="flat"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6232" tIns="229108" rIns="596232" bIns="78232" numCol="1" spcCol="1270" anchor="t" anchorCtr="0">
          <a:noAutofit/>
        </a:bodyPr>
        <a:lstStyle/>
        <a:p>
          <a:pPr marL="57150" lvl="1" indent="-57150" algn="l" defTabSz="488950">
            <a:lnSpc>
              <a:spcPct val="90000"/>
            </a:lnSpc>
            <a:spcBef>
              <a:spcPct val="0"/>
            </a:spcBef>
            <a:spcAft>
              <a:spcPct val="15000"/>
            </a:spcAft>
            <a:buChar char="•"/>
          </a:pPr>
          <a:r>
            <a:rPr lang="en-US" sz="1100" kern="1200"/>
            <a:t>Improved efficiency and reduced execution time.</a:t>
          </a:r>
        </a:p>
        <a:p>
          <a:pPr marL="57150" lvl="1" indent="-57150" algn="l" defTabSz="488950">
            <a:lnSpc>
              <a:spcPct val="90000"/>
            </a:lnSpc>
            <a:spcBef>
              <a:spcPct val="0"/>
            </a:spcBef>
            <a:spcAft>
              <a:spcPct val="15000"/>
            </a:spcAft>
            <a:buChar char="•"/>
          </a:pPr>
          <a:r>
            <a:rPr lang="en-US" sz="1100" kern="1200"/>
            <a:t>Scalability across multi-core systems.</a:t>
          </a:r>
        </a:p>
        <a:p>
          <a:pPr marL="57150" lvl="1" indent="-57150" algn="l" defTabSz="488950">
            <a:lnSpc>
              <a:spcPct val="90000"/>
            </a:lnSpc>
            <a:spcBef>
              <a:spcPct val="0"/>
            </a:spcBef>
            <a:spcAft>
              <a:spcPct val="15000"/>
            </a:spcAft>
            <a:buChar char="•"/>
          </a:pPr>
          <a:r>
            <a:rPr lang="en-US" sz="1100" kern="1200" dirty="0"/>
            <a:t>Better utilization of computational resources.</a:t>
          </a:r>
        </a:p>
      </dsp:txBody>
      <dsp:txXfrm>
        <a:off x="0" y="4780281"/>
        <a:ext cx="7682298" cy="814274"/>
      </dsp:txXfrm>
    </dsp:sp>
    <dsp:sp modelId="{AF9ECB45-2C85-45F5-929F-D449DA3474A4}">
      <dsp:nvSpPr>
        <dsp:cNvPr id="0" name=""/>
        <dsp:cNvSpPr/>
      </dsp:nvSpPr>
      <dsp:spPr>
        <a:xfrm>
          <a:off x="384114" y="4617921"/>
          <a:ext cx="5377608" cy="324720"/>
        </a:xfrm>
        <a:prstGeom prst="roundRect">
          <a:avLst/>
        </a:prstGeom>
        <a:solidFill>
          <a:srgbClr val="003764"/>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03261" tIns="0" rIns="203261" bIns="0" numCol="1" spcCol="1270" anchor="ctr" anchorCtr="0">
          <a:noAutofit/>
        </a:bodyPr>
        <a:lstStyle/>
        <a:p>
          <a:pPr marL="0" lvl="0" indent="0" algn="l" defTabSz="533400">
            <a:lnSpc>
              <a:spcPct val="90000"/>
            </a:lnSpc>
            <a:spcBef>
              <a:spcPct val="0"/>
            </a:spcBef>
            <a:spcAft>
              <a:spcPct val="35000"/>
            </a:spcAft>
            <a:buNone/>
          </a:pPr>
          <a:r>
            <a:rPr lang="en-US" sz="1200" b="1" kern="1200" dirty="0">
              <a:solidFill>
                <a:prstClr val="white"/>
              </a:solidFill>
              <a:latin typeface="Sagona Book" panose="020F0502020204030204"/>
              <a:ea typeface="+mn-ea"/>
              <a:cs typeface="+mn-cs"/>
            </a:rPr>
            <a:t>Key Benefits</a:t>
          </a:r>
        </a:p>
      </dsp:txBody>
      <dsp:txXfrm>
        <a:off x="399966" y="4633773"/>
        <a:ext cx="5345904"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AF957-DFD5-4AA0-83A7-F96AC354D23D}" type="datetimeFigureOut">
              <a:rPr lang="en-IN" smtClean="0"/>
              <a:t>15-12-2024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26322-F0CF-4395-900B-3E310E54F308}" type="slidenum">
              <a:rPr lang="en-IN" smtClean="0"/>
              <a:t>‹#›</a:t>
            </a:fld>
            <a:endParaRPr lang="en-IN"/>
          </a:p>
        </p:txBody>
      </p:sp>
    </p:spTree>
    <p:extLst>
      <p:ext uri="{BB962C8B-B14F-4D97-AF65-F5344CB8AC3E}">
        <p14:creationId xmlns:p14="http://schemas.microsoft.com/office/powerpoint/2010/main" val="3991249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8326322-F0CF-4395-900B-3E310E54F308}" type="slidenum">
              <a:rPr lang="en-IN" smtClean="0"/>
              <a:t>5</a:t>
            </a:fld>
            <a:endParaRPr lang="en-IN"/>
          </a:p>
        </p:txBody>
      </p:sp>
    </p:spTree>
    <p:extLst>
      <p:ext uri="{BB962C8B-B14F-4D97-AF65-F5344CB8AC3E}">
        <p14:creationId xmlns:p14="http://schemas.microsoft.com/office/powerpoint/2010/main" val="584281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2918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12/15/2024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00706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12/15/2024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6272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589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12/15/2024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71940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12/15/2024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5828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7785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12/15/2024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10079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174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12/15/2024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62062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12/15/2024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4672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855463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sldNum="0" hdr="0" ftr="0" dt="0"/>
  <p:txStyles>
    <p:titleStyle>
      <a:lvl1pPr algn="l" defTabSz="914400" rtl="0" eaLnBrk="1" latinLnBrk="0" hangingPunct="1">
        <a:lnSpc>
          <a:spcPct val="90000"/>
        </a:lnSpc>
        <a:spcBef>
          <a:spcPct val="0"/>
        </a:spcBef>
        <a:buNone/>
        <a:defRPr sz="4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2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2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2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academo.org/demos/spectrum-analyzer/"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pn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89" name="Straight Connector 88">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90" name="Rectangle 89">
            <a:extLst>
              <a:ext uri="{FF2B5EF4-FFF2-40B4-BE49-F238E27FC236}">
                <a16:creationId xmlns:a16="http://schemas.microsoft.com/office/drawing/2014/main" id="{4C869C3B-5565-4AAC-86A8-9EB0AB1C65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5E2C744D-0335-1D10-B14A-1CDA63C2F3B3}"/>
              </a:ext>
            </a:extLst>
          </p:cNvPr>
          <p:cNvSpPr>
            <a:spLocks noGrp="1"/>
          </p:cNvSpPr>
          <p:nvPr>
            <p:ph type="title"/>
          </p:nvPr>
        </p:nvSpPr>
        <p:spPr>
          <a:xfrm>
            <a:off x="638423" y="3807725"/>
            <a:ext cx="10909073" cy="1447062"/>
          </a:xfrm>
        </p:spPr>
        <p:txBody>
          <a:bodyPr vert="horz" lIns="91440" tIns="45720" rIns="91440" bIns="45720" rtlCol="0" anchor="b">
            <a:normAutofit fontScale="90000"/>
          </a:bodyPr>
          <a:lstStyle/>
          <a:p>
            <a:pPr algn="ctr"/>
            <a:r>
              <a:rPr lang="en-US" sz="6000" dirty="0">
                <a:solidFill>
                  <a:schemeClr val="tx1">
                    <a:lumMod val="85000"/>
                    <a:lumOff val="15000"/>
                  </a:schemeClr>
                </a:solidFill>
              </a:rPr>
              <a:t>Implementation of HPC for Music Genres Classification </a:t>
            </a:r>
            <a:br>
              <a:rPr lang="en-US" sz="6000" dirty="0">
                <a:solidFill>
                  <a:schemeClr val="tx1">
                    <a:lumMod val="85000"/>
                    <a:lumOff val="15000"/>
                  </a:schemeClr>
                </a:solidFill>
              </a:rPr>
            </a:br>
            <a:r>
              <a:rPr lang="en-US" sz="2800" dirty="0">
                <a:solidFill>
                  <a:srgbClr val="1F2328"/>
                </a:solidFill>
                <a:latin typeface="-apple-system"/>
              </a:rPr>
              <a:t>for </a:t>
            </a:r>
            <a:r>
              <a:rPr lang="en-IN" sz="2800" b="0" i="0" dirty="0">
                <a:solidFill>
                  <a:srgbClr val="1F2328"/>
                </a:solidFill>
                <a:effectLst/>
                <a:latin typeface="-apple-system"/>
              </a:rPr>
              <a:t>music recommendation systems</a:t>
            </a:r>
            <a:br>
              <a:rPr lang="en-IN" sz="2800" b="0" i="0" dirty="0">
                <a:solidFill>
                  <a:srgbClr val="1F2328"/>
                </a:solidFill>
                <a:effectLst/>
                <a:latin typeface="-apple-system"/>
              </a:rPr>
            </a:br>
            <a:r>
              <a:rPr lang="en-US" sz="2800" b="1" i="0" dirty="0">
                <a:solidFill>
                  <a:srgbClr val="92D050"/>
                </a:solidFill>
                <a:effectLst/>
                <a:latin typeface="-apple-system"/>
              </a:rPr>
              <a:t>DSC 520-01: High Perform Scientific Compute</a:t>
            </a:r>
            <a:br>
              <a:rPr lang="en-US" sz="2800" b="1" i="0" dirty="0">
                <a:solidFill>
                  <a:srgbClr val="92D050"/>
                </a:solidFill>
                <a:effectLst/>
                <a:latin typeface="-apple-system"/>
              </a:rPr>
            </a:br>
            <a:br>
              <a:rPr lang="en-US" sz="2800" b="1" i="0" dirty="0">
                <a:solidFill>
                  <a:srgbClr val="92D050"/>
                </a:solidFill>
                <a:effectLst/>
                <a:latin typeface="-apple-system"/>
              </a:rPr>
            </a:br>
            <a:r>
              <a:rPr lang="en-US" sz="2800" b="1" i="0" dirty="0">
                <a:solidFill>
                  <a:schemeClr val="tx1"/>
                </a:solidFill>
                <a:effectLst/>
                <a:latin typeface="-apple-system"/>
              </a:rPr>
              <a:t>NIKHILESH NARKHEDE (02196141)</a:t>
            </a:r>
            <a:endParaRPr lang="en-US" sz="6000" b="1" dirty="0">
              <a:solidFill>
                <a:schemeClr val="tx1"/>
              </a:solidFill>
            </a:endParaRPr>
          </a:p>
        </p:txBody>
      </p:sp>
      <p:pic>
        <p:nvPicPr>
          <p:cNvPr id="5" name="Picture 4">
            <a:extLst>
              <a:ext uri="{FF2B5EF4-FFF2-40B4-BE49-F238E27FC236}">
                <a16:creationId xmlns:a16="http://schemas.microsoft.com/office/drawing/2014/main" id="{A561F5F9-841F-928A-6E63-406F6539E059}"/>
              </a:ext>
            </a:extLst>
          </p:cNvPr>
          <p:cNvPicPr>
            <a:picLocks noChangeAspect="1"/>
          </p:cNvPicPr>
          <p:nvPr/>
        </p:nvPicPr>
        <p:blipFill>
          <a:blip r:embed="rId2"/>
          <a:stretch>
            <a:fillRect/>
          </a:stretch>
        </p:blipFill>
        <p:spPr>
          <a:xfrm>
            <a:off x="0" y="-1"/>
            <a:ext cx="12192000" cy="963561"/>
          </a:xfrm>
          <a:prstGeom prst="rect">
            <a:avLst/>
          </a:prstGeom>
        </p:spPr>
      </p:pic>
      <p:cxnSp>
        <p:nvCxnSpPr>
          <p:cNvPr id="91" name="Straight Connector 90">
            <a:extLst>
              <a:ext uri="{FF2B5EF4-FFF2-40B4-BE49-F238E27FC236}">
                <a16:creationId xmlns:a16="http://schemas.microsoft.com/office/drawing/2014/main" id="{F41136EC-EC34-4D08-B5AB-8CE5870B1C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752600" y="5415653"/>
            <a:ext cx="86868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92" name="Rectangle 91">
            <a:extLst>
              <a:ext uri="{FF2B5EF4-FFF2-40B4-BE49-F238E27FC236}">
                <a16:creationId xmlns:a16="http://schemas.microsoft.com/office/drawing/2014/main" id="{064CBAAB-7956-4763-9F69-A3FDBF1ACB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275494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0ADA4-F950-B783-89C1-9AA3EA2FADB1}"/>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BFA9E5DC-82E7-1DDF-DB2D-546E468A6FEA}"/>
              </a:ext>
            </a:extLst>
          </p:cNvPr>
          <p:cNvSpPr>
            <a:spLocks noGrp="1"/>
          </p:cNvSpPr>
          <p:nvPr>
            <p:ph idx="1"/>
          </p:nvPr>
        </p:nvSpPr>
        <p:spPr/>
        <p:txBody>
          <a:bodyPr>
            <a:normAutofit fontScale="92500" lnSpcReduction="20000"/>
          </a:bodyPr>
          <a:lstStyle/>
          <a:p>
            <a:r>
              <a:rPr lang="en-US" dirty="0"/>
              <a:t>Music genres: Build a DL model to classify music into the top 10 genres. </a:t>
            </a:r>
          </a:p>
          <a:p>
            <a:r>
              <a:rPr lang="en-US" dirty="0"/>
              <a:t>Audio Data                        Time series data.</a:t>
            </a:r>
          </a:p>
          <a:p>
            <a:r>
              <a:rPr lang="en-US" dirty="0"/>
              <a:t>If we go with traditional time series architecture like RNN, the LSTM model turns out to be bulky and faces problems like vanishing gradient.</a:t>
            </a:r>
          </a:p>
          <a:p>
            <a:r>
              <a:rPr lang="en-US" dirty="0"/>
              <a:t>But we can convert Audio data in image format using a spectrogram with a </a:t>
            </a:r>
            <a:r>
              <a:rPr lang="en-IN" dirty="0"/>
              <a:t>library like Librosa</a:t>
            </a:r>
            <a:r>
              <a:rPr lang="en-US" dirty="0"/>
              <a:t>.</a:t>
            </a:r>
          </a:p>
          <a:p>
            <a:r>
              <a:rPr lang="en-US" dirty="0"/>
              <a:t>Its representation of the spectrum of frequency in sound recording as they vary over time.</a:t>
            </a:r>
          </a:p>
          <a:p>
            <a:r>
              <a:rPr lang="en-US" dirty="0"/>
              <a:t>Dark Area: Low-intensity frequency.</a:t>
            </a:r>
          </a:p>
          <a:p>
            <a:r>
              <a:rPr lang="en-US" dirty="0"/>
              <a:t>Orange and yellow Areas: High intensities frequency.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lnSpc>
                <a:spcPct val="100000"/>
              </a:lnSpc>
              <a:buNone/>
            </a:pPr>
            <a:endParaRPr lang="en-US" dirty="0"/>
          </a:p>
          <a:p>
            <a:pPr marL="0" indent="0">
              <a:buNone/>
            </a:pPr>
            <a:endParaRPr lang="en-IN" dirty="0"/>
          </a:p>
        </p:txBody>
      </p:sp>
      <p:pic>
        <p:nvPicPr>
          <p:cNvPr id="4" name="Picture 3">
            <a:extLst>
              <a:ext uri="{FF2B5EF4-FFF2-40B4-BE49-F238E27FC236}">
                <a16:creationId xmlns:a16="http://schemas.microsoft.com/office/drawing/2014/main" id="{E20BAFBD-7200-9198-1233-73103D878738}"/>
              </a:ext>
            </a:extLst>
          </p:cNvPr>
          <p:cNvPicPr>
            <a:picLocks noChangeAspect="1"/>
          </p:cNvPicPr>
          <p:nvPr/>
        </p:nvPicPr>
        <p:blipFill>
          <a:blip r:embed="rId2"/>
          <a:stretch>
            <a:fillRect/>
          </a:stretch>
        </p:blipFill>
        <p:spPr>
          <a:xfrm>
            <a:off x="0" y="-1"/>
            <a:ext cx="12192000" cy="963561"/>
          </a:xfrm>
          <a:prstGeom prst="rect">
            <a:avLst/>
          </a:prstGeom>
        </p:spPr>
      </p:pic>
      <p:sp>
        <p:nvSpPr>
          <p:cNvPr id="5" name="Arrow: Right 4">
            <a:extLst>
              <a:ext uri="{FF2B5EF4-FFF2-40B4-BE49-F238E27FC236}">
                <a16:creationId xmlns:a16="http://schemas.microsoft.com/office/drawing/2014/main" id="{02B02C3E-41FB-9A14-3955-DD888E6BDA5D}"/>
              </a:ext>
            </a:extLst>
          </p:cNvPr>
          <p:cNvSpPr/>
          <p:nvPr/>
        </p:nvSpPr>
        <p:spPr>
          <a:xfrm flipV="1">
            <a:off x="2566219" y="2733368"/>
            <a:ext cx="707923" cy="9832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FF9A81E-A155-3A7F-BA4E-CCF3A7EB92A4}"/>
              </a:ext>
            </a:extLst>
          </p:cNvPr>
          <p:cNvSpPr txBox="1"/>
          <p:nvPr/>
        </p:nvSpPr>
        <p:spPr>
          <a:xfrm flipH="1">
            <a:off x="1097280" y="5846643"/>
            <a:ext cx="9354410" cy="369332"/>
          </a:xfrm>
          <a:prstGeom prst="rect">
            <a:avLst/>
          </a:prstGeom>
          <a:noFill/>
        </p:spPr>
        <p:txBody>
          <a:bodyPr wrap="square" rtlCol="0">
            <a:spAutoFit/>
          </a:bodyPr>
          <a:lstStyle/>
          <a:p>
            <a:r>
              <a:rPr lang="en-IN" dirty="0">
                <a:hlinkClick r:id="rId3"/>
              </a:rPr>
              <a:t>https://academo.org/demos/spectrum-analyzer/</a:t>
            </a:r>
            <a:r>
              <a:rPr lang="en-IN" dirty="0"/>
              <a:t>                                                                         </a:t>
            </a:r>
            <a:r>
              <a:rPr lang="en-IN" sz="1400" dirty="0"/>
              <a:t>Librosa</a:t>
            </a:r>
            <a:r>
              <a:rPr lang="en-IN" dirty="0"/>
              <a:t>                                                                     </a:t>
            </a:r>
          </a:p>
        </p:txBody>
      </p:sp>
      <p:pic>
        <p:nvPicPr>
          <p:cNvPr id="1026" name="Picture 2" descr="WAV | HTML &amp; CSS Wiki | Fandom">
            <a:extLst>
              <a:ext uri="{FF2B5EF4-FFF2-40B4-BE49-F238E27FC236}">
                <a16:creationId xmlns:a16="http://schemas.microsoft.com/office/drawing/2014/main" id="{C3790587-8B60-AAC5-D7A8-2A1DB398E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0169" y="5075944"/>
            <a:ext cx="888154" cy="888154"/>
          </a:xfrm>
          <a:prstGeom prst="rect">
            <a:avLst/>
          </a:prstGeom>
          <a:noFill/>
          <a:extLst>
            <a:ext uri="{909E8E84-426E-40DD-AFC4-6F175D3DCCD1}">
              <a14:hiddenFill xmlns:a14="http://schemas.microsoft.com/office/drawing/2010/main">
                <a:solidFill>
                  <a:srgbClr val="FFFFFF"/>
                </a:solidFill>
              </a14:hiddenFill>
            </a:ext>
          </a:extLst>
        </p:spPr>
      </p:pic>
      <p:sp>
        <p:nvSpPr>
          <p:cNvPr id="8" name="Flowchart: Process 7">
            <a:extLst>
              <a:ext uri="{FF2B5EF4-FFF2-40B4-BE49-F238E27FC236}">
                <a16:creationId xmlns:a16="http://schemas.microsoft.com/office/drawing/2014/main" id="{AD152AEE-5C62-E659-7261-02E857935971}"/>
              </a:ext>
            </a:extLst>
          </p:cNvPr>
          <p:cNvSpPr/>
          <p:nvPr/>
        </p:nvSpPr>
        <p:spPr>
          <a:xfrm>
            <a:off x="8977484" y="5241577"/>
            <a:ext cx="1630036" cy="556888"/>
          </a:xfrm>
          <a:prstGeom prst="flowChartProcess">
            <a:avLst/>
          </a:prstGeom>
          <a:solidFill>
            <a:srgbClr val="0037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Spectrogram Creator</a:t>
            </a:r>
            <a:endParaRPr lang="en-IN" dirty="0"/>
          </a:p>
        </p:txBody>
      </p:sp>
      <p:pic>
        <p:nvPicPr>
          <p:cNvPr id="12" name="Picture 11" descr="A purple and orange pixelated image&#10;&#10;Description automatically generated with medium confidence">
            <a:extLst>
              <a:ext uri="{FF2B5EF4-FFF2-40B4-BE49-F238E27FC236}">
                <a16:creationId xmlns:a16="http://schemas.microsoft.com/office/drawing/2014/main" id="{4032EAEC-1C36-EEF0-D18E-3552E68118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86682" y="5075944"/>
            <a:ext cx="896192" cy="888154"/>
          </a:xfrm>
          <a:prstGeom prst="rect">
            <a:avLst/>
          </a:prstGeom>
        </p:spPr>
      </p:pic>
      <p:cxnSp>
        <p:nvCxnSpPr>
          <p:cNvPr id="20" name="Straight Arrow Connector 19">
            <a:extLst>
              <a:ext uri="{FF2B5EF4-FFF2-40B4-BE49-F238E27FC236}">
                <a16:creationId xmlns:a16="http://schemas.microsoft.com/office/drawing/2014/main" id="{CFE69D2D-1E53-6EA5-7C37-9D489F42EBCB}"/>
              </a:ext>
            </a:extLst>
          </p:cNvPr>
          <p:cNvCxnSpPr>
            <a:cxnSpLocks/>
            <a:stCxn id="1026" idx="3"/>
            <a:endCxn id="8" idx="1"/>
          </p:cNvCxnSpPr>
          <p:nvPr/>
        </p:nvCxnSpPr>
        <p:spPr>
          <a:xfrm>
            <a:off x="8498323" y="5520021"/>
            <a:ext cx="479161" cy="0"/>
          </a:xfrm>
          <a:prstGeom prst="straightConnector1">
            <a:avLst/>
          </a:prstGeom>
          <a:ln w="19050" cap="flat" cmpd="sng" algn="ctr">
            <a:solidFill>
              <a:srgbClr val="FFC64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Arrow Connector 34">
            <a:extLst>
              <a:ext uri="{FF2B5EF4-FFF2-40B4-BE49-F238E27FC236}">
                <a16:creationId xmlns:a16="http://schemas.microsoft.com/office/drawing/2014/main" id="{80CAB0B9-C21D-8BFA-45C3-78514453EBAA}"/>
              </a:ext>
            </a:extLst>
          </p:cNvPr>
          <p:cNvCxnSpPr>
            <a:cxnSpLocks/>
            <a:stCxn id="8" idx="3"/>
            <a:endCxn id="12" idx="1"/>
          </p:cNvCxnSpPr>
          <p:nvPr/>
        </p:nvCxnSpPr>
        <p:spPr>
          <a:xfrm>
            <a:off x="10607520" y="5520021"/>
            <a:ext cx="479162" cy="0"/>
          </a:xfrm>
          <a:prstGeom prst="straightConnector1">
            <a:avLst/>
          </a:prstGeom>
          <a:ln w="19050" cap="flat" cmpd="sng" algn="ctr">
            <a:solidFill>
              <a:srgbClr val="FFC64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88071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A87FBE-8775-DB8D-5F66-49730C8FB3FE}"/>
              </a:ext>
            </a:extLst>
          </p:cNvPr>
          <p:cNvPicPr>
            <a:picLocks noChangeAspect="1"/>
          </p:cNvPicPr>
          <p:nvPr/>
        </p:nvPicPr>
        <p:blipFill>
          <a:blip r:embed="rId2"/>
          <a:stretch>
            <a:fillRect/>
          </a:stretch>
        </p:blipFill>
        <p:spPr>
          <a:xfrm>
            <a:off x="0" y="-1"/>
            <a:ext cx="12192000" cy="963561"/>
          </a:xfrm>
          <a:prstGeom prst="rect">
            <a:avLst/>
          </a:prstGeom>
        </p:spPr>
      </p:pic>
      <p:sp>
        <p:nvSpPr>
          <p:cNvPr id="5" name="TextBox 4">
            <a:extLst>
              <a:ext uri="{FF2B5EF4-FFF2-40B4-BE49-F238E27FC236}">
                <a16:creationId xmlns:a16="http://schemas.microsoft.com/office/drawing/2014/main" id="{9522613B-3138-4D7B-998C-D982AE7A30E6}"/>
              </a:ext>
            </a:extLst>
          </p:cNvPr>
          <p:cNvSpPr txBox="1"/>
          <p:nvPr/>
        </p:nvSpPr>
        <p:spPr>
          <a:xfrm>
            <a:off x="0" y="963560"/>
            <a:ext cx="2703871" cy="461665"/>
          </a:xfrm>
          <a:prstGeom prst="rect">
            <a:avLst/>
          </a:prstGeom>
          <a:noFill/>
        </p:spPr>
        <p:txBody>
          <a:bodyPr wrap="square" rtlCol="0">
            <a:spAutoFit/>
          </a:bodyPr>
          <a:lstStyle/>
          <a:p>
            <a:r>
              <a:rPr lang="en-US" sz="2400" dirty="0"/>
              <a:t>Architecture</a:t>
            </a:r>
            <a:endParaRPr lang="en-IN" sz="2400" dirty="0"/>
          </a:p>
        </p:txBody>
      </p:sp>
      <p:sp>
        <p:nvSpPr>
          <p:cNvPr id="6" name="Flowchart: Process 5">
            <a:extLst>
              <a:ext uri="{FF2B5EF4-FFF2-40B4-BE49-F238E27FC236}">
                <a16:creationId xmlns:a16="http://schemas.microsoft.com/office/drawing/2014/main" id="{4CDBDA81-019C-B59F-1F6D-955B224B5FB3}"/>
              </a:ext>
            </a:extLst>
          </p:cNvPr>
          <p:cNvSpPr/>
          <p:nvPr/>
        </p:nvSpPr>
        <p:spPr>
          <a:xfrm>
            <a:off x="167147" y="1730473"/>
            <a:ext cx="1465006" cy="658309"/>
          </a:xfrm>
          <a:prstGeom prst="flowChartProcess">
            <a:avLst/>
          </a:prstGeom>
          <a:solidFill>
            <a:srgbClr val="0037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Audio Data</a:t>
            </a:r>
            <a:endParaRPr lang="en-IN" dirty="0"/>
          </a:p>
        </p:txBody>
      </p:sp>
      <p:sp>
        <p:nvSpPr>
          <p:cNvPr id="7" name="Flowchart: Process 6">
            <a:extLst>
              <a:ext uri="{FF2B5EF4-FFF2-40B4-BE49-F238E27FC236}">
                <a16:creationId xmlns:a16="http://schemas.microsoft.com/office/drawing/2014/main" id="{2B82B7B8-DF96-5E6A-D52B-E68FAF1E2DD4}"/>
              </a:ext>
            </a:extLst>
          </p:cNvPr>
          <p:cNvSpPr/>
          <p:nvPr/>
        </p:nvSpPr>
        <p:spPr>
          <a:xfrm>
            <a:off x="2118850" y="1730472"/>
            <a:ext cx="1794387" cy="658309"/>
          </a:xfrm>
          <a:prstGeom prst="flowChartProcess">
            <a:avLst/>
          </a:prstGeom>
          <a:solidFill>
            <a:srgbClr val="0037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Spectrogram Creator</a:t>
            </a:r>
            <a:endParaRPr lang="en-IN" dirty="0"/>
          </a:p>
        </p:txBody>
      </p:sp>
      <p:sp>
        <p:nvSpPr>
          <p:cNvPr id="8" name="Flowchart: Process 7">
            <a:extLst>
              <a:ext uri="{FF2B5EF4-FFF2-40B4-BE49-F238E27FC236}">
                <a16:creationId xmlns:a16="http://schemas.microsoft.com/office/drawing/2014/main" id="{084E4922-48DC-92A5-27AB-16C2B7C865B1}"/>
              </a:ext>
            </a:extLst>
          </p:cNvPr>
          <p:cNvSpPr/>
          <p:nvPr/>
        </p:nvSpPr>
        <p:spPr>
          <a:xfrm>
            <a:off x="4399934" y="1730471"/>
            <a:ext cx="1794387" cy="658309"/>
          </a:xfrm>
          <a:prstGeom prst="flowChartProcess">
            <a:avLst/>
          </a:prstGeom>
          <a:solidFill>
            <a:srgbClr val="0037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Spectrogram Image Data</a:t>
            </a:r>
            <a:endParaRPr lang="en-IN" dirty="0"/>
          </a:p>
        </p:txBody>
      </p:sp>
      <p:sp>
        <p:nvSpPr>
          <p:cNvPr id="9" name="Flowchart: Process 8">
            <a:extLst>
              <a:ext uri="{FF2B5EF4-FFF2-40B4-BE49-F238E27FC236}">
                <a16:creationId xmlns:a16="http://schemas.microsoft.com/office/drawing/2014/main" id="{6BEC8BE5-3C08-14DF-5856-02EDF097A8A4}"/>
              </a:ext>
            </a:extLst>
          </p:cNvPr>
          <p:cNvSpPr/>
          <p:nvPr/>
        </p:nvSpPr>
        <p:spPr>
          <a:xfrm>
            <a:off x="6681018" y="1730471"/>
            <a:ext cx="2099189" cy="658309"/>
          </a:xfrm>
          <a:prstGeom prst="flowChartProcess">
            <a:avLst/>
          </a:prstGeom>
          <a:solidFill>
            <a:srgbClr val="0037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80/20 Train/Test split </a:t>
            </a:r>
            <a:endParaRPr lang="en-IN" dirty="0"/>
          </a:p>
        </p:txBody>
      </p:sp>
      <p:sp>
        <p:nvSpPr>
          <p:cNvPr id="10" name="Flowchart: Process 9">
            <a:extLst>
              <a:ext uri="{FF2B5EF4-FFF2-40B4-BE49-F238E27FC236}">
                <a16:creationId xmlns:a16="http://schemas.microsoft.com/office/drawing/2014/main" id="{2E7719D3-BF27-9A2A-34B1-BFDFEFDE1CA0}"/>
              </a:ext>
            </a:extLst>
          </p:cNvPr>
          <p:cNvSpPr/>
          <p:nvPr/>
        </p:nvSpPr>
        <p:spPr>
          <a:xfrm>
            <a:off x="9266904" y="1730471"/>
            <a:ext cx="2694039" cy="658309"/>
          </a:xfrm>
          <a:prstGeom prst="flowChartProcess">
            <a:avLst/>
          </a:prstGeom>
          <a:solidFill>
            <a:srgbClr val="0037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 Data using Image Data Generator</a:t>
            </a:r>
            <a:endParaRPr lang="en-IN" dirty="0"/>
          </a:p>
        </p:txBody>
      </p:sp>
      <p:pic>
        <p:nvPicPr>
          <p:cNvPr id="11" name="Picture 10">
            <a:extLst>
              <a:ext uri="{FF2B5EF4-FFF2-40B4-BE49-F238E27FC236}">
                <a16:creationId xmlns:a16="http://schemas.microsoft.com/office/drawing/2014/main" id="{1C2ACF19-61F0-38EA-1C60-1886F103C629}"/>
              </a:ext>
            </a:extLst>
          </p:cNvPr>
          <p:cNvPicPr>
            <a:picLocks noChangeAspect="1"/>
          </p:cNvPicPr>
          <p:nvPr/>
        </p:nvPicPr>
        <p:blipFill>
          <a:blip r:embed="rId3"/>
          <a:stretch>
            <a:fillRect/>
          </a:stretch>
        </p:blipFill>
        <p:spPr>
          <a:xfrm>
            <a:off x="9266904" y="2877327"/>
            <a:ext cx="2694039" cy="963561"/>
          </a:xfrm>
          <a:prstGeom prst="rect">
            <a:avLst/>
          </a:prstGeom>
        </p:spPr>
      </p:pic>
      <p:sp>
        <p:nvSpPr>
          <p:cNvPr id="12" name="Flowchart: Process 11">
            <a:extLst>
              <a:ext uri="{FF2B5EF4-FFF2-40B4-BE49-F238E27FC236}">
                <a16:creationId xmlns:a16="http://schemas.microsoft.com/office/drawing/2014/main" id="{22ECC44E-3E14-81B9-3DCC-1665A9D48955}"/>
              </a:ext>
            </a:extLst>
          </p:cNvPr>
          <p:cNvSpPr/>
          <p:nvPr/>
        </p:nvSpPr>
        <p:spPr>
          <a:xfrm>
            <a:off x="9657735" y="4329435"/>
            <a:ext cx="1912376" cy="658309"/>
          </a:xfrm>
          <a:prstGeom prst="flowChartProcess">
            <a:avLst/>
          </a:prstGeom>
          <a:solidFill>
            <a:srgbClr val="0037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Genres Classifications</a:t>
            </a:r>
            <a:endParaRPr lang="en-IN" dirty="0"/>
          </a:p>
        </p:txBody>
      </p:sp>
      <p:cxnSp>
        <p:nvCxnSpPr>
          <p:cNvPr id="14" name="Straight Arrow Connector 13">
            <a:extLst>
              <a:ext uri="{FF2B5EF4-FFF2-40B4-BE49-F238E27FC236}">
                <a16:creationId xmlns:a16="http://schemas.microsoft.com/office/drawing/2014/main" id="{12C94F16-5210-D729-D423-8F81858B88F5}"/>
              </a:ext>
            </a:extLst>
          </p:cNvPr>
          <p:cNvCxnSpPr>
            <a:cxnSpLocks/>
            <a:stCxn id="6" idx="3"/>
            <a:endCxn id="7" idx="1"/>
          </p:cNvCxnSpPr>
          <p:nvPr/>
        </p:nvCxnSpPr>
        <p:spPr>
          <a:xfrm flipV="1">
            <a:off x="1632153" y="2059626"/>
            <a:ext cx="486697" cy="0"/>
          </a:xfrm>
          <a:prstGeom prst="straightConnector1">
            <a:avLst/>
          </a:prstGeom>
          <a:ln w="19050" cap="flat" cmpd="sng" algn="ctr">
            <a:solidFill>
              <a:srgbClr val="FFC64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C3E00A7B-83FE-91F1-DDCB-2CF6B6CCAFD6}"/>
              </a:ext>
            </a:extLst>
          </p:cNvPr>
          <p:cNvCxnSpPr>
            <a:cxnSpLocks/>
            <a:stCxn id="7" idx="3"/>
            <a:endCxn id="8" idx="1"/>
          </p:cNvCxnSpPr>
          <p:nvPr/>
        </p:nvCxnSpPr>
        <p:spPr>
          <a:xfrm flipV="1">
            <a:off x="3913237" y="2059626"/>
            <a:ext cx="486697" cy="1"/>
          </a:xfrm>
          <a:prstGeom prst="straightConnector1">
            <a:avLst/>
          </a:prstGeom>
          <a:ln w="19050" cap="flat" cmpd="sng" algn="ctr">
            <a:solidFill>
              <a:srgbClr val="FFC64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Straight Arrow Connector 19">
            <a:extLst>
              <a:ext uri="{FF2B5EF4-FFF2-40B4-BE49-F238E27FC236}">
                <a16:creationId xmlns:a16="http://schemas.microsoft.com/office/drawing/2014/main" id="{7C952056-A80B-4AB2-8C2A-4E4F44404147}"/>
              </a:ext>
            </a:extLst>
          </p:cNvPr>
          <p:cNvCxnSpPr>
            <a:cxnSpLocks/>
            <a:stCxn id="8" idx="3"/>
            <a:endCxn id="9" idx="1"/>
          </p:cNvCxnSpPr>
          <p:nvPr/>
        </p:nvCxnSpPr>
        <p:spPr>
          <a:xfrm>
            <a:off x="6194321" y="2059626"/>
            <a:ext cx="486697" cy="0"/>
          </a:xfrm>
          <a:prstGeom prst="straightConnector1">
            <a:avLst/>
          </a:prstGeom>
          <a:ln w="19050" cap="flat" cmpd="sng" algn="ctr">
            <a:solidFill>
              <a:srgbClr val="FFC64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Straight Arrow Connector 22">
            <a:extLst>
              <a:ext uri="{FF2B5EF4-FFF2-40B4-BE49-F238E27FC236}">
                <a16:creationId xmlns:a16="http://schemas.microsoft.com/office/drawing/2014/main" id="{077860CE-FD66-15F4-CFF9-310A993CDAAF}"/>
              </a:ext>
            </a:extLst>
          </p:cNvPr>
          <p:cNvCxnSpPr>
            <a:cxnSpLocks/>
            <a:stCxn id="9" idx="3"/>
            <a:endCxn id="10" idx="1"/>
          </p:cNvCxnSpPr>
          <p:nvPr/>
        </p:nvCxnSpPr>
        <p:spPr>
          <a:xfrm>
            <a:off x="8780207" y="2059626"/>
            <a:ext cx="486697" cy="0"/>
          </a:xfrm>
          <a:prstGeom prst="straightConnector1">
            <a:avLst/>
          </a:prstGeom>
          <a:ln w="19050" cap="flat" cmpd="sng" algn="ctr">
            <a:solidFill>
              <a:srgbClr val="FFC64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6" name="Straight Arrow Connector 25">
            <a:extLst>
              <a:ext uri="{FF2B5EF4-FFF2-40B4-BE49-F238E27FC236}">
                <a16:creationId xmlns:a16="http://schemas.microsoft.com/office/drawing/2014/main" id="{20C1F1F0-20C4-3B44-55D3-D3E1855FC448}"/>
              </a:ext>
            </a:extLst>
          </p:cNvPr>
          <p:cNvCxnSpPr>
            <a:cxnSpLocks/>
            <a:stCxn id="10" idx="2"/>
            <a:endCxn id="11" idx="0"/>
          </p:cNvCxnSpPr>
          <p:nvPr/>
        </p:nvCxnSpPr>
        <p:spPr>
          <a:xfrm>
            <a:off x="10613924" y="2388780"/>
            <a:ext cx="0" cy="488547"/>
          </a:xfrm>
          <a:prstGeom prst="straightConnector1">
            <a:avLst/>
          </a:prstGeom>
          <a:ln w="19050" cap="flat" cmpd="sng" algn="ctr">
            <a:solidFill>
              <a:srgbClr val="FFC64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9" name="Straight Arrow Connector 28">
            <a:extLst>
              <a:ext uri="{FF2B5EF4-FFF2-40B4-BE49-F238E27FC236}">
                <a16:creationId xmlns:a16="http://schemas.microsoft.com/office/drawing/2014/main" id="{46B36138-D9D7-8E1D-D1AA-D0D93C429848}"/>
              </a:ext>
            </a:extLst>
          </p:cNvPr>
          <p:cNvCxnSpPr>
            <a:cxnSpLocks/>
            <a:stCxn id="11" idx="2"/>
            <a:endCxn id="12" idx="0"/>
          </p:cNvCxnSpPr>
          <p:nvPr/>
        </p:nvCxnSpPr>
        <p:spPr>
          <a:xfrm flipH="1">
            <a:off x="10613923" y="3840888"/>
            <a:ext cx="1" cy="488547"/>
          </a:xfrm>
          <a:prstGeom prst="straightConnector1">
            <a:avLst/>
          </a:prstGeom>
          <a:ln w="19050" cap="flat" cmpd="sng" algn="ctr">
            <a:solidFill>
              <a:srgbClr val="FFC64C"/>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Flowchart: Process 30">
            <a:extLst>
              <a:ext uri="{FF2B5EF4-FFF2-40B4-BE49-F238E27FC236}">
                <a16:creationId xmlns:a16="http://schemas.microsoft.com/office/drawing/2014/main" id="{414619C4-1922-95EB-9983-9A33D4005F8E}"/>
              </a:ext>
            </a:extLst>
          </p:cNvPr>
          <p:cNvSpPr/>
          <p:nvPr/>
        </p:nvSpPr>
        <p:spPr>
          <a:xfrm>
            <a:off x="6312310" y="3029952"/>
            <a:ext cx="2222090" cy="658309"/>
          </a:xfrm>
          <a:prstGeom prst="flowChartProcess">
            <a:avLst/>
          </a:prstGeom>
          <a:solidFill>
            <a:srgbClr val="0037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HPC implementation</a:t>
            </a:r>
            <a:endParaRPr lang="en-IN" dirty="0"/>
          </a:p>
        </p:txBody>
      </p:sp>
      <p:cxnSp>
        <p:nvCxnSpPr>
          <p:cNvPr id="33" name="Straight Arrow Connector 32">
            <a:extLst>
              <a:ext uri="{FF2B5EF4-FFF2-40B4-BE49-F238E27FC236}">
                <a16:creationId xmlns:a16="http://schemas.microsoft.com/office/drawing/2014/main" id="{5DC12189-4348-60E2-F167-059BE4AF6FEF}"/>
              </a:ext>
            </a:extLst>
          </p:cNvPr>
          <p:cNvCxnSpPr>
            <a:cxnSpLocks/>
            <a:stCxn id="31" idx="3"/>
            <a:endCxn id="11" idx="1"/>
          </p:cNvCxnSpPr>
          <p:nvPr/>
        </p:nvCxnSpPr>
        <p:spPr>
          <a:xfrm>
            <a:off x="8534400" y="3359107"/>
            <a:ext cx="73250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34D324FA-BB4B-11F4-C6C5-D8159887D530}"/>
              </a:ext>
            </a:extLst>
          </p:cNvPr>
          <p:cNvCxnSpPr>
            <a:cxnSpLocks/>
            <a:stCxn id="31" idx="0"/>
            <a:endCxn id="8" idx="2"/>
          </p:cNvCxnSpPr>
          <p:nvPr/>
        </p:nvCxnSpPr>
        <p:spPr>
          <a:xfrm rot="16200000" flipV="1">
            <a:off x="6039656" y="1646252"/>
            <a:ext cx="641172" cy="212622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0ADDE5C-2E10-AC89-47D5-6EB1C4F62422}"/>
              </a:ext>
            </a:extLst>
          </p:cNvPr>
          <p:cNvSpPr txBox="1"/>
          <p:nvPr/>
        </p:nvSpPr>
        <p:spPr>
          <a:xfrm>
            <a:off x="167150" y="2542120"/>
            <a:ext cx="11793793" cy="2477601"/>
          </a:xfrm>
          <a:prstGeom prst="rect">
            <a:avLst/>
          </a:prstGeom>
          <a:noFill/>
        </p:spPr>
        <p:txBody>
          <a:bodyPr wrap="square" rtlCol="0">
            <a:spAutoFit/>
          </a:bodyPr>
          <a:lstStyle/>
          <a:p>
            <a:endParaRPr lang="en-US" dirty="0"/>
          </a:p>
          <a:p>
            <a:r>
              <a:rPr lang="en-US" dirty="0"/>
              <a:t>I have implemented  HPC </a:t>
            </a:r>
            <a:endParaRPr lang="en-IN" dirty="0"/>
          </a:p>
          <a:p>
            <a:pPr marL="285750" indent="-285750">
              <a:buFont typeface="Arial" panose="020B0604020202020204" pitchFamily="34" charset="0"/>
              <a:buChar char="•"/>
            </a:pPr>
            <a:r>
              <a:rPr lang="en-IN" sz="1500" dirty="0"/>
              <a:t>Preprocessing Data: using Librosa, ipyparallel.</a:t>
            </a:r>
          </a:p>
          <a:p>
            <a:pPr marL="285750" indent="-285750">
              <a:buFont typeface="Arial" panose="020B0604020202020204" pitchFamily="34" charset="0"/>
              <a:buChar char="•"/>
            </a:pPr>
            <a:r>
              <a:rPr lang="en-IN" sz="1500" dirty="0"/>
              <a:t>Deep Learning model training: Multithreading in TensorFlow.</a:t>
            </a:r>
          </a:p>
          <a:p>
            <a:pPr marL="285750" indent="-285750">
              <a:buFont typeface="Arial" panose="020B0604020202020204" pitchFamily="34" charset="0"/>
              <a:buChar char="•"/>
            </a:pPr>
            <a:endParaRPr lang="en-IN" sz="1500" dirty="0"/>
          </a:p>
          <a:p>
            <a:endParaRPr lang="en-IN" sz="1400" dirty="0"/>
          </a:p>
          <a:p>
            <a:endParaRPr lang="en-IN" sz="1400" dirty="0"/>
          </a:p>
          <a:p>
            <a:endParaRPr lang="en-IN" sz="1400" dirty="0"/>
          </a:p>
          <a:p>
            <a:pPr marL="285750" indent="-285750">
              <a:buFont typeface="Arial" panose="020B0604020202020204" pitchFamily="34" charset="0"/>
              <a:buChar char="•"/>
            </a:pPr>
            <a:endParaRPr lang="en-IN" sz="1400" dirty="0"/>
          </a:p>
          <a:p>
            <a:endParaRPr lang="en-US" dirty="0"/>
          </a:p>
        </p:txBody>
      </p:sp>
      <p:graphicFrame>
        <p:nvGraphicFramePr>
          <p:cNvPr id="41" name="Table 40">
            <a:extLst>
              <a:ext uri="{FF2B5EF4-FFF2-40B4-BE49-F238E27FC236}">
                <a16:creationId xmlns:a16="http://schemas.microsoft.com/office/drawing/2014/main" id="{5AA40DD4-4155-EBC5-3DB7-D643E4A8D9D0}"/>
              </a:ext>
            </a:extLst>
          </p:cNvPr>
          <p:cNvGraphicFramePr>
            <a:graphicFrameLocks noGrp="1"/>
          </p:cNvGraphicFramePr>
          <p:nvPr>
            <p:extLst>
              <p:ext uri="{D42A27DB-BD31-4B8C-83A1-F6EECF244321}">
                <p14:modId xmlns:p14="http://schemas.microsoft.com/office/powerpoint/2010/main" val="3177197477"/>
              </p:ext>
            </p:extLst>
          </p:nvPr>
        </p:nvGraphicFramePr>
        <p:xfrm>
          <a:off x="231057" y="3927474"/>
          <a:ext cx="8128000" cy="2276421"/>
        </p:xfrm>
        <a:graphic>
          <a:graphicData uri="http://schemas.openxmlformats.org/drawingml/2006/table">
            <a:tbl>
              <a:tblPr>
                <a:tableStyleId>{5C22544A-7EE6-4342-B048-85BDC9FD1C3A}</a:tableStyleId>
              </a:tblPr>
              <a:tblGrid>
                <a:gridCol w="4390104">
                  <a:extLst>
                    <a:ext uri="{9D8B030D-6E8A-4147-A177-3AD203B41FA5}">
                      <a16:colId xmlns:a16="http://schemas.microsoft.com/office/drawing/2014/main" val="3507783515"/>
                    </a:ext>
                  </a:extLst>
                </a:gridCol>
                <a:gridCol w="3737896">
                  <a:extLst>
                    <a:ext uri="{9D8B030D-6E8A-4147-A177-3AD203B41FA5}">
                      <a16:colId xmlns:a16="http://schemas.microsoft.com/office/drawing/2014/main" val="4088825188"/>
                    </a:ext>
                  </a:extLst>
                </a:gridCol>
              </a:tblGrid>
              <a:tr h="2276421">
                <a:tc>
                  <a:txBody>
                    <a:bodyPr/>
                    <a:lstStyle/>
                    <a:p>
                      <a:pPr algn="l"/>
                      <a:r>
                        <a:rPr lang="en-IN" sz="1800" dirty="0"/>
                        <a:t>Preprocessing Data :</a:t>
                      </a:r>
                    </a:p>
                    <a:p>
                      <a:pPr marL="742950" lvl="1" indent="-285750" algn="l">
                        <a:buFont typeface="Arial" panose="020B0604020202020204" pitchFamily="34" charset="0"/>
                        <a:buChar char="•"/>
                      </a:pPr>
                      <a:r>
                        <a:rPr lang="en-IN" sz="1800" dirty="0"/>
                        <a:t>sub-genre(e.g. Rock) 100 songs</a:t>
                      </a:r>
                    </a:p>
                    <a:p>
                      <a:pPr algn="l"/>
                      <a:r>
                        <a:rPr lang="en-IN" sz="1800" dirty="0"/>
                        <a:t>                                             </a:t>
                      </a:r>
                      <a:r>
                        <a:rPr lang="en-IN" sz="1000" dirty="0"/>
                        <a:t>ipyparallel</a:t>
                      </a:r>
                    </a:p>
                    <a:p>
                      <a:pPr algn="l"/>
                      <a:endParaRPr lang="en-IN" sz="1800" dirty="0"/>
                    </a:p>
                    <a:p>
                      <a:pPr algn="l"/>
                      <a:endParaRPr lang="en-IN" sz="1800" dirty="0"/>
                    </a:p>
                    <a:p>
                      <a:pPr algn="l"/>
                      <a:endParaRPr lang="en-IN" sz="1800" dirty="0"/>
                    </a:p>
                    <a:p>
                      <a:pPr algn="l"/>
                      <a:r>
                        <a:rPr lang="en-IN" sz="1800" dirty="0"/>
                        <a:t>25 songs for each worker.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c>
                  <a:txBody>
                    <a:bodyPr/>
                    <a:lstStyle/>
                    <a:p>
                      <a:r>
                        <a:rPr lang="en-IN" sz="1800" dirty="0"/>
                        <a:t>Deep Learning model training :</a:t>
                      </a:r>
                    </a:p>
                    <a:p>
                      <a:pPr marL="742950" lvl="1" indent="-285750">
                        <a:buFont typeface="Arial" panose="020B0604020202020204" pitchFamily="34" charset="0"/>
                        <a:buChar char="•"/>
                      </a:pPr>
                      <a:r>
                        <a:rPr lang="en-IN" sz="1800" dirty="0"/>
                        <a:t>OpenMP</a:t>
                      </a:r>
                    </a:p>
                    <a:p>
                      <a:pPr marL="742950" lvl="1" indent="-285750">
                        <a:buFont typeface="Arial" panose="020B0604020202020204" pitchFamily="34" charset="0"/>
                        <a:buChar char="•"/>
                      </a:pPr>
                      <a:r>
                        <a:rPr lang="en-IN" sz="1800" dirty="0"/>
                        <a:t>Inter-operation</a:t>
                      </a:r>
                    </a:p>
                    <a:p>
                      <a:pPr marL="742950" lvl="1" indent="-285750">
                        <a:buFont typeface="Arial" panose="020B0604020202020204" pitchFamily="34" charset="0"/>
                        <a:buChar char="•"/>
                      </a:pPr>
                      <a:r>
                        <a:rPr lang="en-IN" sz="1800" dirty="0"/>
                        <a:t>Intra-operation</a:t>
                      </a:r>
                      <a:endParaRPr lang="en-IN" dirty="0"/>
                    </a:p>
                  </a:txBody>
                  <a:tcPr>
                    <a:lnL w="12700" cmpd="sng">
                      <a:noFill/>
                    </a:lnL>
                    <a:solidFill>
                      <a:schemeClr val="bg1"/>
                    </a:solidFill>
                  </a:tcPr>
                </a:tc>
                <a:extLst>
                  <a:ext uri="{0D108BD9-81ED-4DB2-BD59-A6C34878D82A}">
                    <a16:rowId xmlns:a16="http://schemas.microsoft.com/office/drawing/2014/main" val="1636215332"/>
                  </a:ext>
                </a:extLst>
              </a:tr>
            </a:tbl>
          </a:graphicData>
        </a:graphic>
      </p:graphicFrame>
      <p:sp>
        <p:nvSpPr>
          <p:cNvPr id="42" name="Flowchart: Process 41">
            <a:extLst>
              <a:ext uri="{FF2B5EF4-FFF2-40B4-BE49-F238E27FC236}">
                <a16:creationId xmlns:a16="http://schemas.microsoft.com/office/drawing/2014/main" id="{89D24695-6D89-C9EB-7915-0A3BC859FA02}"/>
              </a:ext>
            </a:extLst>
          </p:cNvPr>
          <p:cNvSpPr/>
          <p:nvPr/>
        </p:nvSpPr>
        <p:spPr>
          <a:xfrm>
            <a:off x="494078" y="5178753"/>
            <a:ext cx="715293" cy="22613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Worker 1</a:t>
            </a:r>
            <a:endParaRPr lang="en-IN" sz="800" dirty="0"/>
          </a:p>
        </p:txBody>
      </p:sp>
      <p:cxnSp>
        <p:nvCxnSpPr>
          <p:cNvPr id="47" name="Straight Arrow Connector 46">
            <a:extLst>
              <a:ext uri="{FF2B5EF4-FFF2-40B4-BE49-F238E27FC236}">
                <a16:creationId xmlns:a16="http://schemas.microsoft.com/office/drawing/2014/main" id="{3839BB02-0D08-C360-DC60-4F46AD09287C}"/>
              </a:ext>
            </a:extLst>
          </p:cNvPr>
          <p:cNvCxnSpPr>
            <a:cxnSpLocks/>
          </p:cNvCxnSpPr>
          <p:nvPr/>
        </p:nvCxnSpPr>
        <p:spPr>
          <a:xfrm>
            <a:off x="2104821" y="4513006"/>
            <a:ext cx="0" cy="345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20E48A7-431F-CBF8-21DA-17EBDD137C31}"/>
              </a:ext>
            </a:extLst>
          </p:cNvPr>
          <p:cNvCxnSpPr>
            <a:cxnSpLocks/>
          </p:cNvCxnSpPr>
          <p:nvPr/>
        </p:nvCxnSpPr>
        <p:spPr>
          <a:xfrm>
            <a:off x="851724" y="4865372"/>
            <a:ext cx="250619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5974B2C-5466-3A70-1874-D5527F54F014}"/>
              </a:ext>
            </a:extLst>
          </p:cNvPr>
          <p:cNvCxnSpPr>
            <a:cxnSpLocks/>
            <a:endCxn id="42" idx="0"/>
          </p:cNvCxnSpPr>
          <p:nvPr/>
        </p:nvCxnSpPr>
        <p:spPr>
          <a:xfrm>
            <a:off x="851724" y="4865372"/>
            <a:ext cx="1" cy="313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A29943FB-D7C8-E7B7-E609-4984B993B68C}"/>
              </a:ext>
            </a:extLst>
          </p:cNvPr>
          <p:cNvCxnSpPr>
            <a:cxnSpLocks/>
            <a:endCxn id="66" idx="0"/>
          </p:cNvCxnSpPr>
          <p:nvPr/>
        </p:nvCxnSpPr>
        <p:spPr>
          <a:xfrm flipH="1">
            <a:off x="1691147" y="4880716"/>
            <a:ext cx="0" cy="2980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84C10578-73CF-96C5-9041-25EDE58E4855}"/>
              </a:ext>
            </a:extLst>
          </p:cNvPr>
          <p:cNvCxnSpPr>
            <a:cxnSpLocks/>
            <a:endCxn id="67" idx="0"/>
          </p:cNvCxnSpPr>
          <p:nvPr/>
        </p:nvCxnSpPr>
        <p:spPr>
          <a:xfrm>
            <a:off x="2524533" y="4865372"/>
            <a:ext cx="0" cy="313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6EA2250-D391-234D-F670-93E43152DDA2}"/>
              </a:ext>
            </a:extLst>
          </p:cNvPr>
          <p:cNvCxnSpPr>
            <a:cxnSpLocks/>
            <a:endCxn id="68" idx="0"/>
          </p:cNvCxnSpPr>
          <p:nvPr/>
        </p:nvCxnSpPr>
        <p:spPr>
          <a:xfrm>
            <a:off x="3357919" y="4865372"/>
            <a:ext cx="1" cy="3133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Flowchart: Process 65">
            <a:extLst>
              <a:ext uri="{FF2B5EF4-FFF2-40B4-BE49-F238E27FC236}">
                <a16:creationId xmlns:a16="http://schemas.microsoft.com/office/drawing/2014/main" id="{CFB2DF18-5E7F-0B8D-9339-C09FD1CB3ACB}"/>
              </a:ext>
            </a:extLst>
          </p:cNvPr>
          <p:cNvSpPr/>
          <p:nvPr/>
        </p:nvSpPr>
        <p:spPr>
          <a:xfrm>
            <a:off x="1333500" y="5178753"/>
            <a:ext cx="715293" cy="22613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Worker 2</a:t>
            </a:r>
            <a:endParaRPr lang="en-IN" sz="800" dirty="0"/>
          </a:p>
        </p:txBody>
      </p:sp>
      <p:sp>
        <p:nvSpPr>
          <p:cNvPr id="67" name="Flowchart: Process 66">
            <a:extLst>
              <a:ext uri="{FF2B5EF4-FFF2-40B4-BE49-F238E27FC236}">
                <a16:creationId xmlns:a16="http://schemas.microsoft.com/office/drawing/2014/main" id="{791F38B9-CF72-3F6E-84C7-0D147C221EBC}"/>
              </a:ext>
            </a:extLst>
          </p:cNvPr>
          <p:cNvSpPr/>
          <p:nvPr/>
        </p:nvSpPr>
        <p:spPr>
          <a:xfrm>
            <a:off x="2166886" y="5178753"/>
            <a:ext cx="715293" cy="22613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Worker 3</a:t>
            </a:r>
            <a:endParaRPr lang="en-IN" sz="800" dirty="0"/>
          </a:p>
        </p:txBody>
      </p:sp>
      <p:sp>
        <p:nvSpPr>
          <p:cNvPr id="68" name="Flowchart: Process 67">
            <a:extLst>
              <a:ext uri="{FF2B5EF4-FFF2-40B4-BE49-F238E27FC236}">
                <a16:creationId xmlns:a16="http://schemas.microsoft.com/office/drawing/2014/main" id="{09E4EB1B-01F5-5F44-F187-07A0A43DF916}"/>
              </a:ext>
            </a:extLst>
          </p:cNvPr>
          <p:cNvSpPr/>
          <p:nvPr/>
        </p:nvSpPr>
        <p:spPr>
          <a:xfrm>
            <a:off x="3000273" y="5178753"/>
            <a:ext cx="715293" cy="226136"/>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Worker 4</a:t>
            </a:r>
            <a:endParaRPr lang="en-IN" sz="800" dirty="0"/>
          </a:p>
        </p:txBody>
      </p:sp>
    </p:spTree>
    <p:extLst>
      <p:ext uri="{BB962C8B-B14F-4D97-AF65-F5344CB8AC3E}">
        <p14:creationId xmlns:p14="http://schemas.microsoft.com/office/powerpoint/2010/main" val="1580738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7364361"/>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50" name="Straight Connector 49">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2860941"/>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52" name="Rectangle 5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963561"/>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963561"/>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2" name="TextBox 41">
            <a:extLst>
              <a:ext uri="{FF2B5EF4-FFF2-40B4-BE49-F238E27FC236}">
                <a16:creationId xmlns:a16="http://schemas.microsoft.com/office/drawing/2014/main" id="{7BD76D56-7AA7-2450-E34A-1C9BDB21A6D6}"/>
              </a:ext>
            </a:extLst>
          </p:cNvPr>
          <p:cNvSpPr txBox="1"/>
          <p:nvPr/>
        </p:nvSpPr>
        <p:spPr>
          <a:xfrm>
            <a:off x="5231958" y="1569457"/>
            <a:ext cx="5923721" cy="5646208"/>
          </a:xfrm>
          <a:prstGeom prst="rect">
            <a:avLst/>
          </a:prstGeom>
        </p:spPr>
        <p:txBody>
          <a:bodyPr vert="horz" lIns="0" tIns="45720" rIns="0" bIns="45720" rtlCol="0" anchor="ctr">
            <a:normAutofit/>
          </a:bodyPr>
          <a:lstStyle/>
          <a:p>
            <a:pPr>
              <a:lnSpc>
                <a:spcPct val="90000"/>
              </a:lnSpc>
              <a:spcAft>
                <a:spcPts val="600"/>
              </a:spcAft>
              <a:buFont typeface="Calibri" panose="020F0502020204030204" pitchFamily="34" charset="0"/>
            </a:pPr>
            <a:endParaRPr lang="en-US" sz="2000" dirty="0">
              <a:solidFill>
                <a:schemeClr val="tx1">
                  <a:lumMod val="75000"/>
                  <a:lumOff val="25000"/>
                </a:schemeClr>
              </a:solidFill>
            </a:endParaRPr>
          </a:p>
        </p:txBody>
      </p:sp>
      <p:pic>
        <p:nvPicPr>
          <p:cNvPr id="4" name="Picture 3">
            <a:extLst>
              <a:ext uri="{FF2B5EF4-FFF2-40B4-BE49-F238E27FC236}">
                <a16:creationId xmlns:a16="http://schemas.microsoft.com/office/drawing/2014/main" id="{74F02694-0F8B-F012-1270-602C1C4612F5}"/>
              </a:ext>
            </a:extLst>
          </p:cNvPr>
          <p:cNvPicPr>
            <a:picLocks noChangeAspect="1"/>
          </p:cNvPicPr>
          <p:nvPr/>
        </p:nvPicPr>
        <p:blipFill>
          <a:blip r:embed="rId2"/>
          <a:stretch>
            <a:fillRect/>
          </a:stretch>
        </p:blipFill>
        <p:spPr>
          <a:xfrm>
            <a:off x="0" y="-1"/>
            <a:ext cx="12192000" cy="963561"/>
          </a:xfrm>
          <a:prstGeom prst="rect">
            <a:avLst/>
          </a:prstGeom>
        </p:spPr>
      </p:pic>
      <p:graphicFrame>
        <p:nvGraphicFramePr>
          <p:cNvPr id="44" name="TextBox 6">
            <a:extLst>
              <a:ext uri="{FF2B5EF4-FFF2-40B4-BE49-F238E27FC236}">
                <a16:creationId xmlns:a16="http://schemas.microsoft.com/office/drawing/2014/main" id="{64978DC5-46E4-4EE5-6149-82A47CE0EFF1}"/>
              </a:ext>
            </a:extLst>
          </p:cNvPr>
          <p:cNvGraphicFramePr/>
          <p:nvPr>
            <p:extLst>
              <p:ext uri="{D42A27DB-BD31-4B8C-83A1-F6EECF244321}">
                <p14:modId xmlns:p14="http://schemas.microsoft.com/office/powerpoint/2010/main" val="1254277202"/>
              </p:ext>
            </p:extLst>
          </p:nvPr>
        </p:nvGraphicFramePr>
        <p:xfrm>
          <a:off x="4722566" y="1112256"/>
          <a:ext cx="6797675"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Rectangle: Rounded Corners 13">
            <a:extLst>
              <a:ext uri="{FF2B5EF4-FFF2-40B4-BE49-F238E27FC236}">
                <a16:creationId xmlns:a16="http://schemas.microsoft.com/office/drawing/2014/main" id="{4ADF8FA7-CCE5-3BF0-4B87-C49C8EF8705F}"/>
              </a:ext>
            </a:extLst>
          </p:cNvPr>
          <p:cNvSpPr/>
          <p:nvPr/>
        </p:nvSpPr>
        <p:spPr>
          <a:xfrm>
            <a:off x="206443" y="3379838"/>
            <a:ext cx="3637935" cy="1568244"/>
          </a:xfrm>
          <a:prstGeom prst="roundRect">
            <a:avLst/>
          </a:prstGeom>
          <a:solidFill>
            <a:srgbClr val="00376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marL="0" lvl="0" indent="0" algn="l" defTabSz="711200">
              <a:lnSpc>
                <a:spcPct val="90000"/>
              </a:lnSpc>
              <a:spcBef>
                <a:spcPct val="0"/>
              </a:spcBef>
              <a:spcAft>
                <a:spcPct val="35000"/>
              </a:spcAft>
              <a:buNone/>
            </a:pPr>
            <a:r>
              <a:rPr lang="en-US" sz="1800" b="1" kern="1200" dirty="0"/>
              <a:t>ipyparallel for Distributed Computing</a:t>
            </a:r>
            <a:endParaRPr lang="en-US" sz="1800" kern="1200" dirty="0"/>
          </a:p>
        </p:txBody>
      </p:sp>
    </p:spTree>
    <p:extLst>
      <p:ext uri="{BB962C8B-B14F-4D97-AF65-F5344CB8AC3E}">
        <p14:creationId xmlns:p14="http://schemas.microsoft.com/office/powerpoint/2010/main" val="2229134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7364361"/>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1" name="Straight Connector 20">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2860941"/>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963561"/>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963561"/>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 name="Picture 3">
            <a:extLst>
              <a:ext uri="{FF2B5EF4-FFF2-40B4-BE49-F238E27FC236}">
                <a16:creationId xmlns:a16="http://schemas.microsoft.com/office/drawing/2014/main" id="{F716F629-B092-A2DD-879E-0588BA795DD5}"/>
              </a:ext>
            </a:extLst>
          </p:cNvPr>
          <p:cNvPicPr>
            <a:picLocks noChangeAspect="1"/>
          </p:cNvPicPr>
          <p:nvPr/>
        </p:nvPicPr>
        <p:blipFill>
          <a:blip r:embed="rId3"/>
          <a:stretch>
            <a:fillRect/>
          </a:stretch>
        </p:blipFill>
        <p:spPr>
          <a:xfrm>
            <a:off x="0" y="-1"/>
            <a:ext cx="12192000" cy="963561"/>
          </a:xfrm>
          <a:prstGeom prst="rect">
            <a:avLst/>
          </a:prstGeom>
        </p:spPr>
      </p:pic>
      <p:graphicFrame>
        <p:nvGraphicFramePr>
          <p:cNvPr id="24" name="TextBox 2">
            <a:extLst>
              <a:ext uri="{FF2B5EF4-FFF2-40B4-BE49-F238E27FC236}">
                <a16:creationId xmlns:a16="http://schemas.microsoft.com/office/drawing/2014/main" id="{7193A048-E482-3CE8-21F3-1CF3A28A2776}"/>
              </a:ext>
            </a:extLst>
          </p:cNvPr>
          <p:cNvGraphicFramePr/>
          <p:nvPr>
            <p:extLst>
              <p:ext uri="{D42A27DB-BD31-4B8C-83A1-F6EECF244321}">
                <p14:modId xmlns:p14="http://schemas.microsoft.com/office/powerpoint/2010/main" val="846251188"/>
              </p:ext>
            </p:extLst>
          </p:nvPr>
        </p:nvGraphicFramePr>
        <p:xfrm>
          <a:off x="4251565" y="1091381"/>
          <a:ext cx="7682298" cy="59435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Rectangle: Rounded Corners 6">
            <a:extLst>
              <a:ext uri="{FF2B5EF4-FFF2-40B4-BE49-F238E27FC236}">
                <a16:creationId xmlns:a16="http://schemas.microsoft.com/office/drawing/2014/main" id="{A81EBDA6-9658-6EF9-33ED-5DA6A53F9302}"/>
              </a:ext>
            </a:extLst>
          </p:cNvPr>
          <p:cNvSpPr/>
          <p:nvPr/>
        </p:nvSpPr>
        <p:spPr>
          <a:xfrm>
            <a:off x="206443" y="3279058"/>
            <a:ext cx="3637935" cy="1568244"/>
          </a:xfrm>
          <a:prstGeom prst="roundRect">
            <a:avLst/>
          </a:prstGeom>
          <a:solidFill>
            <a:srgbClr val="003764"/>
          </a:solidFill>
        </p:spPr>
        <p:style>
          <a:lnRef idx="2">
            <a:schemeClr val="lt2">
              <a:hueOff val="0"/>
              <a:satOff val="0"/>
              <a:lumOff val="0"/>
              <a:alphaOff val="0"/>
            </a:schemeClr>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lang="en-US" sz="1800" b="1" kern="1200" dirty="0"/>
          </a:p>
          <a:p>
            <a:pPr algn="ctr"/>
            <a:r>
              <a:rPr lang="en-US" sz="1800" b="1" kern="1200" dirty="0"/>
              <a:t>Deep Learning Model Training Optimization</a:t>
            </a:r>
            <a:endParaRPr lang="en-US" sz="1800" kern="1200" dirty="0"/>
          </a:p>
          <a:p>
            <a:endParaRPr lang="en-IN" dirty="0"/>
          </a:p>
        </p:txBody>
      </p:sp>
    </p:spTree>
    <p:extLst>
      <p:ext uri="{BB962C8B-B14F-4D97-AF65-F5344CB8AC3E}">
        <p14:creationId xmlns:p14="http://schemas.microsoft.com/office/powerpoint/2010/main" val="106330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21632-68FD-849D-87B5-C8B79EFD53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C25D2-326E-5F18-5F85-8370F5B2E552}"/>
              </a:ext>
            </a:extLst>
          </p:cNvPr>
          <p:cNvSpPr>
            <a:spLocks noGrp="1"/>
          </p:cNvSpPr>
          <p:nvPr>
            <p:ph type="title"/>
          </p:nvPr>
        </p:nvSpPr>
        <p:spPr/>
        <p:txBody>
          <a:bodyPr/>
          <a:lstStyle/>
          <a:p>
            <a:r>
              <a:rPr lang="en-US" dirty="0"/>
              <a:t>Result (Preprocessing)</a:t>
            </a:r>
            <a:endParaRPr lang="en-IN" dirty="0"/>
          </a:p>
        </p:txBody>
      </p:sp>
      <p:graphicFrame>
        <p:nvGraphicFramePr>
          <p:cNvPr id="5" name="Content Placeholder 4">
            <a:extLst>
              <a:ext uri="{FF2B5EF4-FFF2-40B4-BE49-F238E27FC236}">
                <a16:creationId xmlns:a16="http://schemas.microsoft.com/office/drawing/2014/main" id="{F9A32EA4-2160-AF6A-0E0A-F1484053278F}"/>
              </a:ext>
            </a:extLst>
          </p:cNvPr>
          <p:cNvGraphicFramePr>
            <a:graphicFrameLocks noGrp="1"/>
          </p:cNvGraphicFramePr>
          <p:nvPr>
            <p:ph idx="1"/>
            <p:extLst>
              <p:ext uri="{D42A27DB-BD31-4B8C-83A1-F6EECF244321}">
                <p14:modId xmlns:p14="http://schemas.microsoft.com/office/powerpoint/2010/main" val="2898863404"/>
              </p:ext>
            </p:extLst>
          </p:nvPr>
        </p:nvGraphicFramePr>
        <p:xfrm>
          <a:off x="683705" y="2141951"/>
          <a:ext cx="10824589" cy="3801695"/>
        </p:xfrm>
        <a:graphic>
          <a:graphicData uri="http://schemas.openxmlformats.org/drawingml/2006/table">
            <a:tbl>
              <a:tblPr firstRow="1" bandRow="1">
                <a:tableStyleId>{5C22544A-7EE6-4342-B048-85BDC9FD1C3A}</a:tableStyleId>
              </a:tblPr>
              <a:tblGrid>
                <a:gridCol w="3986314">
                  <a:extLst>
                    <a:ext uri="{9D8B030D-6E8A-4147-A177-3AD203B41FA5}">
                      <a16:colId xmlns:a16="http://schemas.microsoft.com/office/drawing/2014/main" val="2591862306"/>
                    </a:ext>
                  </a:extLst>
                </a:gridCol>
                <a:gridCol w="3578942">
                  <a:extLst>
                    <a:ext uri="{9D8B030D-6E8A-4147-A177-3AD203B41FA5}">
                      <a16:colId xmlns:a16="http://schemas.microsoft.com/office/drawing/2014/main" val="917133845"/>
                    </a:ext>
                  </a:extLst>
                </a:gridCol>
                <a:gridCol w="3259333">
                  <a:extLst>
                    <a:ext uri="{9D8B030D-6E8A-4147-A177-3AD203B41FA5}">
                      <a16:colId xmlns:a16="http://schemas.microsoft.com/office/drawing/2014/main" val="37045446"/>
                    </a:ext>
                  </a:extLst>
                </a:gridCol>
              </a:tblGrid>
              <a:tr h="629540">
                <a:tc>
                  <a:txBody>
                    <a:bodyPr/>
                    <a:lstStyle/>
                    <a:p>
                      <a:r>
                        <a:rPr lang="en-US" dirty="0"/>
                        <a:t>Number of core vs Execution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core vs Speed-up</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core vs Efficiency</a:t>
                      </a:r>
                      <a:endParaRPr lang="en-IN" dirty="0"/>
                    </a:p>
                  </a:txBody>
                  <a:tcPr/>
                </a:tc>
                <a:extLst>
                  <a:ext uri="{0D108BD9-81ED-4DB2-BD59-A6C34878D82A}">
                    <a16:rowId xmlns:a16="http://schemas.microsoft.com/office/drawing/2014/main" val="2083859761"/>
                  </a:ext>
                </a:extLst>
              </a:tr>
              <a:tr h="3161615">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48121371"/>
                  </a:ext>
                </a:extLst>
              </a:tr>
            </a:tbl>
          </a:graphicData>
        </a:graphic>
      </p:graphicFrame>
      <p:pic>
        <p:nvPicPr>
          <p:cNvPr id="4" name="Picture 3">
            <a:extLst>
              <a:ext uri="{FF2B5EF4-FFF2-40B4-BE49-F238E27FC236}">
                <a16:creationId xmlns:a16="http://schemas.microsoft.com/office/drawing/2014/main" id="{466C9EC3-C226-2E26-4349-6287CE224AFA}"/>
              </a:ext>
            </a:extLst>
          </p:cNvPr>
          <p:cNvPicPr>
            <a:picLocks noChangeAspect="1"/>
          </p:cNvPicPr>
          <p:nvPr/>
        </p:nvPicPr>
        <p:blipFill>
          <a:blip r:embed="rId2"/>
          <a:stretch>
            <a:fillRect/>
          </a:stretch>
        </p:blipFill>
        <p:spPr>
          <a:xfrm>
            <a:off x="0" y="-1"/>
            <a:ext cx="12192000" cy="963561"/>
          </a:xfrm>
          <a:prstGeom prst="rect">
            <a:avLst/>
          </a:prstGeom>
        </p:spPr>
      </p:pic>
      <p:pic>
        <p:nvPicPr>
          <p:cNvPr id="2050" name="Picture 2">
            <a:extLst>
              <a:ext uri="{FF2B5EF4-FFF2-40B4-BE49-F238E27FC236}">
                <a16:creationId xmlns:a16="http://schemas.microsoft.com/office/drawing/2014/main" id="{D9D45062-14D3-8A91-14C8-AA9601348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705" y="2992541"/>
            <a:ext cx="3996911" cy="26511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CF2FDDE2-A85F-4C5C-7609-1B7D631822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0617" y="2992541"/>
            <a:ext cx="3599316" cy="2651452"/>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10CDC4DA-E206-CCBB-1A52-C5261A4B50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9933" y="2992264"/>
            <a:ext cx="3228361" cy="2651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171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58067-4AA1-BA70-C122-AA1F90AFA5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4BEB6-BC6D-CBCC-87B4-7FB2536207EA}"/>
              </a:ext>
            </a:extLst>
          </p:cNvPr>
          <p:cNvSpPr>
            <a:spLocks noGrp="1"/>
          </p:cNvSpPr>
          <p:nvPr>
            <p:ph type="title"/>
          </p:nvPr>
        </p:nvSpPr>
        <p:spPr/>
        <p:txBody>
          <a:bodyPr/>
          <a:lstStyle/>
          <a:p>
            <a:r>
              <a:rPr lang="en-US" dirty="0"/>
              <a:t>Result (DL Model Training)</a:t>
            </a:r>
            <a:endParaRPr lang="en-IN" dirty="0"/>
          </a:p>
        </p:txBody>
      </p:sp>
      <p:graphicFrame>
        <p:nvGraphicFramePr>
          <p:cNvPr id="5" name="Content Placeholder 4">
            <a:extLst>
              <a:ext uri="{FF2B5EF4-FFF2-40B4-BE49-F238E27FC236}">
                <a16:creationId xmlns:a16="http://schemas.microsoft.com/office/drawing/2014/main" id="{A2CA3EA1-AEEB-395A-EA93-E4C95457AB4F}"/>
              </a:ext>
            </a:extLst>
          </p:cNvPr>
          <p:cNvGraphicFramePr>
            <a:graphicFrameLocks noGrp="1"/>
          </p:cNvGraphicFramePr>
          <p:nvPr>
            <p:ph idx="1"/>
            <p:extLst>
              <p:ext uri="{D42A27DB-BD31-4B8C-83A1-F6EECF244321}">
                <p14:modId xmlns:p14="http://schemas.microsoft.com/office/powerpoint/2010/main" val="2956480656"/>
              </p:ext>
            </p:extLst>
          </p:nvPr>
        </p:nvGraphicFramePr>
        <p:xfrm>
          <a:off x="511276" y="2141951"/>
          <a:ext cx="11444749" cy="3791155"/>
        </p:xfrm>
        <a:graphic>
          <a:graphicData uri="http://schemas.openxmlformats.org/drawingml/2006/table">
            <a:tbl>
              <a:tblPr firstRow="1" bandRow="1">
                <a:tableStyleId>{5C22544A-7EE6-4342-B048-85BDC9FD1C3A}</a:tableStyleId>
              </a:tblPr>
              <a:tblGrid>
                <a:gridCol w="4214697">
                  <a:extLst>
                    <a:ext uri="{9D8B030D-6E8A-4147-A177-3AD203B41FA5}">
                      <a16:colId xmlns:a16="http://schemas.microsoft.com/office/drawing/2014/main" val="2591862306"/>
                    </a:ext>
                  </a:extLst>
                </a:gridCol>
                <a:gridCol w="3670775">
                  <a:extLst>
                    <a:ext uri="{9D8B030D-6E8A-4147-A177-3AD203B41FA5}">
                      <a16:colId xmlns:a16="http://schemas.microsoft.com/office/drawing/2014/main" val="917133845"/>
                    </a:ext>
                  </a:extLst>
                </a:gridCol>
                <a:gridCol w="3559277">
                  <a:extLst>
                    <a:ext uri="{9D8B030D-6E8A-4147-A177-3AD203B41FA5}">
                      <a16:colId xmlns:a16="http://schemas.microsoft.com/office/drawing/2014/main" val="37045446"/>
                    </a:ext>
                  </a:extLst>
                </a:gridCol>
              </a:tblGrid>
              <a:tr h="629540">
                <a:tc>
                  <a:txBody>
                    <a:bodyPr/>
                    <a:lstStyle/>
                    <a:p>
                      <a:r>
                        <a:rPr lang="en-US" dirty="0"/>
                        <a:t>Number of core vs Execution time</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core vs Speed-up</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Number of core vs Efficiency</a:t>
                      </a:r>
                      <a:endParaRPr lang="en-IN" dirty="0"/>
                    </a:p>
                  </a:txBody>
                  <a:tcPr/>
                </a:tc>
                <a:extLst>
                  <a:ext uri="{0D108BD9-81ED-4DB2-BD59-A6C34878D82A}">
                    <a16:rowId xmlns:a16="http://schemas.microsoft.com/office/drawing/2014/main" val="2083859761"/>
                  </a:ext>
                </a:extLst>
              </a:tr>
              <a:tr h="3161615">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048121371"/>
                  </a:ext>
                </a:extLst>
              </a:tr>
            </a:tbl>
          </a:graphicData>
        </a:graphic>
      </p:graphicFrame>
      <p:pic>
        <p:nvPicPr>
          <p:cNvPr id="4" name="Picture 3">
            <a:extLst>
              <a:ext uri="{FF2B5EF4-FFF2-40B4-BE49-F238E27FC236}">
                <a16:creationId xmlns:a16="http://schemas.microsoft.com/office/drawing/2014/main" id="{136C34F8-3881-EA51-872C-2593EDF4CC18}"/>
              </a:ext>
            </a:extLst>
          </p:cNvPr>
          <p:cNvPicPr>
            <a:picLocks noChangeAspect="1"/>
          </p:cNvPicPr>
          <p:nvPr/>
        </p:nvPicPr>
        <p:blipFill>
          <a:blip r:embed="rId2"/>
          <a:stretch>
            <a:fillRect/>
          </a:stretch>
        </p:blipFill>
        <p:spPr>
          <a:xfrm>
            <a:off x="0" y="-1"/>
            <a:ext cx="12192000" cy="963561"/>
          </a:xfrm>
          <a:prstGeom prst="rect">
            <a:avLst/>
          </a:prstGeom>
        </p:spPr>
      </p:pic>
      <p:pic>
        <p:nvPicPr>
          <p:cNvPr id="3074" name="Picture 2">
            <a:extLst>
              <a:ext uri="{FF2B5EF4-FFF2-40B4-BE49-F238E27FC236}">
                <a16:creationId xmlns:a16="http://schemas.microsoft.com/office/drawing/2014/main" id="{C04BD6C5-ED27-43BD-1868-A7CEBF1175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77" y="2907195"/>
            <a:ext cx="4183256" cy="2867484"/>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a:extLst>
              <a:ext uri="{FF2B5EF4-FFF2-40B4-BE49-F238E27FC236}">
                <a16:creationId xmlns:a16="http://schemas.microsoft.com/office/drawing/2014/main" id="{C61382B6-AB4E-017B-BBD3-6ABE192A9D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4534" y="2907194"/>
            <a:ext cx="3712048" cy="2867484"/>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a:extLst>
              <a:ext uri="{FF2B5EF4-FFF2-40B4-BE49-F238E27FC236}">
                <a16:creationId xmlns:a16="http://schemas.microsoft.com/office/drawing/2014/main" id="{F3547BE3-60B6-5D8A-F4E2-25B8B701E3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06581" y="2907194"/>
            <a:ext cx="3549444" cy="2867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6148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E1314-61D4-2FD6-1960-6848E34A5F4E}"/>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AAE670B-AAE9-1715-FEA5-9E4EBDA39008}"/>
              </a:ext>
            </a:extLst>
          </p:cNvPr>
          <p:cNvSpPr>
            <a:spLocks noGrp="1"/>
          </p:cNvSpPr>
          <p:nvPr>
            <p:ph idx="1"/>
          </p:nvPr>
        </p:nvSpPr>
        <p:spPr/>
        <p:txBody>
          <a:bodyPr/>
          <a:lstStyle/>
          <a:p>
            <a:endParaRPr lang="en-US" dirty="0"/>
          </a:p>
          <a:p>
            <a:pPr marL="0" indent="0">
              <a:buNone/>
            </a:pPr>
            <a:r>
              <a:rPr lang="en-US" dirty="0"/>
              <a:t>Preprocessing Data: </a:t>
            </a:r>
          </a:p>
          <a:p>
            <a:pPr lvl="1"/>
            <a:r>
              <a:rPr lang="en-US" dirty="0"/>
              <a:t>2 workers are most preferable in this context if efficiency is given more weight </a:t>
            </a:r>
          </a:p>
          <a:p>
            <a:pPr lvl="1"/>
            <a:r>
              <a:rPr lang="en-US" dirty="0"/>
              <a:t> 4 workers are most preferable in this context if execution time is given more weight </a:t>
            </a:r>
          </a:p>
          <a:p>
            <a:pPr marL="201168" lvl="1" indent="0">
              <a:buNone/>
            </a:pPr>
            <a:endParaRPr lang="en-US" dirty="0"/>
          </a:p>
          <a:p>
            <a:pPr marL="0">
              <a:buNone/>
            </a:pPr>
            <a:r>
              <a:rPr lang="en-US" dirty="0"/>
              <a:t>Deep Learning Model Training: </a:t>
            </a:r>
          </a:p>
          <a:p>
            <a:pPr lvl="1"/>
            <a:r>
              <a:rPr lang="en-US" dirty="0"/>
              <a:t> 4 </a:t>
            </a:r>
            <a:r>
              <a:rPr lang="en-IN" sz="1800" dirty="0"/>
              <a:t>Multithreading (Worker) is most preferable in this context in terms of both </a:t>
            </a:r>
            <a:r>
              <a:rPr lang="en-US" sz="2000" dirty="0"/>
              <a:t>execution time and efficiency</a:t>
            </a:r>
            <a:r>
              <a:rPr lang="en-IN" sz="1800" dirty="0"/>
              <a:t>. </a:t>
            </a:r>
            <a:endParaRPr lang="en-US" dirty="0"/>
          </a:p>
          <a:p>
            <a:endParaRPr lang="en-IN" dirty="0"/>
          </a:p>
        </p:txBody>
      </p:sp>
      <p:pic>
        <p:nvPicPr>
          <p:cNvPr id="4" name="Picture 3">
            <a:extLst>
              <a:ext uri="{FF2B5EF4-FFF2-40B4-BE49-F238E27FC236}">
                <a16:creationId xmlns:a16="http://schemas.microsoft.com/office/drawing/2014/main" id="{3EC1B0B6-C48C-C713-B6AD-3C90A1D398DA}"/>
              </a:ext>
            </a:extLst>
          </p:cNvPr>
          <p:cNvPicPr>
            <a:picLocks noChangeAspect="1"/>
          </p:cNvPicPr>
          <p:nvPr/>
        </p:nvPicPr>
        <p:blipFill>
          <a:blip r:embed="rId2"/>
          <a:stretch>
            <a:fillRect/>
          </a:stretch>
        </p:blipFill>
        <p:spPr>
          <a:xfrm>
            <a:off x="0" y="-1"/>
            <a:ext cx="12192000" cy="963561"/>
          </a:xfrm>
          <a:prstGeom prst="rect">
            <a:avLst/>
          </a:prstGeom>
        </p:spPr>
      </p:pic>
    </p:spTree>
    <p:extLst>
      <p:ext uri="{BB962C8B-B14F-4D97-AF65-F5344CB8AC3E}">
        <p14:creationId xmlns:p14="http://schemas.microsoft.com/office/powerpoint/2010/main" val="2251706856"/>
      </p:ext>
    </p:extLst>
  </p:cSld>
  <p:clrMapOvr>
    <a:masterClrMapping/>
  </p:clrMapOvr>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Sagona Extra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agona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622</TotalTime>
  <Words>593</Words>
  <Application>Microsoft Office PowerPoint</Application>
  <PresentationFormat>Widescreen</PresentationFormat>
  <Paragraphs>87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-apple-system</vt:lpstr>
      <vt:lpstr>Aptos</vt:lpstr>
      <vt:lpstr>Arial</vt:lpstr>
      <vt:lpstr>Calibri</vt:lpstr>
      <vt:lpstr>Sagona Book</vt:lpstr>
      <vt:lpstr>Sagona ExtraLight</vt:lpstr>
      <vt:lpstr>RetrospectVTI</vt:lpstr>
      <vt:lpstr>Implementation of HPC for Music Genres Classification  for music recommendation systems DSC 520-01: High Perform Scientific Compute  NIKHILESH NARKHEDE (02196141)</vt:lpstr>
      <vt:lpstr>Problem Statement </vt:lpstr>
      <vt:lpstr>PowerPoint Presentation</vt:lpstr>
      <vt:lpstr>PowerPoint Presentation</vt:lpstr>
      <vt:lpstr>PowerPoint Presentation</vt:lpstr>
      <vt:lpstr>Result (Preprocessing)</vt:lpstr>
      <vt:lpstr>Result (DL Model Training)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NIKHILESH NARKHEDE</dc:creator>
  <cp:lastModifiedBy>NIKHILESH NARKHEDE</cp:lastModifiedBy>
  <cp:revision>5</cp:revision>
  <dcterms:created xsi:type="dcterms:W3CDTF">2024-12-13T02:50:37Z</dcterms:created>
  <dcterms:modified xsi:type="dcterms:W3CDTF">2024-12-15T22:25:04Z</dcterms:modified>
</cp:coreProperties>
</file>