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7" r:id="rId6"/>
    <p:sldId id="268" r:id="rId7"/>
    <p:sldId id="261" r:id="rId8"/>
    <p:sldId id="269" r:id="rId9"/>
    <p:sldId id="263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4"/>
    <a:srgbClr val="F0F0F0"/>
    <a:srgbClr val="FFC64C"/>
    <a:srgbClr val="FEC24D"/>
    <a:srgbClr val="223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3A210-F524-41BD-BE04-35AAA16989D7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3496FC5-A905-4CEA-9CB6-C4C29C4C3863}">
      <dgm:prSet custT="1"/>
      <dgm:spPr/>
      <dgm:t>
        <a:bodyPr/>
        <a:lstStyle/>
        <a:p>
          <a:r>
            <a:rPr lang="en-US" sz="1400"/>
            <a:t>How can we accurately predict future stock movement by combining historical prices and real-time news sentiment, while adapting models over time?</a:t>
          </a:r>
          <a:endParaRPr lang="en-IN" sz="1400" dirty="0"/>
        </a:p>
      </dgm:t>
    </dgm:pt>
    <dgm:pt modelId="{BF4D9A7B-D1EC-49B3-9E33-A9CE11297EED}" type="parTrans" cxnId="{A25C371A-0557-4F58-B24B-98DDC4EF5B57}">
      <dgm:prSet/>
      <dgm:spPr/>
      <dgm:t>
        <a:bodyPr/>
        <a:lstStyle/>
        <a:p>
          <a:endParaRPr lang="en-IN"/>
        </a:p>
      </dgm:t>
    </dgm:pt>
    <dgm:pt modelId="{93CBF3CE-32CD-4D70-970D-7C0DDAA210EF}" type="sibTrans" cxnId="{A25C371A-0557-4F58-B24B-98DDC4EF5B57}">
      <dgm:prSet/>
      <dgm:spPr/>
      <dgm:t>
        <a:bodyPr/>
        <a:lstStyle/>
        <a:p>
          <a:endParaRPr lang="en-IN"/>
        </a:p>
      </dgm:t>
    </dgm:pt>
    <dgm:pt modelId="{75AB8872-FE24-4AAB-A280-CE8206F7CBEF}">
      <dgm:prSet/>
      <dgm:spPr/>
      <dgm:t>
        <a:bodyPr/>
        <a:lstStyle/>
        <a:p>
          <a:r>
            <a:rPr lang="en-US"/>
            <a:t>Problem 1: Momentum Price Prediction</a:t>
          </a:r>
          <a:endParaRPr lang="en-IN"/>
        </a:p>
      </dgm:t>
    </dgm:pt>
    <dgm:pt modelId="{1811A18D-EC94-47D3-ABAE-7393F3AEB1EB}" type="parTrans" cxnId="{04DD9065-4CAE-46F6-BB3D-96653EABAA50}">
      <dgm:prSet/>
      <dgm:spPr/>
      <dgm:t>
        <a:bodyPr/>
        <a:lstStyle/>
        <a:p>
          <a:endParaRPr lang="en-IN"/>
        </a:p>
      </dgm:t>
    </dgm:pt>
    <dgm:pt modelId="{0EAB351D-1D20-4EBE-BCA4-1A8FA7900295}" type="sibTrans" cxnId="{04DD9065-4CAE-46F6-BB3D-96653EABAA50}">
      <dgm:prSet/>
      <dgm:spPr/>
      <dgm:t>
        <a:bodyPr/>
        <a:lstStyle/>
        <a:p>
          <a:endParaRPr lang="en-IN"/>
        </a:p>
      </dgm:t>
    </dgm:pt>
    <dgm:pt modelId="{7D1EAD77-C1BC-4BCA-A664-C8B6606817AD}">
      <dgm:prSet/>
      <dgm:spPr/>
      <dgm:t>
        <a:bodyPr/>
        <a:lstStyle/>
        <a:p>
          <a:r>
            <a:rPr lang="en-US" dirty="0"/>
            <a:t>Challenge: Predict future stock prices using only past price history.</a:t>
          </a:r>
          <a:endParaRPr lang="en-IN" dirty="0"/>
        </a:p>
      </dgm:t>
    </dgm:pt>
    <dgm:pt modelId="{8C719514-9E94-45B6-AD2C-B6F205487F78}" type="parTrans" cxnId="{24E67FFC-63A5-4AD0-A2EA-547EF8FBE56A}">
      <dgm:prSet/>
      <dgm:spPr/>
      <dgm:t>
        <a:bodyPr/>
        <a:lstStyle/>
        <a:p>
          <a:endParaRPr lang="en-IN"/>
        </a:p>
      </dgm:t>
    </dgm:pt>
    <dgm:pt modelId="{2FC9C80E-7881-4B58-BA5C-F8F335564B8B}" type="sibTrans" cxnId="{24E67FFC-63A5-4AD0-A2EA-547EF8FBE56A}">
      <dgm:prSet/>
      <dgm:spPr/>
      <dgm:t>
        <a:bodyPr/>
        <a:lstStyle/>
        <a:p>
          <a:endParaRPr lang="en-IN"/>
        </a:p>
      </dgm:t>
    </dgm:pt>
    <dgm:pt modelId="{29E133B9-C44D-4ED1-959C-B34378C51A73}">
      <dgm:prSet/>
      <dgm:spPr/>
      <dgm:t>
        <a:bodyPr/>
        <a:lstStyle/>
        <a:p>
          <a:r>
            <a:rPr lang="en-US"/>
            <a:t>Why hard:</a:t>
          </a:r>
          <a:endParaRPr lang="en-IN"/>
        </a:p>
      </dgm:t>
    </dgm:pt>
    <dgm:pt modelId="{02761F7A-1C2B-4C6F-92DB-F7882A6C29C7}" type="parTrans" cxnId="{0000CEE5-C4C6-440D-90DA-49926B696C46}">
      <dgm:prSet/>
      <dgm:spPr/>
      <dgm:t>
        <a:bodyPr/>
        <a:lstStyle/>
        <a:p>
          <a:endParaRPr lang="en-IN"/>
        </a:p>
      </dgm:t>
    </dgm:pt>
    <dgm:pt modelId="{9DE26B20-F958-4366-9234-B90FA4A3FD4C}" type="sibTrans" cxnId="{0000CEE5-C4C6-440D-90DA-49926B696C46}">
      <dgm:prSet/>
      <dgm:spPr/>
      <dgm:t>
        <a:bodyPr/>
        <a:lstStyle/>
        <a:p>
          <a:endParaRPr lang="en-IN"/>
        </a:p>
      </dgm:t>
    </dgm:pt>
    <dgm:pt modelId="{43168C2B-FFFA-4334-A442-B6D04A1C052E}">
      <dgm:prSet/>
      <dgm:spPr/>
      <dgm:t>
        <a:bodyPr/>
        <a:lstStyle/>
        <a:p>
          <a:r>
            <a:rPr lang="en-US"/>
            <a:t>Non-linear patterns.</a:t>
          </a:r>
          <a:endParaRPr lang="en-IN"/>
        </a:p>
      </dgm:t>
    </dgm:pt>
    <dgm:pt modelId="{909058F9-7D0E-4ABA-BD0D-EB814CF8A9C5}" type="parTrans" cxnId="{5BC65E9D-39BC-41ED-A39C-E845371EF1CA}">
      <dgm:prSet/>
      <dgm:spPr/>
      <dgm:t>
        <a:bodyPr/>
        <a:lstStyle/>
        <a:p>
          <a:endParaRPr lang="en-IN"/>
        </a:p>
      </dgm:t>
    </dgm:pt>
    <dgm:pt modelId="{DA4CDF3C-FD4C-4EF0-B884-4A4DDA54C4B2}" type="sibTrans" cxnId="{5BC65E9D-39BC-41ED-A39C-E845371EF1CA}">
      <dgm:prSet/>
      <dgm:spPr/>
      <dgm:t>
        <a:bodyPr/>
        <a:lstStyle/>
        <a:p>
          <a:endParaRPr lang="en-IN"/>
        </a:p>
      </dgm:t>
    </dgm:pt>
    <dgm:pt modelId="{DD04C81E-E6E6-45D1-8ECB-2F1CA6FCB9E4}">
      <dgm:prSet/>
      <dgm:spPr/>
      <dgm:t>
        <a:bodyPr/>
        <a:lstStyle/>
        <a:p>
          <a:r>
            <a:rPr lang="en-US"/>
            <a:t>Noise in financial time series.</a:t>
          </a:r>
          <a:endParaRPr lang="en-IN"/>
        </a:p>
      </dgm:t>
    </dgm:pt>
    <dgm:pt modelId="{EA070356-EA5C-4360-99CA-BBF430B5FE74}" type="parTrans" cxnId="{44C14EC1-6722-449C-B9ED-7C85CF49443E}">
      <dgm:prSet/>
      <dgm:spPr/>
      <dgm:t>
        <a:bodyPr/>
        <a:lstStyle/>
        <a:p>
          <a:endParaRPr lang="en-IN"/>
        </a:p>
      </dgm:t>
    </dgm:pt>
    <dgm:pt modelId="{6EF2E6DC-8C55-4C5C-A0CD-F204AE771017}" type="sibTrans" cxnId="{44C14EC1-6722-449C-B9ED-7C85CF49443E}">
      <dgm:prSet/>
      <dgm:spPr/>
      <dgm:t>
        <a:bodyPr/>
        <a:lstStyle/>
        <a:p>
          <a:endParaRPr lang="en-IN"/>
        </a:p>
      </dgm:t>
    </dgm:pt>
    <dgm:pt modelId="{42A5410D-FCBC-40C7-A135-50B4F23092F9}">
      <dgm:prSet/>
      <dgm:spPr/>
      <dgm:t>
        <a:bodyPr/>
        <a:lstStyle/>
        <a:p>
          <a:r>
            <a:rPr lang="en-US"/>
            <a:t>Need enough lead time for decision making (you chose 7 days ahead).</a:t>
          </a:r>
          <a:endParaRPr lang="en-IN"/>
        </a:p>
      </dgm:t>
    </dgm:pt>
    <dgm:pt modelId="{0636BC98-D0EC-47B0-8650-5FF177BEFB36}" type="parTrans" cxnId="{617B2E7E-1F8B-4B8A-9EEE-78E95B39F57D}">
      <dgm:prSet/>
      <dgm:spPr/>
      <dgm:t>
        <a:bodyPr/>
        <a:lstStyle/>
        <a:p>
          <a:endParaRPr lang="en-IN"/>
        </a:p>
      </dgm:t>
    </dgm:pt>
    <dgm:pt modelId="{438AA50C-CC23-491E-A1CD-BADC7867F554}" type="sibTrans" cxnId="{617B2E7E-1F8B-4B8A-9EEE-78E95B39F57D}">
      <dgm:prSet/>
      <dgm:spPr/>
      <dgm:t>
        <a:bodyPr/>
        <a:lstStyle/>
        <a:p>
          <a:endParaRPr lang="en-IN"/>
        </a:p>
      </dgm:t>
    </dgm:pt>
    <dgm:pt modelId="{642FEE5C-73F1-4B85-AECA-8FDDD5056FE1}">
      <dgm:prSet/>
      <dgm:spPr/>
      <dgm:t>
        <a:bodyPr/>
        <a:lstStyle/>
        <a:p>
          <a:r>
            <a:rPr lang="en-US"/>
            <a:t>Problem 2: News Sentiment Prediction</a:t>
          </a:r>
          <a:endParaRPr lang="en-IN"/>
        </a:p>
      </dgm:t>
    </dgm:pt>
    <dgm:pt modelId="{FC9D202D-5281-4023-8BC7-270A781D8F70}" type="parTrans" cxnId="{AAD53989-8B3B-4230-8175-71F2E8789B1E}">
      <dgm:prSet/>
      <dgm:spPr/>
      <dgm:t>
        <a:bodyPr/>
        <a:lstStyle/>
        <a:p>
          <a:endParaRPr lang="en-IN"/>
        </a:p>
      </dgm:t>
    </dgm:pt>
    <dgm:pt modelId="{CAC42142-11F9-4626-AEAB-A0090A810AB6}" type="sibTrans" cxnId="{AAD53989-8B3B-4230-8175-71F2E8789B1E}">
      <dgm:prSet/>
      <dgm:spPr/>
      <dgm:t>
        <a:bodyPr/>
        <a:lstStyle/>
        <a:p>
          <a:endParaRPr lang="en-IN"/>
        </a:p>
      </dgm:t>
    </dgm:pt>
    <dgm:pt modelId="{0B687739-0CAA-4BCA-9C62-9C5796658EF1}">
      <dgm:prSet/>
      <dgm:spPr/>
      <dgm:t>
        <a:bodyPr/>
        <a:lstStyle/>
        <a:p>
          <a:r>
            <a:rPr lang="en-US"/>
            <a:t>Challenge: Predict bullish or bearish movement based on daily news.</a:t>
          </a:r>
          <a:endParaRPr lang="en-IN"/>
        </a:p>
      </dgm:t>
    </dgm:pt>
    <dgm:pt modelId="{D0F537F0-20FE-4C60-A0A1-EB97E79A4384}" type="parTrans" cxnId="{B99E26D9-7FDA-4BA2-8F5B-E4FF027A73AB}">
      <dgm:prSet/>
      <dgm:spPr/>
      <dgm:t>
        <a:bodyPr/>
        <a:lstStyle/>
        <a:p>
          <a:endParaRPr lang="en-IN"/>
        </a:p>
      </dgm:t>
    </dgm:pt>
    <dgm:pt modelId="{67F531B0-FA46-480D-8303-2B54A655D32F}" type="sibTrans" cxnId="{B99E26D9-7FDA-4BA2-8F5B-E4FF027A73AB}">
      <dgm:prSet/>
      <dgm:spPr/>
      <dgm:t>
        <a:bodyPr/>
        <a:lstStyle/>
        <a:p>
          <a:endParaRPr lang="en-IN"/>
        </a:p>
      </dgm:t>
    </dgm:pt>
    <dgm:pt modelId="{ED1E3218-3945-4645-BB75-28CCFE0DF9F0}">
      <dgm:prSet/>
      <dgm:spPr/>
      <dgm:t>
        <a:bodyPr/>
        <a:lstStyle/>
        <a:p>
          <a:r>
            <a:rPr lang="en-US"/>
            <a:t>Why hard:</a:t>
          </a:r>
          <a:endParaRPr lang="en-IN"/>
        </a:p>
      </dgm:t>
    </dgm:pt>
    <dgm:pt modelId="{C032B52A-9EFD-4DBF-AF5C-F6BBC515A7B2}" type="parTrans" cxnId="{992C3D70-215D-4DAF-A617-2C3EE34F78DD}">
      <dgm:prSet/>
      <dgm:spPr/>
      <dgm:t>
        <a:bodyPr/>
        <a:lstStyle/>
        <a:p>
          <a:endParaRPr lang="en-IN"/>
        </a:p>
      </dgm:t>
    </dgm:pt>
    <dgm:pt modelId="{E3C5B596-D64E-45D8-BF31-AF13930290B3}" type="sibTrans" cxnId="{992C3D70-215D-4DAF-A617-2C3EE34F78DD}">
      <dgm:prSet/>
      <dgm:spPr/>
      <dgm:t>
        <a:bodyPr/>
        <a:lstStyle/>
        <a:p>
          <a:endParaRPr lang="en-IN"/>
        </a:p>
      </dgm:t>
    </dgm:pt>
    <dgm:pt modelId="{1CF3A84F-861D-4843-A019-F6F60AF97EEF}">
      <dgm:prSet/>
      <dgm:spPr/>
      <dgm:t>
        <a:bodyPr/>
        <a:lstStyle/>
        <a:p>
          <a:r>
            <a:rPr lang="en-US"/>
            <a:t>Natural language is unstructured and noisy.</a:t>
          </a:r>
          <a:endParaRPr lang="en-IN"/>
        </a:p>
      </dgm:t>
    </dgm:pt>
    <dgm:pt modelId="{825BC632-D7AF-4E57-8C77-3AF6E7AC0D95}" type="parTrans" cxnId="{E6B93439-7B02-46B9-BF23-5074979B5B8F}">
      <dgm:prSet/>
      <dgm:spPr/>
      <dgm:t>
        <a:bodyPr/>
        <a:lstStyle/>
        <a:p>
          <a:endParaRPr lang="en-IN"/>
        </a:p>
      </dgm:t>
    </dgm:pt>
    <dgm:pt modelId="{8502C957-44C9-40C2-B84B-B59FB23FCEEC}" type="sibTrans" cxnId="{E6B93439-7B02-46B9-BF23-5074979B5B8F}">
      <dgm:prSet/>
      <dgm:spPr/>
      <dgm:t>
        <a:bodyPr/>
        <a:lstStyle/>
        <a:p>
          <a:endParaRPr lang="en-IN"/>
        </a:p>
      </dgm:t>
    </dgm:pt>
    <dgm:pt modelId="{53E95FA9-6601-48B7-92E2-99B660DD889D}">
      <dgm:prSet/>
      <dgm:spPr/>
      <dgm:t>
        <a:bodyPr/>
        <a:lstStyle/>
        <a:p>
          <a:r>
            <a:rPr lang="en-US"/>
            <a:t>Same news can affect different stocks differently.</a:t>
          </a:r>
          <a:endParaRPr lang="en-IN"/>
        </a:p>
      </dgm:t>
    </dgm:pt>
    <dgm:pt modelId="{8461119A-E482-462E-A5EF-724C876B99BD}" type="parTrans" cxnId="{B0245125-C752-43EB-90C8-563CF078337C}">
      <dgm:prSet/>
      <dgm:spPr/>
      <dgm:t>
        <a:bodyPr/>
        <a:lstStyle/>
        <a:p>
          <a:endParaRPr lang="en-IN"/>
        </a:p>
      </dgm:t>
    </dgm:pt>
    <dgm:pt modelId="{1145640A-E833-445F-80E9-ED7FEC01C2E9}" type="sibTrans" cxnId="{B0245125-C752-43EB-90C8-563CF078337C}">
      <dgm:prSet/>
      <dgm:spPr/>
      <dgm:t>
        <a:bodyPr/>
        <a:lstStyle/>
        <a:p>
          <a:endParaRPr lang="en-IN"/>
        </a:p>
      </dgm:t>
    </dgm:pt>
    <dgm:pt modelId="{D06427A0-56DC-426D-9AE5-3BAB0728F37B}">
      <dgm:prSet/>
      <dgm:spPr/>
      <dgm:t>
        <a:bodyPr/>
        <a:lstStyle/>
        <a:p>
          <a:r>
            <a:rPr lang="en-US"/>
            <a:t>Massive volume of news every day.</a:t>
          </a:r>
          <a:endParaRPr lang="en-IN"/>
        </a:p>
      </dgm:t>
    </dgm:pt>
    <dgm:pt modelId="{2C2BFD47-FCF7-4F2C-A10B-DE5D9AD7E404}" type="parTrans" cxnId="{D8D06D2D-D9D8-42E4-ACAA-5E9BFF501AED}">
      <dgm:prSet/>
      <dgm:spPr/>
      <dgm:t>
        <a:bodyPr/>
        <a:lstStyle/>
        <a:p>
          <a:endParaRPr lang="en-IN"/>
        </a:p>
      </dgm:t>
    </dgm:pt>
    <dgm:pt modelId="{6CA1A4B9-8610-4DD4-99CB-1BF879A3E256}" type="sibTrans" cxnId="{D8D06D2D-D9D8-42E4-ACAA-5E9BFF501AED}">
      <dgm:prSet/>
      <dgm:spPr/>
      <dgm:t>
        <a:bodyPr/>
        <a:lstStyle/>
        <a:p>
          <a:endParaRPr lang="en-IN"/>
        </a:p>
      </dgm:t>
    </dgm:pt>
    <dgm:pt modelId="{5D5F29A6-69A1-4337-865F-B49F735B587E}" type="pres">
      <dgm:prSet presAssocID="{0B43A210-F524-41BD-BE04-35AAA16989D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29D382B-3D2B-4137-B3F8-95095E8EAECA}" type="pres">
      <dgm:prSet presAssocID="{C3496FC5-A905-4CEA-9CB6-C4C29C4C3863}" presName="root1" presStyleCnt="0"/>
      <dgm:spPr/>
    </dgm:pt>
    <dgm:pt modelId="{D4801834-2421-4C60-98FC-C42E07687E5B}" type="pres">
      <dgm:prSet presAssocID="{C3496FC5-A905-4CEA-9CB6-C4C29C4C3863}" presName="LevelOneTextNode" presStyleLbl="node0" presStyleIdx="0" presStyleCnt="1" custScaleX="170334" custScaleY="230366">
        <dgm:presLayoutVars>
          <dgm:chPref val="3"/>
        </dgm:presLayoutVars>
      </dgm:prSet>
      <dgm:spPr/>
    </dgm:pt>
    <dgm:pt modelId="{56999E77-80F6-4273-898A-7AA32C9D75D0}" type="pres">
      <dgm:prSet presAssocID="{C3496FC5-A905-4CEA-9CB6-C4C29C4C3863}" presName="level2hierChild" presStyleCnt="0"/>
      <dgm:spPr/>
    </dgm:pt>
    <dgm:pt modelId="{452F483C-6F99-46E7-8E1C-AE5E260306E2}" type="pres">
      <dgm:prSet presAssocID="{1811A18D-EC94-47D3-ABAE-7393F3AEB1EB}" presName="conn2-1" presStyleLbl="parChTrans1D2" presStyleIdx="0" presStyleCnt="2"/>
      <dgm:spPr/>
    </dgm:pt>
    <dgm:pt modelId="{CEAA5078-4F83-4E86-B9B8-B92A1B2B604C}" type="pres">
      <dgm:prSet presAssocID="{1811A18D-EC94-47D3-ABAE-7393F3AEB1EB}" presName="connTx" presStyleLbl="parChTrans1D2" presStyleIdx="0" presStyleCnt="2"/>
      <dgm:spPr/>
    </dgm:pt>
    <dgm:pt modelId="{0857C6AA-7EE8-4C5E-81B7-F91FD9B59129}" type="pres">
      <dgm:prSet presAssocID="{75AB8872-FE24-4AAB-A280-CE8206F7CBEF}" presName="root2" presStyleCnt="0"/>
      <dgm:spPr/>
    </dgm:pt>
    <dgm:pt modelId="{23F41E44-5A89-4434-BE32-091DB4584C85}" type="pres">
      <dgm:prSet presAssocID="{75AB8872-FE24-4AAB-A280-CE8206F7CBEF}" presName="LevelTwoTextNode" presStyleLbl="node2" presStyleIdx="0" presStyleCnt="2">
        <dgm:presLayoutVars>
          <dgm:chPref val="3"/>
        </dgm:presLayoutVars>
      </dgm:prSet>
      <dgm:spPr/>
    </dgm:pt>
    <dgm:pt modelId="{5BFAD2BB-4F2F-4BA8-8C0B-4DEFC039442D}" type="pres">
      <dgm:prSet presAssocID="{75AB8872-FE24-4AAB-A280-CE8206F7CBEF}" presName="level3hierChild" presStyleCnt="0"/>
      <dgm:spPr/>
    </dgm:pt>
    <dgm:pt modelId="{28E4A4DA-66CB-4026-A9CD-4AB0B36EB6E0}" type="pres">
      <dgm:prSet presAssocID="{8C719514-9E94-45B6-AD2C-B6F205487F78}" presName="conn2-1" presStyleLbl="parChTrans1D3" presStyleIdx="0" presStyleCnt="2"/>
      <dgm:spPr/>
    </dgm:pt>
    <dgm:pt modelId="{1FCF5E3B-0DEB-4FB4-9EB6-CB6770BF34DE}" type="pres">
      <dgm:prSet presAssocID="{8C719514-9E94-45B6-AD2C-B6F205487F78}" presName="connTx" presStyleLbl="parChTrans1D3" presStyleIdx="0" presStyleCnt="2"/>
      <dgm:spPr/>
    </dgm:pt>
    <dgm:pt modelId="{E19375A0-8DC9-406A-BB8C-D370FB070595}" type="pres">
      <dgm:prSet presAssocID="{7D1EAD77-C1BC-4BCA-A664-C8B6606817AD}" presName="root2" presStyleCnt="0"/>
      <dgm:spPr/>
    </dgm:pt>
    <dgm:pt modelId="{1F13A61C-056B-4B32-8EDE-2BE2729C7DB3}" type="pres">
      <dgm:prSet presAssocID="{7D1EAD77-C1BC-4BCA-A664-C8B6606817AD}" presName="LevelTwoTextNode" presStyleLbl="node3" presStyleIdx="0" presStyleCnt="2">
        <dgm:presLayoutVars>
          <dgm:chPref val="3"/>
        </dgm:presLayoutVars>
      </dgm:prSet>
      <dgm:spPr/>
    </dgm:pt>
    <dgm:pt modelId="{6D9F3594-64CB-4336-8671-8C05AB56C7A1}" type="pres">
      <dgm:prSet presAssocID="{7D1EAD77-C1BC-4BCA-A664-C8B6606817AD}" presName="level3hierChild" presStyleCnt="0"/>
      <dgm:spPr/>
    </dgm:pt>
    <dgm:pt modelId="{E98C3771-EA9C-45DC-9699-AC4D367BA7B3}" type="pres">
      <dgm:prSet presAssocID="{02761F7A-1C2B-4C6F-92DB-F7882A6C29C7}" presName="conn2-1" presStyleLbl="parChTrans1D4" presStyleIdx="0" presStyleCnt="8"/>
      <dgm:spPr/>
    </dgm:pt>
    <dgm:pt modelId="{6AE7EB00-C1B0-469D-9FA0-503FA08B4DBC}" type="pres">
      <dgm:prSet presAssocID="{02761F7A-1C2B-4C6F-92DB-F7882A6C29C7}" presName="connTx" presStyleLbl="parChTrans1D4" presStyleIdx="0" presStyleCnt="8"/>
      <dgm:spPr/>
    </dgm:pt>
    <dgm:pt modelId="{76EB534C-9727-4190-B0AB-826A417D4F6C}" type="pres">
      <dgm:prSet presAssocID="{29E133B9-C44D-4ED1-959C-B34378C51A73}" presName="root2" presStyleCnt="0"/>
      <dgm:spPr/>
    </dgm:pt>
    <dgm:pt modelId="{11FB4A78-09DF-4DB4-A6B5-1D47FC0ACFEF}" type="pres">
      <dgm:prSet presAssocID="{29E133B9-C44D-4ED1-959C-B34378C51A73}" presName="LevelTwoTextNode" presStyleLbl="node4" presStyleIdx="0" presStyleCnt="8">
        <dgm:presLayoutVars>
          <dgm:chPref val="3"/>
        </dgm:presLayoutVars>
      </dgm:prSet>
      <dgm:spPr/>
    </dgm:pt>
    <dgm:pt modelId="{961BAD2B-3CA6-4DCD-A93D-F9E868C09707}" type="pres">
      <dgm:prSet presAssocID="{29E133B9-C44D-4ED1-959C-B34378C51A73}" presName="level3hierChild" presStyleCnt="0"/>
      <dgm:spPr/>
    </dgm:pt>
    <dgm:pt modelId="{465E1E86-5A2E-4F01-8DD5-2FFA1FF98C4C}" type="pres">
      <dgm:prSet presAssocID="{909058F9-7D0E-4ABA-BD0D-EB814CF8A9C5}" presName="conn2-1" presStyleLbl="parChTrans1D4" presStyleIdx="1" presStyleCnt="8"/>
      <dgm:spPr/>
    </dgm:pt>
    <dgm:pt modelId="{9D108EC4-DAAA-446E-A43B-BDE172437C0E}" type="pres">
      <dgm:prSet presAssocID="{909058F9-7D0E-4ABA-BD0D-EB814CF8A9C5}" presName="connTx" presStyleLbl="parChTrans1D4" presStyleIdx="1" presStyleCnt="8"/>
      <dgm:spPr/>
    </dgm:pt>
    <dgm:pt modelId="{F3AC6384-1862-421B-BB46-247F6AFA8BCA}" type="pres">
      <dgm:prSet presAssocID="{43168C2B-FFFA-4334-A442-B6D04A1C052E}" presName="root2" presStyleCnt="0"/>
      <dgm:spPr/>
    </dgm:pt>
    <dgm:pt modelId="{51640A67-7534-46D8-B302-0C9C44D386B1}" type="pres">
      <dgm:prSet presAssocID="{43168C2B-FFFA-4334-A442-B6D04A1C052E}" presName="LevelTwoTextNode" presStyleLbl="node4" presStyleIdx="1" presStyleCnt="8">
        <dgm:presLayoutVars>
          <dgm:chPref val="3"/>
        </dgm:presLayoutVars>
      </dgm:prSet>
      <dgm:spPr/>
    </dgm:pt>
    <dgm:pt modelId="{736DA544-9344-4298-9E2E-CB97F1AA2CE5}" type="pres">
      <dgm:prSet presAssocID="{43168C2B-FFFA-4334-A442-B6D04A1C052E}" presName="level3hierChild" presStyleCnt="0"/>
      <dgm:spPr/>
    </dgm:pt>
    <dgm:pt modelId="{F4365DE7-E6E5-4B30-878D-E4A3C636D166}" type="pres">
      <dgm:prSet presAssocID="{EA070356-EA5C-4360-99CA-BBF430B5FE74}" presName="conn2-1" presStyleLbl="parChTrans1D4" presStyleIdx="2" presStyleCnt="8"/>
      <dgm:spPr/>
    </dgm:pt>
    <dgm:pt modelId="{4D8C4402-4CC3-4033-945D-5247102A903B}" type="pres">
      <dgm:prSet presAssocID="{EA070356-EA5C-4360-99CA-BBF430B5FE74}" presName="connTx" presStyleLbl="parChTrans1D4" presStyleIdx="2" presStyleCnt="8"/>
      <dgm:spPr/>
    </dgm:pt>
    <dgm:pt modelId="{29C8614B-3151-4F1E-8678-880154537EBF}" type="pres">
      <dgm:prSet presAssocID="{DD04C81E-E6E6-45D1-8ECB-2F1CA6FCB9E4}" presName="root2" presStyleCnt="0"/>
      <dgm:spPr/>
    </dgm:pt>
    <dgm:pt modelId="{0ED95209-CA77-48AA-9132-5166B05903B7}" type="pres">
      <dgm:prSet presAssocID="{DD04C81E-E6E6-45D1-8ECB-2F1CA6FCB9E4}" presName="LevelTwoTextNode" presStyleLbl="node4" presStyleIdx="2" presStyleCnt="8">
        <dgm:presLayoutVars>
          <dgm:chPref val="3"/>
        </dgm:presLayoutVars>
      </dgm:prSet>
      <dgm:spPr/>
    </dgm:pt>
    <dgm:pt modelId="{972FF1C8-294D-4FD1-8D94-2F1FB1EF0CC7}" type="pres">
      <dgm:prSet presAssocID="{DD04C81E-E6E6-45D1-8ECB-2F1CA6FCB9E4}" presName="level3hierChild" presStyleCnt="0"/>
      <dgm:spPr/>
    </dgm:pt>
    <dgm:pt modelId="{99278675-689F-497E-835C-45ACAB44B749}" type="pres">
      <dgm:prSet presAssocID="{0636BC98-D0EC-47B0-8650-5FF177BEFB36}" presName="conn2-1" presStyleLbl="parChTrans1D4" presStyleIdx="3" presStyleCnt="8"/>
      <dgm:spPr/>
    </dgm:pt>
    <dgm:pt modelId="{495588DB-A50D-47E5-B070-3C3838258CD2}" type="pres">
      <dgm:prSet presAssocID="{0636BC98-D0EC-47B0-8650-5FF177BEFB36}" presName="connTx" presStyleLbl="parChTrans1D4" presStyleIdx="3" presStyleCnt="8"/>
      <dgm:spPr/>
    </dgm:pt>
    <dgm:pt modelId="{83C70C1C-854D-4294-AE74-DC8CDF038969}" type="pres">
      <dgm:prSet presAssocID="{42A5410D-FCBC-40C7-A135-50B4F23092F9}" presName="root2" presStyleCnt="0"/>
      <dgm:spPr/>
    </dgm:pt>
    <dgm:pt modelId="{95458181-D604-4097-9771-DC51EA217A5C}" type="pres">
      <dgm:prSet presAssocID="{42A5410D-FCBC-40C7-A135-50B4F23092F9}" presName="LevelTwoTextNode" presStyleLbl="node4" presStyleIdx="3" presStyleCnt="8">
        <dgm:presLayoutVars>
          <dgm:chPref val="3"/>
        </dgm:presLayoutVars>
      </dgm:prSet>
      <dgm:spPr/>
    </dgm:pt>
    <dgm:pt modelId="{2B455B53-39DC-463C-9342-4409AC122233}" type="pres">
      <dgm:prSet presAssocID="{42A5410D-FCBC-40C7-A135-50B4F23092F9}" presName="level3hierChild" presStyleCnt="0"/>
      <dgm:spPr/>
    </dgm:pt>
    <dgm:pt modelId="{B5DCCF95-A15A-4E82-B7D4-C3688C8D7910}" type="pres">
      <dgm:prSet presAssocID="{FC9D202D-5281-4023-8BC7-270A781D8F70}" presName="conn2-1" presStyleLbl="parChTrans1D2" presStyleIdx="1" presStyleCnt="2"/>
      <dgm:spPr/>
    </dgm:pt>
    <dgm:pt modelId="{C17A4518-44BC-46B3-B18D-C1DD460E4DB6}" type="pres">
      <dgm:prSet presAssocID="{FC9D202D-5281-4023-8BC7-270A781D8F70}" presName="connTx" presStyleLbl="parChTrans1D2" presStyleIdx="1" presStyleCnt="2"/>
      <dgm:spPr/>
    </dgm:pt>
    <dgm:pt modelId="{5641234D-E257-44CB-8B96-273B1D9EC65B}" type="pres">
      <dgm:prSet presAssocID="{642FEE5C-73F1-4B85-AECA-8FDDD5056FE1}" presName="root2" presStyleCnt="0"/>
      <dgm:spPr/>
    </dgm:pt>
    <dgm:pt modelId="{8B17BFA5-E172-4F76-8F3A-45ABC068E6AA}" type="pres">
      <dgm:prSet presAssocID="{642FEE5C-73F1-4B85-AECA-8FDDD5056FE1}" presName="LevelTwoTextNode" presStyleLbl="node2" presStyleIdx="1" presStyleCnt="2">
        <dgm:presLayoutVars>
          <dgm:chPref val="3"/>
        </dgm:presLayoutVars>
      </dgm:prSet>
      <dgm:spPr/>
    </dgm:pt>
    <dgm:pt modelId="{810C6F7C-0829-442B-8ED6-75F566A1D5E0}" type="pres">
      <dgm:prSet presAssocID="{642FEE5C-73F1-4B85-AECA-8FDDD5056FE1}" presName="level3hierChild" presStyleCnt="0"/>
      <dgm:spPr/>
    </dgm:pt>
    <dgm:pt modelId="{06170218-9F0E-4030-B86A-D9922655E53D}" type="pres">
      <dgm:prSet presAssocID="{D0F537F0-20FE-4C60-A0A1-EB97E79A4384}" presName="conn2-1" presStyleLbl="parChTrans1D3" presStyleIdx="1" presStyleCnt="2"/>
      <dgm:spPr/>
    </dgm:pt>
    <dgm:pt modelId="{6A77542A-F3C4-4F43-938F-D5B3EE5F3BEA}" type="pres">
      <dgm:prSet presAssocID="{D0F537F0-20FE-4C60-A0A1-EB97E79A4384}" presName="connTx" presStyleLbl="parChTrans1D3" presStyleIdx="1" presStyleCnt="2"/>
      <dgm:spPr/>
    </dgm:pt>
    <dgm:pt modelId="{DC3F5394-B711-4E6C-B70C-92AD97FA6768}" type="pres">
      <dgm:prSet presAssocID="{0B687739-0CAA-4BCA-9C62-9C5796658EF1}" presName="root2" presStyleCnt="0"/>
      <dgm:spPr/>
    </dgm:pt>
    <dgm:pt modelId="{32642A9A-26E6-4B92-8868-7EC1C64DB186}" type="pres">
      <dgm:prSet presAssocID="{0B687739-0CAA-4BCA-9C62-9C5796658EF1}" presName="LevelTwoTextNode" presStyleLbl="node3" presStyleIdx="1" presStyleCnt="2">
        <dgm:presLayoutVars>
          <dgm:chPref val="3"/>
        </dgm:presLayoutVars>
      </dgm:prSet>
      <dgm:spPr/>
    </dgm:pt>
    <dgm:pt modelId="{17305110-A244-4CC0-BA4B-7386CF2A93C4}" type="pres">
      <dgm:prSet presAssocID="{0B687739-0CAA-4BCA-9C62-9C5796658EF1}" presName="level3hierChild" presStyleCnt="0"/>
      <dgm:spPr/>
    </dgm:pt>
    <dgm:pt modelId="{368C51C6-CE78-4D23-8D78-BDA81B9AAEB8}" type="pres">
      <dgm:prSet presAssocID="{C032B52A-9EFD-4DBF-AF5C-F6BBC515A7B2}" presName="conn2-1" presStyleLbl="parChTrans1D4" presStyleIdx="4" presStyleCnt="8"/>
      <dgm:spPr/>
    </dgm:pt>
    <dgm:pt modelId="{1545B5D1-2120-4067-AC77-B0D06F79952B}" type="pres">
      <dgm:prSet presAssocID="{C032B52A-9EFD-4DBF-AF5C-F6BBC515A7B2}" presName="connTx" presStyleLbl="parChTrans1D4" presStyleIdx="4" presStyleCnt="8"/>
      <dgm:spPr/>
    </dgm:pt>
    <dgm:pt modelId="{282C9ECD-D71C-47DF-94AC-3671E27D297D}" type="pres">
      <dgm:prSet presAssocID="{ED1E3218-3945-4645-BB75-28CCFE0DF9F0}" presName="root2" presStyleCnt="0"/>
      <dgm:spPr/>
    </dgm:pt>
    <dgm:pt modelId="{6B25C1C8-D2BD-4CE8-A3B4-2AC70CF345FB}" type="pres">
      <dgm:prSet presAssocID="{ED1E3218-3945-4645-BB75-28CCFE0DF9F0}" presName="LevelTwoTextNode" presStyleLbl="node4" presStyleIdx="4" presStyleCnt="8">
        <dgm:presLayoutVars>
          <dgm:chPref val="3"/>
        </dgm:presLayoutVars>
      </dgm:prSet>
      <dgm:spPr/>
    </dgm:pt>
    <dgm:pt modelId="{F59138A9-14BF-4D7B-AA52-ECEA6305B6CD}" type="pres">
      <dgm:prSet presAssocID="{ED1E3218-3945-4645-BB75-28CCFE0DF9F0}" presName="level3hierChild" presStyleCnt="0"/>
      <dgm:spPr/>
    </dgm:pt>
    <dgm:pt modelId="{745743C4-FDB0-4A15-A25C-0AED395A04D7}" type="pres">
      <dgm:prSet presAssocID="{825BC632-D7AF-4E57-8C77-3AF6E7AC0D95}" presName="conn2-1" presStyleLbl="parChTrans1D4" presStyleIdx="5" presStyleCnt="8"/>
      <dgm:spPr/>
    </dgm:pt>
    <dgm:pt modelId="{A137D7EB-2097-46AB-8F9C-EC5DB272F64F}" type="pres">
      <dgm:prSet presAssocID="{825BC632-D7AF-4E57-8C77-3AF6E7AC0D95}" presName="connTx" presStyleLbl="parChTrans1D4" presStyleIdx="5" presStyleCnt="8"/>
      <dgm:spPr/>
    </dgm:pt>
    <dgm:pt modelId="{CFC60482-D44D-467B-A8EF-56CAD28419F4}" type="pres">
      <dgm:prSet presAssocID="{1CF3A84F-861D-4843-A019-F6F60AF97EEF}" presName="root2" presStyleCnt="0"/>
      <dgm:spPr/>
    </dgm:pt>
    <dgm:pt modelId="{FC4C7C71-D813-420E-8F8C-92690597738C}" type="pres">
      <dgm:prSet presAssocID="{1CF3A84F-861D-4843-A019-F6F60AF97EEF}" presName="LevelTwoTextNode" presStyleLbl="node4" presStyleIdx="5" presStyleCnt="8">
        <dgm:presLayoutVars>
          <dgm:chPref val="3"/>
        </dgm:presLayoutVars>
      </dgm:prSet>
      <dgm:spPr/>
    </dgm:pt>
    <dgm:pt modelId="{197B2B85-240B-4BC9-B781-E3BB69B47DE6}" type="pres">
      <dgm:prSet presAssocID="{1CF3A84F-861D-4843-A019-F6F60AF97EEF}" presName="level3hierChild" presStyleCnt="0"/>
      <dgm:spPr/>
    </dgm:pt>
    <dgm:pt modelId="{AC0BA8B6-C48B-4BF2-A307-8BE50804A210}" type="pres">
      <dgm:prSet presAssocID="{8461119A-E482-462E-A5EF-724C876B99BD}" presName="conn2-1" presStyleLbl="parChTrans1D4" presStyleIdx="6" presStyleCnt="8"/>
      <dgm:spPr/>
    </dgm:pt>
    <dgm:pt modelId="{272EAFA4-453D-41EA-8A24-741A055789F1}" type="pres">
      <dgm:prSet presAssocID="{8461119A-E482-462E-A5EF-724C876B99BD}" presName="connTx" presStyleLbl="parChTrans1D4" presStyleIdx="6" presStyleCnt="8"/>
      <dgm:spPr/>
    </dgm:pt>
    <dgm:pt modelId="{E466CB66-6538-4A54-854E-1C23E7801F7A}" type="pres">
      <dgm:prSet presAssocID="{53E95FA9-6601-48B7-92E2-99B660DD889D}" presName="root2" presStyleCnt="0"/>
      <dgm:spPr/>
    </dgm:pt>
    <dgm:pt modelId="{DCC3FAE7-E69A-4698-AE6B-DA77E6ABCC9F}" type="pres">
      <dgm:prSet presAssocID="{53E95FA9-6601-48B7-92E2-99B660DD889D}" presName="LevelTwoTextNode" presStyleLbl="node4" presStyleIdx="6" presStyleCnt="8">
        <dgm:presLayoutVars>
          <dgm:chPref val="3"/>
        </dgm:presLayoutVars>
      </dgm:prSet>
      <dgm:spPr/>
    </dgm:pt>
    <dgm:pt modelId="{AAAE6070-FE04-4F83-8FF3-F8A4B12B4920}" type="pres">
      <dgm:prSet presAssocID="{53E95FA9-6601-48B7-92E2-99B660DD889D}" presName="level3hierChild" presStyleCnt="0"/>
      <dgm:spPr/>
    </dgm:pt>
    <dgm:pt modelId="{0263A2D0-6C1E-43B7-9309-138724DF12B0}" type="pres">
      <dgm:prSet presAssocID="{2C2BFD47-FCF7-4F2C-A10B-DE5D9AD7E404}" presName="conn2-1" presStyleLbl="parChTrans1D4" presStyleIdx="7" presStyleCnt="8"/>
      <dgm:spPr/>
    </dgm:pt>
    <dgm:pt modelId="{644C7A45-5EE3-4A89-A0A5-D30A357146D7}" type="pres">
      <dgm:prSet presAssocID="{2C2BFD47-FCF7-4F2C-A10B-DE5D9AD7E404}" presName="connTx" presStyleLbl="parChTrans1D4" presStyleIdx="7" presStyleCnt="8"/>
      <dgm:spPr/>
    </dgm:pt>
    <dgm:pt modelId="{29ED1826-111F-484D-9272-A627482AFF88}" type="pres">
      <dgm:prSet presAssocID="{D06427A0-56DC-426D-9AE5-3BAB0728F37B}" presName="root2" presStyleCnt="0"/>
      <dgm:spPr/>
    </dgm:pt>
    <dgm:pt modelId="{6FBC35A2-1872-4A60-AFE1-52D8E1372A0D}" type="pres">
      <dgm:prSet presAssocID="{D06427A0-56DC-426D-9AE5-3BAB0728F37B}" presName="LevelTwoTextNode" presStyleLbl="node4" presStyleIdx="7" presStyleCnt="8">
        <dgm:presLayoutVars>
          <dgm:chPref val="3"/>
        </dgm:presLayoutVars>
      </dgm:prSet>
      <dgm:spPr/>
    </dgm:pt>
    <dgm:pt modelId="{06BC1506-39C8-4032-A605-6ACD1C9DD203}" type="pres">
      <dgm:prSet presAssocID="{D06427A0-56DC-426D-9AE5-3BAB0728F37B}" presName="level3hierChild" presStyleCnt="0"/>
      <dgm:spPr/>
    </dgm:pt>
  </dgm:ptLst>
  <dgm:cxnLst>
    <dgm:cxn modelId="{D69E2A07-5E08-47EE-BE67-9389F557EB8A}" type="presOf" srcId="{8461119A-E482-462E-A5EF-724C876B99BD}" destId="{AC0BA8B6-C48B-4BF2-A307-8BE50804A210}" srcOrd="0" destOrd="0" presId="urn:microsoft.com/office/officeart/2005/8/layout/hierarchy2"/>
    <dgm:cxn modelId="{FDC00318-1E3C-4D02-9641-041CB63DBB02}" type="presOf" srcId="{29E133B9-C44D-4ED1-959C-B34378C51A73}" destId="{11FB4A78-09DF-4DB4-A6B5-1D47FC0ACFEF}" srcOrd="0" destOrd="0" presId="urn:microsoft.com/office/officeart/2005/8/layout/hierarchy2"/>
    <dgm:cxn modelId="{01DA4718-4842-4A9D-AB5B-20A7E76DDD9A}" type="presOf" srcId="{0B43A210-F524-41BD-BE04-35AAA16989D7}" destId="{5D5F29A6-69A1-4337-865F-B49F735B587E}" srcOrd="0" destOrd="0" presId="urn:microsoft.com/office/officeart/2005/8/layout/hierarchy2"/>
    <dgm:cxn modelId="{A25C371A-0557-4F58-B24B-98DDC4EF5B57}" srcId="{0B43A210-F524-41BD-BE04-35AAA16989D7}" destId="{C3496FC5-A905-4CEA-9CB6-C4C29C4C3863}" srcOrd="0" destOrd="0" parTransId="{BF4D9A7B-D1EC-49B3-9E33-A9CE11297EED}" sibTransId="{93CBF3CE-32CD-4D70-970D-7C0DDAA210EF}"/>
    <dgm:cxn modelId="{AD59F61C-BDBF-49F6-B613-D6B676B6A5B6}" type="presOf" srcId="{EA070356-EA5C-4360-99CA-BBF430B5FE74}" destId="{F4365DE7-E6E5-4B30-878D-E4A3C636D166}" srcOrd="0" destOrd="0" presId="urn:microsoft.com/office/officeart/2005/8/layout/hierarchy2"/>
    <dgm:cxn modelId="{DA321B21-D27D-4F34-A6B2-13EC50C0590E}" type="presOf" srcId="{D06427A0-56DC-426D-9AE5-3BAB0728F37B}" destId="{6FBC35A2-1872-4A60-AFE1-52D8E1372A0D}" srcOrd="0" destOrd="0" presId="urn:microsoft.com/office/officeart/2005/8/layout/hierarchy2"/>
    <dgm:cxn modelId="{ADABA221-76C6-42F1-AB7B-15F479C8ABD4}" type="presOf" srcId="{825BC632-D7AF-4E57-8C77-3AF6E7AC0D95}" destId="{A137D7EB-2097-46AB-8F9C-EC5DB272F64F}" srcOrd="1" destOrd="0" presId="urn:microsoft.com/office/officeart/2005/8/layout/hierarchy2"/>
    <dgm:cxn modelId="{00099B22-76EF-4158-A373-726EAE29DD8A}" type="presOf" srcId="{53E95FA9-6601-48B7-92E2-99B660DD889D}" destId="{DCC3FAE7-E69A-4698-AE6B-DA77E6ABCC9F}" srcOrd="0" destOrd="0" presId="urn:microsoft.com/office/officeart/2005/8/layout/hierarchy2"/>
    <dgm:cxn modelId="{B0245125-C752-43EB-90C8-563CF078337C}" srcId="{ED1E3218-3945-4645-BB75-28CCFE0DF9F0}" destId="{53E95FA9-6601-48B7-92E2-99B660DD889D}" srcOrd="1" destOrd="0" parTransId="{8461119A-E482-462E-A5EF-724C876B99BD}" sibTransId="{1145640A-E833-445F-80E9-ED7FEC01C2E9}"/>
    <dgm:cxn modelId="{160E7B28-5D57-4939-8B45-AB4082A89704}" type="presOf" srcId="{D0F537F0-20FE-4C60-A0A1-EB97E79A4384}" destId="{6A77542A-F3C4-4F43-938F-D5B3EE5F3BEA}" srcOrd="1" destOrd="0" presId="urn:microsoft.com/office/officeart/2005/8/layout/hierarchy2"/>
    <dgm:cxn modelId="{D8D06D2D-D9D8-42E4-ACAA-5E9BFF501AED}" srcId="{ED1E3218-3945-4645-BB75-28CCFE0DF9F0}" destId="{D06427A0-56DC-426D-9AE5-3BAB0728F37B}" srcOrd="2" destOrd="0" parTransId="{2C2BFD47-FCF7-4F2C-A10B-DE5D9AD7E404}" sibTransId="{6CA1A4B9-8610-4DD4-99CB-1BF879A3E256}"/>
    <dgm:cxn modelId="{E01B7032-767B-44CF-9F4B-85C5C98D2298}" type="presOf" srcId="{D0F537F0-20FE-4C60-A0A1-EB97E79A4384}" destId="{06170218-9F0E-4030-B86A-D9922655E53D}" srcOrd="0" destOrd="0" presId="urn:microsoft.com/office/officeart/2005/8/layout/hierarchy2"/>
    <dgm:cxn modelId="{E6B93439-7B02-46B9-BF23-5074979B5B8F}" srcId="{ED1E3218-3945-4645-BB75-28CCFE0DF9F0}" destId="{1CF3A84F-861D-4843-A019-F6F60AF97EEF}" srcOrd="0" destOrd="0" parTransId="{825BC632-D7AF-4E57-8C77-3AF6E7AC0D95}" sibTransId="{8502C957-44C9-40C2-B84B-B59FB23FCEEC}"/>
    <dgm:cxn modelId="{C5C8FB39-F1F0-40B1-A0D0-5304B37C2044}" type="presOf" srcId="{43168C2B-FFFA-4334-A442-B6D04A1C052E}" destId="{51640A67-7534-46D8-B302-0C9C44D386B1}" srcOrd="0" destOrd="0" presId="urn:microsoft.com/office/officeart/2005/8/layout/hierarchy2"/>
    <dgm:cxn modelId="{A864EB40-A8D4-41DF-8D6F-339D2ADBA080}" type="presOf" srcId="{1811A18D-EC94-47D3-ABAE-7393F3AEB1EB}" destId="{CEAA5078-4F83-4E86-B9B8-B92A1B2B604C}" srcOrd="1" destOrd="0" presId="urn:microsoft.com/office/officeart/2005/8/layout/hierarchy2"/>
    <dgm:cxn modelId="{B11D5D5B-11A5-44D0-B5C9-0C3342A9EAFF}" type="presOf" srcId="{C032B52A-9EFD-4DBF-AF5C-F6BBC515A7B2}" destId="{1545B5D1-2120-4067-AC77-B0D06F79952B}" srcOrd="1" destOrd="0" presId="urn:microsoft.com/office/officeart/2005/8/layout/hierarchy2"/>
    <dgm:cxn modelId="{CD138C61-768D-40E9-89BC-D6A8BA5BAABE}" type="presOf" srcId="{DD04C81E-E6E6-45D1-8ECB-2F1CA6FCB9E4}" destId="{0ED95209-CA77-48AA-9132-5166B05903B7}" srcOrd="0" destOrd="0" presId="urn:microsoft.com/office/officeart/2005/8/layout/hierarchy2"/>
    <dgm:cxn modelId="{2592BE61-6872-484A-A7A2-A46349184C38}" type="presOf" srcId="{75AB8872-FE24-4AAB-A280-CE8206F7CBEF}" destId="{23F41E44-5A89-4434-BE32-091DB4584C85}" srcOrd="0" destOrd="0" presId="urn:microsoft.com/office/officeart/2005/8/layout/hierarchy2"/>
    <dgm:cxn modelId="{37832F63-E853-434B-B52F-E6711CBA595A}" type="presOf" srcId="{909058F9-7D0E-4ABA-BD0D-EB814CF8A9C5}" destId="{9D108EC4-DAAA-446E-A43B-BDE172437C0E}" srcOrd="1" destOrd="0" presId="urn:microsoft.com/office/officeart/2005/8/layout/hierarchy2"/>
    <dgm:cxn modelId="{28146965-89B2-41EF-9EBB-1CB12DFCADDE}" type="presOf" srcId="{2C2BFD47-FCF7-4F2C-A10B-DE5D9AD7E404}" destId="{0263A2D0-6C1E-43B7-9309-138724DF12B0}" srcOrd="0" destOrd="0" presId="urn:microsoft.com/office/officeart/2005/8/layout/hierarchy2"/>
    <dgm:cxn modelId="{04DD9065-4CAE-46F6-BB3D-96653EABAA50}" srcId="{C3496FC5-A905-4CEA-9CB6-C4C29C4C3863}" destId="{75AB8872-FE24-4AAB-A280-CE8206F7CBEF}" srcOrd="0" destOrd="0" parTransId="{1811A18D-EC94-47D3-ABAE-7393F3AEB1EB}" sibTransId="{0EAB351D-1D20-4EBE-BCA4-1A8FA7900295}"/>
    <dgm:cxn modelId="{99A26766-52D8-49F3-88A7-DBE019A0A58D}" type="presOf" srcId="{FC9D202D-5281-4023-8BC7-270A781D8F70}" destId="{B5DCCF95-A15A-4E82-B7D4-C3688C8D7910}" srcOrd="0" destOrd="0" presId="urn:microsoft.com/office/officeart/2005/8/layout/hierarchy2"/>
    <dgm:cxn modelId="{3D11D466-3780-43C0-870D-7551F66841EE}" type="presOf" srcId="{0636BC98-D0EC-47B0-8650-5FF177BEFB36}" destId="{99278675-689F-497E-835C-45ACAB44B749}" srcOrd="0" destOrd="0" presId="urn:microsoft.com/office/officeart/2005/8/layout/hierarchy2"/>
    <dgm:cxn modelId="{7076594B-97E6-4170-AA2B-B0998A22D3A9}" type="presOf" srcId="{ED1E3218-3945-4645-BB75-28CCFE0DF9F0}" destId="{6B25C1C8-D2BD-4CE8-A3B4-2AC70CF345FB}" srcOrd="0" destOrd="0" presId="urn:microsoft.com/office/officeart/2005/8/layout/hierarchy2"/>
    <dgm:cxn modelId="{8966E06F-B4F8-4814-A7F9-A09520B87971}" type="presOf" srcId="{825BC632-D7AF-4E57-8C77-3AF6E7AC0D95}" destId="{745743C4-FDB0-4A15-A25C-0AED395A04D7}" srcOrd="0" destOrd="0" presId="urn:microsoft.com/office/officeart/2005/8/layout/hierarchy2"/>
    <dgm:cxn modelId="{992C3D70-215D-4DAF-A617-2C3EE34F78DD}" srcId="{0B687739-0CAA-4BCA-9C62-9C5796658EF1}" destId="{ED1E3218-3945-4645-BB75-28CCFE0DF9F0}" srcOrd="0" destOrd="0" parTransId="{C032B52A-9EFD-4DBF-AF5C-F6BBC515A7B2}" sibTransId="{E3C5B596-D64E-45D8-BF31-AF13930290B3}"/>
    <dgm:cxn modelId="{F1546372-A252-4C8D-9955-509376EEC027}" type="presOf" srcId="{642FEE5C-73F1-4B85-AECA-8FDDD5056FE1}" destId="{8B17BFA5-E172-4F76-8F3A-45ABC068E6AA}" srcOrd="0" destOrd="0" presId="urn:microsoft.com/office/officeart/2005/8/layout/hierarchy2"/>
    <dgm:cxn modelId="{39EE4C54-46CB-4D2C-9653-E7EBFB3F1105}" type="presOf" srcId="{C032B52A-9EFD-4DBF-AF5C-F6BBC515A7B2}" destId="{368C51C6-CE78-4D23-8D78-BDA81B9AAEB8}" srcOrd="0" destOrd="0" presId="urn:microsoft.com/office/officeart/2005/8/layout/hierarchy2"/>
    <dgm:cxn modelId="{F54E097B-AAFB-417A-A8DC-F0CA2F4CF07C}" type="presOf" srcId="{0636BC98-D0EC-47B0-8650-5FF177BEFB36}" destId="{495588DB-A50D-47E5-B070-3C3838258CD2}" srcOrd="1" destOrd="0" presId="urn:microsoft.com/office/officeart/2005/8/layout/hierarchy2"/>
    <dgm:cxn modelId="{CB67B37B-EC21-4E8D-A2F5-7A582F6B8572}" type="presOf" srcId="{02761F7A-1C2B-4C6F-92DB-F7882A6C29C7}" destId="{E98C3771-EA9C-45DC-9699-AC4D367BA7B3}" srcOrd="0" destOrd="0" presId="urn:microsoft.com/office/officeart/2005/8/layout/hierarchy2"/>
    <dgm:cxn modelId="{617B2E7E-1F8B-4B8A-9EEE-78E95B39F57D}" srcId="{29E133B9-C44D-4ED1-959C-B34378C51A73}" destId="{42A5410D-FCBC-40C7-A135-50B4F23092F9}" srcOrd="2" destOrd="0" parTransId="{0636BC98-D0EC-47B0-8650-5FF177BEFB36}" sibTransId="{438AA50C-CC23-491E-A1CD-BADC7867F554}"/>
    <dgm:cxn modelId="{30AA5F7E-52BB-4A24-849E-4DCDF5832DC8}" type="presOf" srcId="{42A5410D-FCBC-40C7-A135-50B4F23092F9}" destId="{95458181-D604-4097-9771-DC51EA217A5C}" srcOrd="0" destOrd="0" presId="urn:microsoft.com/office/officeart/2005/8/layout/hierarchy2"/>
    <dgm:cxn modelId="{AAD53989-8B3B-4230-8175-71F2E8789B1E}" srcId="{C3496FC5-A905-4CEA-9CB6-C4C29C4C3863}" destId="{642FEE5C-73F1-4B85-AECA-8FDDD5056FE1}" srcOrd="1" destOrd="0" parTransId="{FC9D202D-5281-4023-8BC7-270A781D8F70}" sibTransId="{CAC42142-11F9-4626-AEAB-A0090A810AB6}"/>
    <dgm:cxn modelId="{FD77EE91-5673-41BD-97A0-F8EA399DAC07}" type="presOf" srcId="{1CF3A84F-861D-4843-A019-F6F60AF97EEF}" destId="{FC4C7C71-D813-420E-8F8C-92690597738C}" srcOrd="0" destOrd="0" presId="urn:microsoft.com/office/officeart/2005/8/layout/hierarchy2"/>
    <dgm:cxn modelId="{68302093-85C7-4EAB-B715-9701714A40C2}" type="presOf" srcId="{8461119A-E482-462E-A5EF-724C876B99BD}" destId="{272EAFA4-453D-41EA-8A24-741A055789F1}" srcOrd="1" destOrd="0" presId="urn:microsoft.com/office/officeart/2005/8/layout/hierarchy2"/>
    <dgm:cxn modelId="{5BC65E9D-39BC-41ED-A39C-E845371EF1CA}" srcId="{29E133B9-C44D-4ED1-959C-B34378C51A73}" destId="{43168C2B-FFFA-4334-A442-B6D04A1C052E}" srcOrd="0" destOrd="0" parTransId="{909058F9-7D0E-4ABA-BD0D-EB814CF8A9C5}" sibTransId="{DA4CDF3C-FD4C-4EF0-B884-4A4DDA54C4B2}"/>
    <dgm:cxn modelId="{40B5939F-6AC2-4CA6-8C2B-3416A405DE91}" type="presOf" srcId="{8C719514-9E94-45B6-AD2C-B6F205487F78}" destId="{1FCF5E3B-0DEB-4FB4-9EB6-CB6770BF34DE}" srcOrd="1" destOrd="0" presId="urn:microsoft.com/office/officeart/2005/8/layout/hierarchy2"/>
    <dgm:cxn modelId="{9A71ED9F-6DFA-4283-AE7D-3B8EDD7B584E}" type="presOf" srcId="{C3496FC5-A905-4CEA-9CB6-C4C29C4C3863}" destId="{D4801834-2421-4C60-98FC-C42E07687E5B}" srcOrd="0" destOrd="0" presId="urn:microsoft.com/office/officeart/2005/8/layout/hierarchy2"/>
    <dgm:cxn modelId="{8CC447BF-4223-422C-AFB3-6024E9B442EE}" type="presOf" srcId="{8C719514-9E94-45B6-AD2C-B6F205487F78}" destId="{28E4A4DA-66CB-4026-A9CD-4AB0B36EB6E0}" srcOrd="0" destOrd="0" presId="urn:microsoft.com/office/officeart/2005/8/layout/hierarchy2"/>
    <dgm:cxn modelId="{44C14EC1-6722-449C-B9ED-7C85CF49443E}" srcId="{29E133B9-C44D-4ED1-959C-B34378C51A73}" destId="{DD04C81E-E6E6-45D1-8ECB-2F1CA6FCB9E4}" srcOrd="1" destOrd="0" parTransId="{EA070356-EA5C-4360-99CA-BBF430B5FE74}" sibTransId="{6EF2E6DC-8C55-4C5C-A0CD-F204AE771017}"/>
    <dgm:cxn modelId="{59CC23C4-3059-4144-BE21-D765DDBD35D0}" type="presOf" srcId="{02761F7A-1C2B-4C6F-92DB-F7882A6C29C7}" destId="{6AE7EB00-C1B0-469D-9FA0-503FA08B4DBC}" srcOrd="1" destOrd="0" presId="urn:microsoft.com/office/officeart/2005/8/layout/hierarchy2"/>
    <dgm:cxn modelId="{C8073ACF-0B21-47C7-9BB1-271BA6EB9AA2}" type="presOf" srcId="{1811A18D-EC94-47D3-ABAE-7393F3AEB1EB}" destId="{452F483C-6F99-46E7-8E1C-AE5E260306E2}" srcOrd="0" destOrd="0" presId="urn:microsoft.com/office/officeart/2005/8/layout/hierarchy2"/>
    <dgm:cxn modelId="{B99E26D9-7FDA-4BA2-8F5B-E4FF027A73AB}" srcId="{642FEE5C-73F1-4B85-AECA-8FDDD5056FE1}" destId="{0B687739-0CAA-4BCA-9C62-9C5796658EF1}" srcOrd="0" destOrd="0" parTransId="{D0F537F0-20FE-4C60-A0A1-EB97E79A4384}" sibTransId="{67F531B0-FA46-480D-8303-2B54A655D32F}"/>
    <dgm:cxn modelId="{7BDE66DD-B873-44DA-A2D3-D7F19E6393BF}" type="presOf" srcId="{7D1EAD77-C1BC-4BCA-A664-C8B6606817AD}" destId="{1F13A61C-056B-4B32-8EDE-2BE2729C7DB3}" srcOrd="0" destOrd="0" presId="urn:microsoft.com/office/officeart/2005/8/layout/hierarchy2"/>
    <dgm:cxn modelId="{FE020ADE-9E0C-4148-A5F6-2416EF7C779B}" type="presOf" srcId="{EA070356-EA5C-4360-99CA-BBF430B5FE74}" destId="{4D8C4402-4CC3-4033-945D-5247102A903B}" srcOrd="1" destOrd="0" presId="urn:microsoft.com/office/officeart/2005/8/layout/hierarchy2"/>
    <dgm:cxn modelId="{840004E2-AE47-4729-BCA7-839B268F31C9}" type="presOf" srcId="{909058F9-7D0E-4ABA-BD0D-EB814CF8A9C5}" destId="{465E1E86-5A2E-4F01-8DD5-2FFA1FF98C4C}" srcOrd="0" destOrd="0" presId="urn:microsoft.com/office/officeart/2005/8/layout/hierarchy2"/>
    <dgm:cxn modelId="{0000CEE5-C4C6-440D-90DA-49926B696C46}" srcId="{7D1EAD77-C1BC-4BCA-A664-C8B6606817AD}" destId="{29E133B9-C44D-4ED1-959C-B34378C51A73}" srcOrd="0" destOrd="0" parTransId="{02761F7A-1C2B-4C6F-92DB-F7882A6C29C7}" sibTransId="{9DE26B20-F958-4366-9234-B90FA4A3FD4C}"/>
    <dgm:cxn modelId="{2D1A94E6-58A6-477E-BC21-FDDDFB06CE32}" type="presOf" srcId="{FC9D202D-5281-4023-8BC7-270A781D8F70}" destId="{C17A4518-44BC-46B3-B18D-C1DD460E4DB6}" srcOrd="1" destOrd="0" presId="urn:microsoft.com/office/officeart/2005/8/layout/hierarchy2"/>
    <dgm:cxn modelId="{122B93ED-F530-42E5-A185-2FC1ACA9DC1D}" type="presOf" srcId="{2C2BFD47-FCF7-4F2C-A10B-DE5D9AD7E404}" destId="{644C7A45-5EE3-4A89-A0A5-D30A357146D7}" srcOrd="1" destOrd="0" presId="urn:microsoft.com/office/officeart/2005/8/layout/hierarchy2"/>
    <dgm:cxn modelId="{BCF840FB-5BD2-41FB-9BFD-C324CD2078EB}" type="presOf" srcId="{0B687739-0CAA-4BCA-9C62-9C5796658EF1}" destId="{32642A9A-26E6-4B92-8868-7EC1C64DB186}" srcOrd="0" destOrd="0" presId="urn:microsoft.com/office/officeart/2005/8/layout/hierarchy2"/>
    <dgm:cxn modelId="{24E67FFC-63A5-4AD0-A2EA-547EF8FBE56A}" srcId="{75AB8872-FE24-4AAB-A280-CE8206F7CBEF}" destId="{7D1EAD77-C1BC-4BCA-A664-C8B6606817AD}" srcOrd="0" destOrd="0" parTransId="{8C719514-9E94-45B6-AD2C-B6F205487F78}" sibTransId="{2FC9C80E-7881-4B58-BA5C-F8F335564B8B}"/>
    <dgm:cxn modelId="{8108DE8E-54B9-42B9-BB89-1B760B6F838F}" type="presParOf" srcId="{5D5F29A6-69A1-4337-865F-B49F735B587E}" destId="{429D382B-3D2B-4137-B3F8-95095E8EAECA}" srcOrd="0" destOrd="0" presId="urn:microsoft.com/office/officeart/2005/8/layout/hierarchy2"/>
    <dgm:cxn modelId="{AD87B25C-C91E-40D9-918C-704D26D8F271}" type="presParOf" srcId="{429D382B-3D2B-4137-B3F8-95095E8EAECA}" destId="{D4801834-2421-4C60-98FC-C42E07687E5B}" srcOrd="0" destOrd="0" presId="urn:microsoft.com/office/officeart/2005/8/layout/hierarchy2"/>
    <dgm:cxn modelId="{2C25A8E1-4AF6-42A0-8056-919DCAF73A2C}" type="presParOf" srcId="{429D382B-3D2B-4137-B3F8-95095E8EAECA}" destId="{56999E77-80F6-4273-898A-7AA32C9D75D0}" srcOrd="1" destOrd="0" presId="urn:microsoft.com/office/officeart/2005/8/layout/hierarchy2"/>
    <dgm:cxn modelId="{CDFCDE0C-7D23-40DF-B4BD-11D8E4CC6B49}" type="presParOf" srcId="{56999E77-80F6-4273-898A-7AA32C9D75D0}" destId="{452F483C-6F99-46E7-8E1C-AE5E260306E2}" srcOrd="0" destOrd="0" presId="urn:microsoft.com/office/officeart/2005/8/layout/hierarchy2"/>
    <dgm:cxn modelId="{EEFD9FF8-6C53-4EB3-8423-91D1282ACE10}" type="presParOf" srcId="{452F483C-6F99-46E7-8E1C-AE5E260306E2}" destId="{CEAA5078-4F83-4E86-B9B8-B92A1B2B604C}" srcOrd="0" destOrd="0" presId="urn:microsoft.com/office/officeart/2005/8/layout/hierarchy2"/>
    <dgm:cxn modelId="{01F424E0-C436-4B33-B5B6-612076671BC7}" type="presParOf" srcId="{56999E77-80F6-4273-898A-7AA32C9D75D0}" destId="{0857C6AA-7EE8-4C5E-81B7-F91FD9B59129}" srcOrd="1" destOrd="0" presId="urn:microsoft.com/office/officeart/2005/8/layout/hierarchy2"/>
    <dgm:cxn modelId="{5A45C15A-8DC8-4DA2-B355-481F77F7CF5B}" type="presParOf" srcId="{0857C6AA-7EE8-4C5E-81B7-F91FD9B59129}" destId="{23F41E44-5A89-4434-BE32-091DB4584C85}" srcOrd="0" destOrd="0" presId="urn:microsoft.com/office/officeart/2005/8/layout/hierarchy2"/>
    <dgm:cxn modelId="{E9FB09D5-A85F-4243-85EC-E3839F8D1601}" type="presParOf" srcId="{0857C6AA-7EE8-4C5E-81B7-F91FD9B59129}" destId="{5BFAD2BB-4F2F-4BA8-8C0B-4DEFC039442D}" srcOrd="1" destOrd="0" presId="urn:microsoft.com/office/officeart/2005/8/layout/hierarchy2"/>
    <dgm:cxn modelId="{7130740C-698F-49BF-9506-D8D083A6DA89}" type="presParOf" srcId="{5BFAD2BB-4F2F-4BA8-8C0B-4DEFC039442D}" destId="{28E4A4DA-66CB-4026-A9CD-4AB0B36EB6E0}" srcOrd="0" destOrd="0" presId="urn:microsoft.com/office/officeart/2005/8/layout/hierarchy2"/>
    <dgm:cxn modelId="{247E18FA-C33A-4013-977B-9A8AD2CAF467}" type="presParOf" srcId="{28E4A4DA-66CB-4026-A9CD-4AB0B36EB6E0}" destId="{1FCF5E3B-0DEB-4FB4-9EB6-CB6770BF34DE}" srcOrd="0" destOrd="0" presId="urn:microsoft.com/office/officeart/2005/8/layout/hierarchy2"/>
    <dgm:cxn modelId="{12C661C6-F8EA-43C3-A5E8-F3A5073E8CAD}" type="presParOf" srcId="{5BFAD2BB-4F2F-4BA8-8C0B-4DEFC039442D}" destId="{E19375A0-8DC9-406A-BB8C-D370FB070595}" srcOrd="1" destOrd="0" presId="urn:microsoft.com/office/officeart/2005/8/layout/hierarchy2"/>
    <dgm:cxn modelId="{E1D0E662-2AF4-4524-BD46-B4E6340437EF}" type="presParOf" srcId="{E19375A0-8DC9-406A-BB8C-D370FB070595}" destId="{1F13A61C-056B-4B32-8EDE-2BE2729C7DB3}" srcOrd="0" destOrd="0" presId="urn:microsoft.com/office/officeart/2005/8/layout/hierarchy2"/>
    <dgm:cxn modelId="{379BE935-ED89-41B2-9265-533024DD5737}" type="presParOf" srcId="{E19375A0-8DC9-406A-BB8C-D370FB070595}" destId="{6D9F3594-64CB-4336-8671-8C05AB56C7A1}" srcOrd="1" destOrd="0" presId="urn:microsoft.com/office/officeart/2005/8/layout/hierarchy2"/>
    <dgm:cxn modelId="{929A28CB-E733-4107-A6A3-DAA7A119D47B}" type="presParOf" srcId="{6D9F3594-64CB-4336-8671-8C05AB56C7A1}" destId="{E98C3771-EA9C-45DC-9699-AC4D367BA7B3}" srcOrd="0" destOrd="0" presId="urn:microsoft.com/office/officeart/2005/8/layout/hierarchy2"/>
    <dgm:cxn modelId="{EE61A8DB-9F31-4BC5-B7A6-61EDCF229228}" type="presParOf" srcId="{E98C3771-EA9C-45DC-9699-AC4D367BA7B3}" destId="{6AE7EB00-C1B0-469D-9FA0-503FA08B4DBC}" srcOrd="0" destOrd="0" presId="urn:microsoft.com/office/officeart/2005/8/layout/hierarchy2"/>
    <dgm:cxn modelId="{BCCA1C89-A51B-4AFA-B87D-C8754F376C05}" type="presParOf" srcId="{6D9F3594-64CB-4336-8671-8C05AB56C7A1}" destId="{76EB534C-9727-4190-B0AB-826A417D4F6C}" srcOrd="1" destOrd="0" presId="urn:microsoft.com/office/officeart/2005/8/layout/hierarchy2"/>
    <dgm:cxn modelId="{2B0B155C-982E-473D-847C-E7FF33344E64}" type="presParOf" srcId="{76EB534C-9727-4190-B0AB-826A417D4F6C}" destId="{11FB4A78-09DF-4DB4-A6B5-1D47FC0ACFEF}" srcOrd="0" destOrd="0" presId="urn:microsoft.com/office/officeart/2005/8/layout/hierarchy2"/>
    <dgm:cxn modelId="{7FE0C528-B12C-492E-93C8-6019BBC5B514}" type="presParOf" srcId="{76EB534C-9727-4190-B0AB-826A417D4F6C}" destId="{961BAD2B-3CA6-4DCD-A93D-F9E868C09707}" srcOrd="1" destOrd="0" presId="urn:microsoft.com/office/officeart/2005/8/layout/hierarchy2"/>
    <dgm:cxn modelId="{E9827C4A-77AA-41FB-B692-4ADADF35EBFD}" type="presParOf" srcId="{961BAD2B-3CA6-4DCD-A93D-F9E868C09707}" destId="{465E1E86-5A2E-4F01-8DD5-2FFA1FF98C4C}" srcOrd="0" destOrd="0" presId="urn:microsoft.com/office/officeart/2005/8/layout/hierarchy2"/>
    <dgm:cxn modelId="{13551EA7-92EE-40D4-BA3A-ABA6E0A12EEB}" type="presParOf" srcId="{465E1E86-5A2E-4F01-8DD5-2FFA1FF98C4C}" destId="{9D108EC4-DAAA-446E-A43B-BDE172437C0E}" srcOrd="0" destOrd="0" presId="urn:microsoft.com/office/officeart/2005/8/layout/hierarchy2"/>
    <dgm:cxn modelId="{F32CD869-B045-4A61-8DE1-12E17781CFDA}" type="presParOf" srcId="{961BAD2B-3CA6-4DCD-A93D-F9E868C09707}" destId="{F3AC6384-1862-421B-BB46-247F6AFA8BCA}" srcOrd="1" destOrd="0" presId="urn:microsoft.com/office/officeart/2005/8/layout/hierarchy2"/>
    <dgm:cxn modelId="{244AF3C6-7394-4D44-B76B-3823F89AE529}" type="presParOf" srcId="{F3AC6384-1862-421B-BB46-247F6AFA8BCA}" destId="{51640A67-7534-46D8-B302-0C9C44D386B1}" srcOrd="0" destOrd="0" presId="urn:microsoft.com/office/officeart/2005/8/layout/hierarchy2"/>
    <dgm:cxn modelId="{CA3081B0-DEE3-4DD3-9FCB-3E02D225C9F5}" type="presParOf" srcId="{F3AC6384-1862-421B-BB46-247F6AFA8BCA}" destId="{736DA544-9344-4298-9E2E-CB97F1AA2CE5}" srcOrd="1" destOrd="0" presId="urn:microsoft.com/office/officeart/2005/8/layout/hierarchy2"/>
    <dgm:cxn modelId="{BF0DBAFA-9C72-463E-9149-5BFCF65E9144}" type="presParOf" srcId="{961BAD2B-3CA6-4DCD-A93D-F9E868C09707}" destId="{F4365DE7-E6E5-4B30-878D-E4A3C636D166}" srcOrd="2" destOrd="0" presId="urn:microsoft.com/office/officeart/2005/8/layout/hierarchy2"/>
    <dgm:cxn modelId="{54DB9631-EFDE-4D28-8A22-60CBEC100F21}" type="presParOf" srcId="{F4365DE7-E6E5-4B30-878D-E4A3C636D166}" destId="{4D8C4402-4CC3-4033-945D-5247102A903B}" srcOrd="0" destOrd="0" presId="urn:microsoft.com/office/officeart/2005/8/layout/hierarchy2"/>
    <dgm:cxn modelId="{C98BFBFA-47D5-4674-8EBA-55F131A4F235}" type="presParOf" srcId="{961BAD2B-3CA6-4DCD-A93D-F9E868C09707}" destId="{29C8614B-3151-4F1E-8678-880154537EBF}" srcOrd="3" destOrd="0" presId="urn:microsoft.com/office/officeart/2005/8/layout/hierarchy2"/>
    <dgm:cxn modelId="{07E40D0B-00FF-45CD-AE25-387C1C805102}" type="presParOf" srcId="{29C8614B-3151-4F1E-8678-880154537EBF}" destId="{0ED95209-CA77-48AA-9132-5166B05903B7}" srcOrd="0" destOrd="0" presId="urn:microsoft.com/office/officeart/2005/8/layout/hierarchy2"/>
    <dgm:cxn modelId="{74B826F1-0C1A-405D-AFF0-D9BF7CEEBEC8}" type="presParOf" srcId="{29C8614B-3151-4F1E-8678-880154537EBF}" destId="{972FF1C8-294D-4FD1-8D94-2F1FB1EF0CC7}" srcOrd="1" destOrd="0" presId="urn:microsoft.com/office/officeart/2005/8/layout/hierarchy2"/>
    <dgm:cxn modelId="{6FAAC72E-F6A5-4BED-93AD-3F61A226038E}" type="presParOf" srcId="{961BAD2B-3CA6-4DCD-A93D-F9E868C09707}" destId="{99278675-689F-497E-835C-45ACAB44B749}" srcOrd="4" destOrd="0" presId="urn:microsoft.com/office/officeart/2005/8/layout/hierarchy2"/>
    <dgm:cxn modelId="{170B381B-9BAD-4DFD-B523-15BB3BDFC7CD}" type="presParOf" srcId="{99278675-689F-497E-835C-45ACAB44B749}" destId="{495588DB-A50D-47E5-B070-3C3838258CD2}" srcOrd="0" destOrd="0" presId="urn:microsoft.com/office/officeart/2005/8/layout/hierarchy2"/>
    <dgm:cxn modelId="{C8EF48A6-7BFE-4AA4-ADC6-A88BB67F45AC}" type="presParOf" srcId="{961BAD2B-3CA6-4DCD-A93D-F9E868C09707}" destId="{83C70C1C-854D-4294-AE74-DC8CDF038969}" srcOrd="5" destOrd="0" presId="urn:microsoft.com/office/officeart/2005/8/layout/hierarchy2"/>
    <dgm:cxn modelId="{B74A168D-2B61-4186-B00C-520D084CABFA}" type="presParOf" srcId="{83C70C1C-854D-4294-AE74-DC8CDF038969}" destId="{95458181-D604-4097-9771-DC51EA217A5C}" srcOrd="0" destOrd="0" presId="urn:microsoft.com/office/officeart/2005/8/layout/hierarchy2"/>
    <dgm:cxn modelId="{CC824553-8388-4C4C-8F38-AC21E2F5FDA0}" type="presParOf" srcId="{83C70C1C-854D-4294-AE74-DC8CDF038969}" destId="{2B455B53-39DC-463C-9342-4409AC122233}" srcOrd="1" destOrd="0" presId="urn:microsoft.com/office/officeart/2005/8/layout/hierarchy2"/>
    <dgm:cxn modelId="{D330512E-8DDC-4817-8D01-33A4EB6D230F}" type="presParOf" srcId="{56999E77-80F6-4273-898A-7AA32C9D75D0}" destId="{B5DCCF95-A15A-4E82-B7D4-C3688C8D7910}" srcOrd="2" destOrd="0" presId="urn:microsoft.com/office/officeart/2005/8/layout/hierarchy2"/>
    <dgm:cxn modelId="{25A70A0B-2BEF-4B12-B959-7C3C0159F89D}" type="presParOf" srcId="{B5DCCF95-A15A-4E82-B7D4-C3688C8D7910}" destId="{C17A4518-44BC-46B3-B18D-C1DD460E4DB6}" srcOrd="0" destOrd="0" presId="urn:microsoft.com/office/officeart/2005/8/layout/hierarchy2"/>
    <dgm:cxn modelId="{40FA3054-8C64-44F4-987E-3DE0802A6AA4}" type="presParOf" srcId="{56999E77-80F6-4273-898A-7AA32C9D75D0}" destId="{5641234D-E257-44CB-8B96-273B1D9EC65B}" srcOrd="3" destOrd="0" presId="urn:microsoft.com/office/officeart/2005/8/layout/hierarchy2"/>
    <dgm:cxn modelId="{EF34040D-55B3-4571-90E3-9CF4FCCBA34A}" type="presParOf" srcId="{5641234D-E257-44CB-8B96-273B1D9EC65B}" destId="{8B17BFA5-E172-4F76-8F3A-45ABC068E6AA}" srcOrd="0" destOrd="0" presId="urn:microsoft.com/office/officeart/2005/8/layout/hierarchy2"/>
    <dgm:cxn modelId="{E4CE3A2A-9DB9-4738-BF7A-C5F80D75B169}" type="presParOf" srcId="{5641234D-E257-44CB-8B96-273B1D9EC65B}" destId="{810C6F7C-0829-442B-8ED6-75F566A1D5E0}" srcOrd="1" destOrd="0" presId="urn:microsoft.com/office/officeart/2005/8/layout/hierarchy2"/>
    <dgm:cxn modelId="{24627457-E3F3-45AC-B4C5-D585F83FF0C7}" type="presParOf" srcId="{810C6F7C-0829-442B-8ED6-75F566A1D5E0}" destId="{06170218-9F0E-4030-B86A-D9922655E53D}" srcOrd="0" destOrd="0" presId="urn:microsoft.com/office/officeart/2005/8/layout/hierarchy2"/>
    <dgm:cxn modelId="{5B5D6CCF-35BB-452A-8426-885D4ADB05CB}" type="presParOf" srcId="{06170218-9F0E-4030-B86A-D9922655E53D}" destId="{6A77542A-F3C4-4F43-938F-D5B3EE5F3BEA}" srcOrd="0" destOrd="0" presId="urn:microsoft.com/office/officeart/2005/8/layout/hierarchy2"/>
    <dgm:cxn modelId="{F6FFF898-E70B-4D46-B026-C94C7BE1BAE6}" type="presParOf" srcId="{810C6F7C-0829-442B-8ED6-75F566A1D5E0}" destId="{DC3F5394-B711-4E6C-B70C-92AD97FA6768}" srcOrd="1" destOrd="0" presId="urn:microsoft.com/office/officeart/2005/8/layout/hierarchy2"/>
    <dgm:cxn modelId="{9F4004C5-2C6C-4F97-8CF3-B793D8B7824E}" type="presParOf" srcId="{DC3F5394-B711-4E6C-B70C-92AD97FA6768}" destId="{32642A9A-26E6-4B92-8868-7EC1C64DB186}" srcOrd="0" destOrd="0" presId="urn:microsoft.com/office/officeart/2005/8/layout/hierarchy2"/>
    <dgm:cxn modelId="{45755D4F-D905-47DD-9C22-8FD9C0C434EC}" type="presParOf" srcId="{DC3F5394-B711-4E6C-B70C-92AD97FA6768}" destId="{17305110-A244-4CC0-BA4B-7386CF2A93C4}" srcOrd="1" destOrd="0" presId="urn:microsoft.com/office/officeart/2005/8/layout/hierarchy2"/>
    <dgm:cxn modelId="{3569D890-6CF9-4C3F-A008-583ADCC7A1A8}" type="presParOf" srcId="{17305110-A244-4CC0-BA4B-7386CF2A93C4}" destId="{368C51C6-CE78-4D23-8D78-BDA81B9AAEB8}" srcOrd="0" destOrd="0" presId="urn:microsoft.com/office/officeart/2005/8/layout/hierarchy2"/>
    <dgm:cxn modelId="{8E48F5A3-1931-4844-896A-C7BE45E680C6}" type="presParOf" srcId="{368C51C6-CE78-4D23-8D78-BDA81B9AAEB8}" destId="{1545B5D1-2120-4067-AC77-B0D06F79952B}" srcOrd="0" destOrd="0" presId="urn:microsoft.com/office/officeart/2005/8/layout/hierarchy2"/>
    <dgm:cxn modelId="{B6787900-9080-4D90-A547-0F6819951679}" type="presParOf" srcId="{17305110-A244-4CC0-BA4B-7386CF2A93C4}" destId="{282C9ECD-D71C-47DF-94AC-3671E27D297D}" srcOrd="1" destOrd="0" presId="urn:microsoft.com/office/officeart/2005/8/layout/hierarchy2"/>
    <dgm:cxn modelId="{5F822108-86DD-4ABB-96AC-B3C4AFC8EB8C}" type="presParOf" srcId="{282C9ECD-D71C-47DF-94AC-3671E27D297D}" destId="{6B25C1C8-D2BD-4CE8-A3B4-2AC70CF345FB}" srcOrd="0" destOrd="0" presId="urn:microsoft.com/office/officeart/2005/8/layout/hierarchy2"/>
    <dgm:cxn modelId="{C2470078-02C9-43C2-8665-79AF2C4FD17A}" type="presParOf" srcId="{282C9ECD-D71C-47DF-94AC-3671E27D297D}" destId="{F59138A9-14BF-4D7B-AA52-ECEA6305B6CD}" srcOrd="1" destOrd="0" presId="urn:microsoft.com/office/officeart/2005/8/layout/hierarchy2"/>
    <dgm:cxn modelId="{291E036F-4D30-4FED-B4CD-C645153CB0A9}" type="presParOf" srcId="{F59138A9-14BF-4D7B-AA52-ECEA6305B6CD}" destId="{745743C4-FDB0-4A15-A25C-0AED395A04D7}" srcOrd="0" destOrd="0" presId="urn:microsoft.com/office/officeart/2005/8/layout/hierarchy2"/>
    <dgm:cxn modelId="{DDFF17AE-EEC7-49C0-A2F3-C2465E9FB20C}" type="presParOf" srcId="{745743C4-FDB0-4A15-A25C-0AED395A04D7}" destId="{A137D7EB-2097-46AB-8F9C-EC5DB272F64F}" srcOrd="0" destOrd="0" presId="urn:microsoft.com/office/officeart/2005/8/layout/hierarchy2"/>
    <dgm:cxn modelId="{4573CC88-5B8F-4FBE-B19F-85DAE18EF109}" type="presParOf" srcId="{F59138A9-14BF-4D7B-AA52-ECEA6305B6CD}" destId="{CFC60482-D44D-467B-A8EF-56CAD28419F4}" srcOrd="1" destOrd="0" presId="urn:microsoft.com/office/officeart/2005/8/layout/hierarchy2"/>
    <dgm:cxn modelId="{5B8724DB-1B4E-40E8-B7AB-015AA16F36B9}" type="presParOf" srcId="{CFC60482-D44D-467B-A8EF-56CAD28419F4}" destId="{FC4C7C71-D813-420E-8F8C-92690597738C}" srcOrd="0" destOrd="0" presId="urn:microsoft.com/office/officeart/2005/8/layout/hierarchy2"/>
    <dgm:cxn modelId="{12481539-9404-42FF-A03E-939903B8E513}" type="presParOf" srcId="{CFC60482-D44D-467B-A8EF-56CAD28419F4}" destId="{197B2B85-240B-4BC9-B781-E3BB69B47DE6}" srcOrd="1" destOrd="0" presId="urn:microsoft.com/office/officeart/2005/8/layout/hierarchy2"/>
    <dgm:cxn modelId="{D1B033A5-12BD-424E-95CA-EB0AA2317F8B}" type="presParOf" srcId="{F59138A9-14BF-4D7B-AA52-ECEA6305B6CD}" destId="{AC0BA8B6-C48B-4BF2-A307-8BE50804A210}" srcOrd="2" destOrd="0" presId="urn:microsoft.com/office/officeart/2005/8/layout/hierarchy2"/>
    <dgm:cxn modelId="{397D9E0A-61B4-4D74-8A91-216E637277EF}" type="presParOf" srcId="{AC0BA8B6-C48B-4BF2-A307-8BE50804A210}" destId="{272EAFA4-453D-41EA-8A24-741A055789F1}" srcOrd="0" destOrd="0" presId="urn:microsoft.com/office/officeart/2005/8/layout/hierarchy2"/>
    <dgm:cxn modelId="{5A3F3C1F-2256-4B93-AA4F-450D049D63D6}" type="presParOf" srcId="{F59138A9-14BF-4D7B-AA52-ECEA6305B6CD}" destId="{E466CB66-6538-4A54-854E-1C23E7801F7A}" srcOrd="3" destOrd="0" presId="urn:microsoft.com/office/officeart/2005/8/layout/hierarchy2"/>
    <dgm:cxn modelId="{E56E7381-1FC2-4207-A92C-4E73DF1B732B}" type="presParOf" srcId="{E466CB66-6538-4A54-854E-1C23E7801F7A}" destId="{DCC3FAE7-E69A-4698-AE6B-DA77E6ABCC9F}" srcOrd="0" destOrd="0" presId="urn:microsoft.com/office/officeart/2005/8/layout/hierarchy2"/>
    <dgm:cxn modelId="{9083CA66-FE8F-4D16-B7D7-44EF1429796C}" type="presParOf" srcId="{E466CB66-6538-4A54-854E-1C23E7801F7A}" destId="{AAAE6070-FE04-4F83-8FF3-F8A4B12B4920}" srcOrd="1" destOrd="0" presId="urn:microsoft.com/office/officeart/2005/8/layout/hierarchy2"/>
    <dgm:cxn modelId="{80B83993-3F54-4BA1-AE78-1B038E151C6C}" type="presParOf" srcId="{F59138A9-14BF-4D7B-AA52-ECEA6305B6CD}" destId="{0263A2D0-6C1E-43B7-9309-138724DF12B0}" srcOrd="4" destOrd="0" presId="urn:microsoft.com/office/officeart/2005/8/layout/hierarchy2"/>
    <dgm:cxn modelId="{F9365EF2-E1CB-40B1-9FDA-17BEBDA7AD0E}" type="presParOf" srcId="{0263A2D0-6C1E-43B7-9309-138724DF12B0}" destId="{644C7A45-5EE3-4A89-A0A5-D30A357146D7}" srcOrd="0" destOrd="0" presId="urn:microsoft.com/office/officeart/2005/8/layout/hierarchy2"/>
    <dgm:cxn modelId="{D7244499-FBDB-4F89-92BA-A593FE241666}" type="presParOf" srcId="{F59138A9-14BF-4D7B-AA52-ECEA6305B6CD}" destId="{29ED1826-111F-484D-9272-A627482AFF88}" srcOrd="5" destOrd="0" presId="urn:microsoft.com/office/officeart/2005/8/layout/hierarchy2"/>
    <dgm:cxn modelId="{6FA4A77D-C558-45BD-99F1-51144D080CB1}" type="presParOf" srcId="{29ED1826-111F-484D-9272-A627482AFF88}" destId="{6FBC35A2-1872-4A60-AFE1-52D8E1372A0D}" srcOrd="0" destOrd="0" presId="urn:microsoft.com/office/officeart/2005/8/layout/hierarchy2"/>
    <dgm:cxn modelId="{E4DF1D9A-8715-4AE4-A677-C10AEC58BD34}" type="presParOf" srcId="{29ED1826-111F-484D-9272-A627482AFF88}" destId="{06BC1506-39C8-4032-A605-6ACD1C9DD20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01834-2421-4C60-98FC-C42E07687E5B}">
      <dsp:nvSpPr>
        <dsp:cNvPr id="0" name=""/>
        <dsp:cNvSpPr/>
      </dsp:nvSpPr>
      <dsp:spPr>
        <a:xfrm>
          <a:off x="640760" y="1642694"/>
          <a:ext cx="2508339" cy="1696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can we accurately predict future stock movement by combining historical prices and real-time news sentiment, while adapting models over time?</a:t>
          </a:r>
          <a:endParaRPr lang="en-IN" sz="1400" kern="1200" dirty="0"/>
        </a:p>
      </dsp:txBody>
      <dsp:txXfrm>
        <a:off x="690440" y="1692374"/>
        <a:ext cx="2408979" cy="1596825"/>
      </dsp:txXfrm>
    </dsp:sp>
    <dsp:sp modelId="{452F483C-6F99-46E7-8E1C-AE5E260306E2}">
      <dsp:nvSpPr>
        <dsp:cNvPr id="0" name=""/>
        <dsp:cNvSpPr/>
      </dsp:nvSpPr>
      <dsp:spPr>
        <a:xfrm rot="17692822">
          <a:off x="2743590" y="1842425"/>
          <a:ext cx="140006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00060" y="133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408618" y="1820726"/>
        <a:ext cx="70003" cy="70003"/>
      </dsp:txXfrm>
    </dsp:sp>
    <dsp:sp modelId="{23F41E44-5A89-4434-BE32-091DB4584C85}">
      <dsp:nvSpPr>
        <dsp:cNvPr id="0" name=""/>
        <dsp:cNvSpPr/>
      </dsp:nvSpPr>
      <dsp:spPr>
        <a:xfrm>
          <a:off x="3738140" y="852519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Problem 1: Momentum Price Prediction</a:t>
          </a:r>
          <a:endParaRPr lang="en-IN" sz="1200" kern="1200"/>
        </a:p>
      </dsp:txBody>
      <dsp:txXfrm>
        <a:off x="3759705" y="874084"/>
        <a:ext cx="1429470" cy="693170"/>
      </dsp:txXfrm>
    </dsp:sp>
    <dsp:sp modelId="{28E4A4DA-66CB-4026-A9CD-4AB0B36EB6E0}">
      <dsp:nvSpPr>
        <dsp:cNvPr id="0" name=""/>
        <dsp:cNvSpPr/>
      </dsp:nvSpPr>
      <dsp:spPr>
        <a:xfrm>
          <a:off x="5210741" y="1207366"/>
          <a:ext cx="58904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89040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90535" y="1205943"/>
        <a:ext cx="29452" cy="29452"/>
      </dsp:txXfrm>
    </dsp:sp>
    <dsp:sp modelId="{1F13A61C-056B-4B32-8EDE-2BE2729C7DB3}">
      <dsp:nvSpPr>
        <dsp:cNvPr id="0" name=""/>
        <dsp:cNvSpPr/>
      </dsp:nvSpPr>
      <dsp:spPr>
        <a:xfrm>
          <a:off x="5799781" y="852519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Challenge: Predict future stock prices using only past price history.</a:t>
          </a:r>
          <a:endParaRPr lang="en-IN" sz="1200" kern="1200" dirty="0"/>
        </a:p>
      </dsp:txBody>
      <dsp:txXfrm>
        <a:off x="5821346" y="874084"/>
        <a:ext cx="1429470" cy="693170"/>
      </dsp:txXfrm>
    </dsp:sp>
    <dsp:sp modelId="{E98C3771-EA9C-45DC-9699-AC4D367BA7B3}">
      <dsp:nvSpPr>
        <dsp:cNvPr id="0" name=""/>
        <dsp:cNvSpPr/>
      </dsp:nvSpPr>
      <dsp:spPr>
        <a:xfrm>
          <a:off x="7272382" y="1207366"/>
          <a:ext cx="58904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89040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552176" y="1205943"/>
        <a:ext cx="29452" cy="29452"/>
      </dsp:txXfrm>
    </dsp:sp>
    <dsp:sp modelId="{11FB4A78-09DF-4DB4-A6B5-1D47FC0ACFEF}">
      <dsp:nvSpPr>
        <dsp:cNvPr id="0" name=""/>
        <dsp:cNvSpPr/>
      </dsp:nvSpPr>
      <dsp:spPr>
        <a:xfrm>
          <a:off x="7861422" y="852519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Why hard:</a:t>
          </a:r>
          <a:endParaRPr lang="en-IN" sz="1200" kern="1200"/>
        </a:p>
      </dsp:txBody>
      <dsp:txXfrm>
        <a:off x="7882987" y="874084"/>
        <a:ext cx="1429470" cy="693170"/>
      </dsp:txXfrm>
    </dsp:sp>
    <dsp:sp modelId="{465E1E86-5A2E-4F01-8DD5-2FFA1FF98C4C}">
      <dsp:nvSpPr>
        <dsp:cNvPr id="0" name=""/>
        <dsp:cNvSpPr/>
      </dsp:nvSpPr>
      <dsp:spPr>
        <a:xfrm rot="18289469">
          <a:off x="9112804" y="783994"/>
          <a:ext cx="10314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31477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602756" y="771509"/>
        <a:ext cx="51573" cy="51573"/>
      </dsp:txXfrm>
    </dsp:sp>
    <dsp:sp modelId="{51640A67-7534-46D8-B302-0C9C44D386B1}">
      <dsp:nvSpPr>
        <dsp:cNvPr id="0" name=""/>
        <dsp:cNvSpPr/>
      </dsp:nvSpPr>
      <dsp:spPr>
        <a:xfrm>
          <a:off x="9923063" y="5773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Non-linear patterns.</a:t>
          </a:r>
          <a:endParaRPr lang="en-IN" sz="1200" kern="1200"/>
        </a:p>
      </dsp:txBody>
      <dsp:txXfrm>
        <a:off x="9944628" y="27338"/>
        <a:ext cx="1429470" cy="693170"/>
      </dsp:txXfrm>
    </dsp:sp>
    <dsp:sp modelId="{F4365DE7-E6E5-4B30-878D-E4A3C636D166}">
      <dsp:nvSpPr>
        <dsp:cNvPr id="0" name=""/>
        <dsp:cNvSpPr/>
      </dsp:nvSpPr>
      <dsp:spPr>
        <a:xfrm>
          <a:off x="9334023" y="1207366"/>
          <a:ext cx="58904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89040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613817" y="1205943"/>
        <a:ext cx="29452" cy="29452"/>
      </dsp:txXfrm>
    </dsp:sp>
    <dsp:sp modelId="{0ED95209-CA77-48AA-9132-5166B05903B7}">
      <dsp:nvSpPr>
        <dsp:cNvPr id="0" name=""/>
        <dsp:cNvSpPr/>
      </dsp:nvSpPr>
      <dsp:spPr>
        <a:xfrm>
          <a:off x="9923063" y="852519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Noise in financial time series.</a:t>
          </a:r>
          <a:endParaRPr lang="en-IN" sz="1200" kern="1200"/>
        </a:p>
      </dsp:txBody>
      <dsp:txXfrm>
        <a:off x="9944628" y="874084"/>
        <a:ext cx="1429470" cy="693170"/>
      </dsp:txXfrm>
    </dsp:sp>
    <dsp:sp modelId="{99278675-689F-497E-835C-45ACAB44B749}">
      <dsp:nvSpPr>
        <dsp:cNvPr id="0" name=""/>
        <dsp:cNvSpPr/>
      </dsp:nvSpPr>
      <dsp:spPr>
        <a:xfrm rot="3310531">
          <a:off x="9112804" y="1630739"/>
          <a:ext cx="10314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31477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602756" y="1618255"/>
        <a:ext cx="51573" cy="51573"/>
      </dsp:txXfrm>
    </dsp:sp>
    <dsp:sp modelId="{95458181-D604-4097-9771-DC51EA217A5C}">
      <dsp:nvSpPr>
        <dsp:cNvPr id="0" name=""/>
        <dsp:cNvSpPr/>
      </dsp:nvSpPr>
      <dsp:spPr>
        <a:xfrm>
          <a:off x="9923063" y="1699264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Need enough lead time for decision making (you chose 7 days ahead).</a:t>
          </a:r>
          <a:endParaRPr lang="en-IN" sz="1200" kern="1200"/>
        </a:p>
      </dsp:txBody>
      <dsp:txXfrm>
        <a:off x="9944628" y="1720829"/>
        <a:ext cx="1429470" cy="693170"/>
      </dsp:txXfrm>
    </dsp:sp>
    <dsp:sp modelId="{B5DCCF95-A15A-4E82-B7D4-C3688C8D7910}">
      <dsp:nvSpPr>
        <dsp:cNvPr id="0" name=""/>
        <dsp:cNvSpPr/>
      </dsp:nvSpPr>
      <dsp:spPr>
        <a:xfrm rot="3907178">
          <a:off x="2743590" y="3112544"/>
          <a:ext cx="140006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400060" y="133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408618" y="3090845"/>
        <a:ext cx="70003" cy="70003"/>
      </dsp:txXfrm>
    </dsp:sp>
    <dsp:sp modelId="{8B17BFA5-E172-4F76-8F3A-45ABC068E6AA}">
      <dsp:nvSpPr>
        <dsp:cNvPr id="0" name=""/>
        <dsp:cNvSpPr/>
      </dsp:nvSpPr>
      <dsp:spPr>
        <a:xfrm>
          <a:off x="3738140" y="3392755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Problem 2: News Sentiment Prediction</a:t>
          </a:r>
          <a:endParaRPr lang="en-IN" sz="1200" kern="1200"/>
        </a:p>
      </dsp:txBody>
      <dsp:txXfrm>
        <a:off x="3759705" y="3414320"/>
        <a:ext cx="1429470" cy="693170"/>
      </dsp:txXfrm>
    </dsp:sp>
    <dsp:sp modelId="{06170218-9F0E-4030-B86A-D9922655E53D}">
      <dsp:nvSpPr>
        <dsp:cNvPr id="0" name=""/>
        <dsp:cNvSpPr/>
      </dsp:nvSpPr>
      <dsp:spPr>
        <a:xfrm>
          <a:off x="5210741" y="3747603"/>
          <a:ext cx="58904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89040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490535" y="3746179"/>
        <a:ext cx="29452" cy="29452"/>
      </dsp:txXfrm>
    </dsp:sp>
    <dsp:sp modelId="{32642A9A-26E6-4B92-8868-7EC1C64DB186}">
      <dsp:nvSpPr>
        <dsp:cNvPr id="0" name=""/>
        <dsp:cNvSpPr/>
      </dsp:nvSpPr>
      <dsp:spPr>
        <a:xfrm>
          <a:off x="5799781" y="3392755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Challenge: Predict bullish or bearish movement based on daily news.</a:t>
          </a:r>
          <a:endParaRPr lang="en-IN" sz="1200" kern="1200"/>
        </a:p>
      </dsp:txBody>
      <dsp:txXfrm>
        <a:off x="5821346" y="3414320"/>
        <a:ext cx="1429470" cy="693170"/>
      </dsp:txXfrm>
    </dsp:sp>
    <dsp:sp modelId="{368C51C6-CE78-4D23-8D78-BDA81B9AAEB8}">
      <dsp:nvSpPr>
        <dsp:cNvPr id="0" name=""/>
        <dsp:cNvSpPr/>
      </dsp:nvSpPr>
      <dsp:spPr>
        <a:xfrm>
          <a:off x="7272382" y="3747603"/>
          <a:ext cx="58904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89040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7552176" y="3746179"/>
        <a:ext cx="29452" cy="29452"/>
      </dsp:txXfrm>
    </dsp:sp>
    <dsp:sp modelId="{6B25C1C8-D2BD-4CE8-A3B4-2AC70CF345FB}">
      <dsp:nvSpPr>
        <dsp:cNvPr id="0" name=""/>
        <dsp:cNvSpPr/>
      </dsp:nvSpPr>
      <dsp:spPr>
        <a:xfrm>
          <a:off x="7861422" y="3392755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Why hard:</a:t>
          </a:r>
          <a:endParaRPr lang="en-IN" sz="1200" kern="1200"/>
        </a:p>
      </dsp:txBody>
      <dsp:txXfrm>
        <a:off x="7882987" y="3414320"/>
        <a:ext cx="1429470" cy="693170"/>
      </dsp:txXfrm>
    </dsp:sp>
    <dsp:sp modelId="{745743C4-FDB0-4A15-A25C-0AED395A04D7}">
      <dsp:nvSpPr>
        <dsp:cNvPr id="0" name=""/>
        <dsp:cNvSpPr/>
      </dsp:nvSpPr>
      <dsp:spPr>
        <a:xfrm rot="18289469">
          <a:off x="9112804" y="3324230"/>
          <a:ext cx="10314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31477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602756" y="3311745"/>
        <a:ext cx="51573" cy="51573"/>
      </dsp:txXfrm>
    </dsp:sp>
    <dsp:sp modelId="{FC4C7C71-D813-420E-8F8C-92690597738C}">
      <dsp:nvSpPr>
        <dsp:cNvPr id="0" name=""/>
        <dsp:cNvSpPr/>
      </dsp:nvSpPr>
      <dsp:spPr>
        <a:xfrm>
          <a:off x="9923063" y="2546010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Natural language is unstructured and noisy.</a:t>
          </a:r>
          <a:endParaRPr lang="en-IN" sz="1200" kern="1200"/>
        </a:p>
      </dsp:txBody>
      <dsp:txXfrm>
        <a:off x="9944628" y="2567575"/>
        <a:ext cx="1429470" cy="693170"/>
      </dsp:txXfrm>
    </dsp:sp>
    <dsp:sp modelId="{AC0BA8B6-C48B-4BF2-A307-8BE50804A210}">
      <dsp:nvSpPr>
        <dsp:cNvPr id="0" name=""/>
        <dsp:cNvSpPr/>
      </dsp:nvSpPr>
      <dsp:spPr>
        <a:xfrm>
          <a:off x="9334023" y="3747603"/>
          <a:ext cx="589040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589040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613817" y="3746179"/>
        <a:ext cx="29452" cy="29452"/>
      </dsp:txXfrm>
    </dsp:sp>
    <dsp:sp modelId="{DCC3FAE7-E69A-4698-AE6B-DA77E6ABCC9F}">
      <dsp:nvSpPr>
        <dsp:cNvPr id="0" name=""/>
        <dsp:cNvSpPr/>
      </dsp:nvSpPr>
      <dsp:spPr>
        <a:xfrm>
          <a:off x="9923063" y="3392755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Same news can affect different stocks differently.</a:t>
          </a:r>
          <a:endParaRPr lang="en-IN" sz="1200" kern="1200"/>
        </a:p>
      </dsp:txBody>
      <dsp:txXfrm>
        <a:off x="9944628" y="3414320"/>
        <a:ext cx="1429470" cy="693170"/>
      </dsp:txXfrm>
    </dsp:sp>
    <dsp:sp modelId="{0263A2D0-6C1E-43B7-9309-138724DF12B0}">
      <dsp:nvSpPr>
        <dsp:cNvPr id="0" name=""/>
        <dsp:cNvSpPr/>
      </dsp:nvSpPr>
      <dsp:spPr>
        <a:xfrm rot="3310531">
          <a:off x="9112804" y="4170975"/>
          <a:ext cx="1031477" cy="26604"/>
        </a:xfrm>
        <a:custGeom>
          <a:avLst/>
          <a:gdLst/>
          <a:ahLst/>
          <a:cxnLst/>
          <a:rect l="0" t="0" r="0" b="0"/>
          <a:pathLst>
            <a:path>
              <a:moveTo>
                <a:pt x="0" y="13302"/>
              </a:moveTo>
              <a:lnTo>
                <a:pt x="1031477" y="1330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9602756" y="4158491"/>
        <a:ext cx="51573" cy="51573"/>
      </dsp:txXfrm>
    </dsp:sp>
    <dsp:sp modelId="{6FBC35A2-1872-4A60-AFE1-52D8E1372A0D}">
      <dsp:nvSpPr>
        <dsp:cNvPr id="0" name=""/>
        <dsp:cNvSpPr/>
      </dsp:nvSpPr>
      <dsp:spPr>
        <a:xfrm>
          <a:off x="9923063" y="4239500"/>
          <a:ext cx="1472600" cy="7363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Massive volume of news every day.</a:t>
          </a:r>
          <a:endParaRPr lang="en-IN" sz="1200" kern="1200"/>
        </a:p>
      </dsp:txBody>
      <dsp:txXfrm>
        <a:off x="9944628" y="4261065"/>
        <a:ext cx="1429470" cy="693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F957-DFD5-4AA0-83A7-F96AC354D23D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6322-F0CF-4395-900B-3E310E54F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4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1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0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4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2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7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7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7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5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2C744D-0335-1D10-B14A-1CDA63C2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Real-Time Evolving Deep Learning Model for S&amp;P 500 Momentum and Sentiment Prediction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 dirty="0">
                <a:solidFill>
                  <a:srgbClr val="1F2328"/>
                </a:solidFill>
                <a:latin typeface="-apple-system"/>
              </a:rPr>
              <a:t>For </a:t>
            </a:r>
            <a:r>
              <a:rPr lang="en-IN" sz="2800" b="0" i="0" dirty="0">
                <a:solidFill>
                  <a:srgbClr val="1F2328"/>
                </a:solidFill>
                <a:effectLst/>
                <a:latin typeface="-apple-system"/>
              </a:rPr>
              <a:t>Portfolio management </a:t>
            </a:r>
            <a:br>
              <a:rPr lang="en-IN" sz="2800" b="0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rgbClr val="92D050"/>
                </a:solidFill>
                <a:effectLst/>
                <a:latin typeface="-apple-system"/>
              </a:rPr>
              <a:t>MTH 601: Mathematics of Deep Learning </a:t>
            </a:r>
            <a:br>
              <a:rPr lang="en-US" sz="2800" b="1" i="0" dirty="0">
                <a:solidFill>
                  <a:srgbClr val="92D050"/>
                </a:solidFill>
                <a:effectLst/>
                <a:latin typeface="-apple-system"/>
              </a:rPr>
            </a:br>
            <a:r>
              <a:rPr lang="en-US" sz="2800" b="1" i="0" dirty="0">
                <a:solidFill>
                  <a:schemeClr val="tx1"/>
                </a:solidFill>
                <a:effectLst/>
                <a:latin typeface="-apple-system"/>
              </a:rPr>
              <a:t>NIKHILESH NARKHEDE (02196141)</a:t>
            </a:r>
            <a:endParaRPr lang="en-US" sz="60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1F5F9-841F-928A-6E63-406F6539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64CBAAB-7956-4763-9F69-A3FDBF1AC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49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EFDAB-C95F-32A6-A93D-EB586344B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E836-7940-4F55-82B7-7DFE35AA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CE74-BA78-2EC8-07A6-6BBB2EF0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Use transformer models like FinBERT for sentiment.</a:t>
            </a:r>
          </a:p>
          <a:p>
            <a:pPr lvl="2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Expand to multi-stock portfolio predictions.</a:t>
            </a:r>
          </a:p>
          <a:p>
            <a:pPr lvl="2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Explore reinforcement learning for trading strategies.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99896-C881-642D-60A7-9C033F54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A8AEF2-678D-B6EC-51CD-E4B17108F550}"/>
              </a:ext>
            </a:extLst>
          </p:cNvPr>
          <p:cNvSpPr txBox="1"/>
          <p:nvPr/>
        </p:nvSpPr>
        <p:spPr>
          <a:xfrm>
            <a:off x="9849083" y="5684426"/>
            <a:ext cx="22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2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ADA4-F950-B783-89C1-9AA3EA2FAD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81779"/>
            <a:ext cx="10058400" cy="1449387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02565210-B778-BDC4-717F-FDCDD5A9A4C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47575389"/>
              </p:ext>
            </p:extLst>
          </p:nvPr>
        </p:nvGraphicFramePr>
        <p:xfrm>
          <a:off x="0" y="1316038"/>
          <a:ext cx="12036425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20BAFBD-7200-9198-1233-73103D878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A87FBE-8775-DB8D-5F66-49730C8FB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22613B-3138-4D7B-998C-D982AE7A30E6}"/>
              </a:ext>
            </a:extLst>
          </p:cNvPr>
          <p:cNvSpPr txBox="1"/>
          <p:nvPr/>
        </p:nvSpPr>
        <p:spPr>
          <a:xfrm>
            <a:off x="0" y="963560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261935-A5CF-E873-6D5A-224ABDF0F9C8}"/>
              </a:ext>
            </a:extLst>
          </p:cNvPr>
          <p:cNvSpPr/>
          <p:nvPr/>
        </p:nvSpPr>
        <p:spPr>
          <a:xfrm>
            <a:off x="466530" y="1520890"/>
            <a:ext cx="1931437" cy="681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Data web scraping</a:t>
            </a:r>
            <a:endParaRPr lang="en-IN" dirty="0"/>
          </a:p>
        </p:txBody>
      </p:sp>
      <p:pic>
        <p:nvPicPr>
          <p:cNvPr id="2050" name="Picture 2" descr="Generated image">
            <a:extLst>
              <a:ext uri="{FF2B5EF4-FFF2-40B4-BE49-F238E27FC236}">
                <a16:creationId xmlns:a16="http://schemas.microsoft.com/office/drawing/2014/main" id="{33C319E2-2863-19BA-E886-39714E8CA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2" y="2388786"/>
            <a:ext cx="2618692" cy="392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830B80-D291-BC57-B31E-17785E4F5897}"/>
              </a:ext>
            </a:extLst>
          </p:cNvPr>
          <p:cNvSpPr/>
          <p:nvPr/>
        </p:nvSpPr>
        <p:spPr>
          <a:xfrm>
            <a:off x="5130281" y="1520890"/>
            <a:ext cx="1931437" cy="681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 Model </a:t>
            </a:r>
            <a:endParaRPr lang="en-IN" dirty="0"/>
          </a:p>
        </p:txBody>
      </p:sp>
      <p:pic>
        <p:nvPicPr>
          <p:cNvPr id="2052" name="Picture 4" descr="Generated image">
            <a:extLst>
              <a:ext uri="{FF2B5EF4-FFF2-40B4-BE49-F238E27FC236}">
                <a16:creationId xmlns:a16="http://schemas.microsoft.com/office/drawing/2014/main" id="{4F314CA8-204A-3317-E3D0-95F38E54C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653" y="2388786"/>
            <a:ext cx="2618692" cy="392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E2A3CC-C78E-F97D-80B5-22F21A0AB081}"/>
              </a:ext>
            </a:extLst>
          </p:cNvPr>
          <p:cNvSpPr/>
          <p:nvPr/>
        </p:nvSpPr>
        <p:spPr>
          <a:xfrm>
            <a:off x="9794033" y="1520890"/>
            <a:ext cx="1931437" cy="681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Model </a:t>
            </a:r>
            <a:endParaRPr lang="en-IN" dirty="0"/>
          </a:p>
        </p:txBody>
      </p:sp>
      <p:pic>
        <p:nvPicPr>
          <p:cNvPr id="2058" name="Picture 10" descr="Generated image">
            <a:extLst>
              <a:ext uri="{FF2B5EF4-FFF2-40B4-BE49-F238E27FC236}">
                <a16:creationId xmlns:a16="http://schemas.microsoft.com/office/drawing/2014/main" id="{3A67C39F-8086-15BA-4094-C382CDFE3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1"/>
          <a:stretch/>
        </p:blipFill>
        <p:spPr bwMode="auto">
          <a:xfrm>
            <a:off x="9450404" y="2388786"/>
            <a:ext cx="2618692" cy="348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3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94AEE-A9E4-CBE2-E135-C55771081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66B0D3A-E301-B52A-10EA-3EAAE4F51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1"/>
          <a:stretch/>
        </p:blipFill>
        <p:spPr>
          <a:xfrm>
            <a:off x="-1" y="963560"/>
            <a:ext cx="12191999" cy="5427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04C442-FE60-D539-2697-90F890479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D219B-168A-A5F1-2D3E-7104F0075676}"/>
              </a:ext>
            </a:extLst>
          </p:cNvPr>
          <p:cNvSpPr txBox="1"/>
          <p:nvPr/>
        </p:nvSpPr>
        <p:spPr>
          <a:xfrm>
            <a:off x="0" y="963560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2BD73E-45B3-E3BA-D9FE-108E2E77D01F}"/>
              </a:ext>
            </a:extLst>
          </p:cNvPr>
          <p:cNvSpPr/>
          <p:nvPr/>
        </p:nvSpPr>
        <p:spPr>
          <a:xfrm>
            <a:off x="466529" y="1520890"/>
            <a:ext cx="2920483" cy="681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Data web scraping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348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F8D0-855F-BB5E-263D-D4A5436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48E97ED5-126F-82C9-A895-5F44F0F66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560"/>
            <a:ext cx="12192000" cy="5437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66B4C5-570C-8B8D-8C1F-7F93075D8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47FD4-6B0F-293C-62A3-FDA53FA79154}"/>
              </a:ext>
            </a:extLst>
          </p:cNvPr>
          <p:cNvSpPr txBox="1"/>
          <p:nvPr/>
        </p:nvSpPr>
        <p:spPr>
          <a:xfrm>
            <a:off x="0" y="963560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F5BAE5-34DC-1481-D7A2-2C21B94B5AF2}"/>
              </a:ext>
            </a:extLst>
          </p:cNvPr>
          <p:cNvSpPr/>
          <p:nvPr/>
        </p:nvSpPr>
        <p:spPr>
          <a:xfrm>
            <a:off x="466530" y="1520890"/>
            <a:ext cx="1931437" cy="681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 Model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20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BF38-A740-155F-6481-315F1E3B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9DBFB6-95D9-88EC-5D07-6B1DD2D66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63560"/>
            <a:ext cx="12191999" cy="54410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E8B007-3B73-793D-54A0-27F901FEF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2AFC2-9822-C739-DD72-BFC79A4D2BE3}"/>
              </a:ext>
            </a:extLst>
          </p:cNvPr>
          <p:cNvSpPr txBox="1"/>
          <p:nvPr/>
        </p:nvSpPr>
        <p:spPr>
          <a:xfrm>
            <a:off x="0" y="963560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Architecture</a:t>
            </a: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EEC335-6397-5A2C-C43B-770A5C4D92E4}"/>
              </a:ext>
            </a:extLst>
          </p:cNvPr>
          <p:cNvSpPr/>
          <p:nvPr/>
        </p:nvSpPr>
        <p:spPr>
          <a:xfrm>
            <a:off x="466530" y="1520890"/>
            <a:ext cx="1931437" cy="681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Model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8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E21632-68FD-849D-87B5-C8B79EFD5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7364361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543830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561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C25D2-326E-5F18-5F85-8370F5B2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5513791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 (News Perseverance sentiment )</a:t>
            </a:r>
          </a:p>
        </p:txBody>
      </p:sp>
      <p:pic>
        <p:nvPicPr>
          <p:cNvPr id="19" name="Content Placeholder 18" descr="A close up of a text&#10;&#10;AI-generated content may be incorrect.">
            <a:extLst>
              <a:ext uri="{FF2B5EF4-FFF2-40B4-BE49-F238E27FC236}">
                <a16:creationId xmlns:a16="http://schemas.microsoft.com/office/drawing/2014/main" id="{AE5B635F-360F-EF65-EC1A-E48CB9AD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1"/>
          <a:stretch/>
        </p:blipFill>
        <p:spPr>
          <a:xfrm>
            <a:off x="0" y="2582853"/>
            <a:ext cx="8224444" cy="2038270"/>
          </a:xfrm>
          <a:prstGeom prst="rect">
            <a:avLst/>
          </a:prstGeom>
        </p:spPr>
      </p:pic>
      <p:pic>
        <p:nvPicPr>
          <p:cNvPr id="34" name="Content Placeholder 33" descr="A graph of a graph&#10;&#10;AI-generated content may be incorrect.">
            <a:extLst>
              <a:ext uri="{FF2B5EF4-FFF2-40B4-BE49-F238E27FC236}">
                <a16:creationId xmlns:a16="http://schemas.microsoft.com/office/drawing/2014/main" id="{FE701177-7FF4-DC0F-A6E5-2AA185E4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24" y="2087025"/>
            <a:ext cx="3897666" cy="307915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6608857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364361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C9EC3-C226-2E26-4349-6287CE224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7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E4E34-B21C-CE99-2468-52ABFAE3F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469238C-8B0A-9163-6375-9CE234336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7364361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23ECE6-60CE-2BAC-3D15-64129D9B6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543830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2B92F13-BEDF-0CF8-D1C0-1D94FFDB2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561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2808584-DE13-90CA-11E7-92EDA2B37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6608857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60D0E4C-957D-9CBD-B3F8-D649824A0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364361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Content Placeholder 6" descr="A graph of a price">
            <a:extLst>
              <a:ext uri="{FF2B5EF4-FFF2-40B4-BE49-F238E27FC236}">
                <a16:creationId xmlns:a16="http://schemas.microsoft.com/office/drawing/2014/main" id="{E05F115E-C9C7-CCF7-E33A-8C034903F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8" y="1039048"/>
            <a:ext cx="10986345" cy="506317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FA568-1D53-91DD-D4AD-95EEBCCE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92933-EC34-B33A-9DB7-A81E94D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5513791"/>
            <a:ext cx="10909073" cy="9579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 (Stock Price Momentum Prediction )</a:t>
            </a:r>
          </a:p>
        </p:txBody>
      </p:sp>
    </p:spTree>
    <p:extLst>
      <p:ext uri="{BB962C8B-B14F-4D97-AF65-F5344CB8AC3E}">
        <p14:creationId xmlns:p14="http://schemas.microsoft.com/office/powerpoint/2010/main" val="2031631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1314-61D4-2FD6-1960-6848E34A5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670B-AAE9-1715-FEA5-9E4EBDA3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Price Prediction  validation R² = 97%</a:t>
            </a:r>
          </a:p>
          <a:p>
            <a:pPr lvl="1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Sentiment Prediction validation  Accuracy = 90.1%</a:t>
            </a:r>
          </a:p>
          <a:p>
            <a:pPr lvl="1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Successful Real-time Evolution</a:t>
            </a:r>
          </a:p>
          <a:p>
            <a:pPr lvl="1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Practical for user research with a 7-day window</a:t>
            </a:r>
          </a:p>
          <a:p>
            <a:pPr lvl="1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Continuously retraining the model with new data batches.</a:t>
            </a:r>
          </a:p>
          <a:p>
            <a:pPr lvl="1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Prevents model drift and adapts to changing market conditions.</a:t>
            </a:r>
          </a:p>
          <a:p>
            <a:pPr lvl="1">
              <a:buClr>
                <a:srgbClr val="00B0F0"/>
              </a:buClr>
              <a:buFont typeface="Courier New" panose="02070309020205020404" pitchFamily="49" charset="0"/>
              <a:buChar char="o"/>
            </a:pPr>
            <a:r>
              <a:rPr lang="en-US" sz="2100" dirty="0"/>
              <a:t>Using these tools might be subject to biased news data. Please consider before using it.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1B0B6-C48C-C713-B6AD-3C90A1D39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96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06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264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Aptos</vt:lpstr>
      <vt:lpstr>Calibri</vt:lpstr>
      <vt:lpstr>Courier New</vt:lpstr>
      <vt:lpstr>Sagona Book</vt:lpstr>
      <vt:lpstr>Sagona ExtraLight</vt:lpstr>
      <vt:lpstr>RetrospectVTI</vt:lpstr>
      <vt:lpstr>Real-Time Evolving Deep Learning Model for S&amp;P 500 Momentum and Sentiment Prediction For Portfolio management  MTH 601: Mathematics of Deep Learning  NIKHILESH NARKHEDE (02196141)</vt:lpstr>
      <vt:lpstr>Problem Statement </vt:lpstr>
      <vt:lpstr>PowerPoint Presentation</vt:lpstr>
      <vt:lpstr>PowerPoint Presentation</vt:lpstr>
      <vt:lpstr>PowerPoint Presentation</vt:lpstr>
      <vt:lpstr>PowerPoint Presentation</vt:lpstr>
      <vt:lpstr>Result (News Perseverance sentiment )</vt:lpstr>
      <vt:lpstr>Result (Stock Price Momentum Prediction )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NIKHILESH NARKHEDE</dc:creator>
  <cp:lastModifiedBy>NIKHILESH NARKHEDE</cp:lastModifiedBy>
  <cp:revision>9</cp:revision>
  <dcterms:created xsi:type="dcterms:W3CDTF">2024-12-13T02:50:37Z</dcterms:created>
  <dcterms:modified xsi:type="dcterms:W3CDTF">2025-04-27T21:23:15Z</dcterms:modified>
</cp:coreProperties>
</file>