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181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851C-6B0F-434A-ACBA-CFC43B7868A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D1E2-9872-41EB-9225-96B4B20C3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71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851C-6B0F-434A-ACBA-CFC43B7868A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D1E2-9872-41EB-9225-96B4B20C3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5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851C-6B0F-434A-ACBA-CFC43B7868A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D1E2-9872-41EB-9225-96B4B20C3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54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851C-6B0F-434A-ACBA-CFC43B7868A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D1E2-9872-41EB-9225-96B4B20C3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95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851C-6B0F-434A-ACBA-CFC43B7868A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D1E2-9872-41EB-9225-96B4B20C3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03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851C-6B0F-434A-ACBA-CFC43B7868A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D1E2-9872-41EB-9225-96B4B20C3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48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851C-6B0F-434A-ACBA-CFC43B7868A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D1E2-9872-41EB-9225-96B4B20C3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0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851C-6B0F-434A-ACBA-CFC43B7868A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D1E2-9872-41EB-9225-96B4B20C3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04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851C-6B0F-434A-ACBA-CFC43B7868A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D1E2-9872-41EB-9225-96B4B20C3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45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851C-6B0F-434A-ACBA-CFC43B7868A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D1E2-9872-41EB-9225-96B4B20C3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84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851C-6B0F-434A-ACBA-CFC43B7868A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D1E2-9872-41EB-9225-96B4B20C3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3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4851C-6B0F-434A-ACBA-CFC43B7868A7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2D1E2-9872-41EB-9225-96B4B20C3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7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BDB86-0507-4CC7-90FE-E6E23F43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409" y="660480"/>
            <a:ext cx="5628043" cy="54224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2769" y="2232934"/>
            <a:ext cx="5284011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800" b="1" dirty="0" err="1" smtClean="0">
                <a:solidFill>
                  <a:srgbClr val="00B050"/>
                </a:solidFill>
              </a:rPr>
              <a:t>ReCart</a:t>
            </a:r>
            <a:r>
              <a:rPr lang="en-IN" sz="5400" b="1" dirty="0" smtClean="0">
                <a:solidFill>
                  <a:srgbClr val="00B050"/>
                </a:solidFill>
              </a:rPr>
              <a:t/>
            </a:r>
            <a:br>
              <a:rPr lang="en-IN" sz="5400" b="1" dirty="0" smtClean="0">
                <a:solidFill>
                  <a:srgbClr val="00B050"/>
                </a:solidFill>
              </a:rPr>
            </a:br>
            <a:r>
              <a:rPr lang="en-IN" sz="5400" dirty="0" smtClean="0">
                <a:solidFill>
                  <a:srgbClr val="00B050"/>
                </a:solidFill>
              </a:rPr>
              <a:t>Waste to Industry</a:t>
            </a:r>
            <a:endParaRPr lang="en-IN" sz="5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66959" y="342693"/>
            <a:ext cx="1694599" cy="1694599"/>
            <a:chOff x="3968264" y="0"/>
            <a:chExt cx="1694599" cy="1694599"/>
          </a:xfrm>
        </p:grpSpPr>
        <p:sp>
          <p:nvSpPr>
            <p:cNvPr id="5" name="Oval 4"/>
            <p:cNvSpPr/>
            <p:nvPr/>
          </p:nvSpPr>
          <p:spPr>
            <a:xfrm>
              <a:off x="3968264" y="0"/>
              <a:ext cx="1694599" cy="16945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 txBox="1"/>
            <p:nvPr/>
          </p:nvSpPr>
          <p:spPr>
            <a:xfrm>
              <a:off x="4216432" y="248168"/>
              <a:ext cx="1198263" cy="1198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Plastic Chamber</a:t>
              </a:r>
              <a:endParaRPr lang="en-US" sz="20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05984" y="2758833"/>
            <a:ext cx="1694599" cy="1694599"/>
            <a:chOff x="1286816" y="2294094"/>
            <a:chExt cx="1694599" cy="1694599"/>
          </a:xfrm>
        </p:grpSpPr>
        <p:sp>
          <p:nvSpPr>
            <p:cNvPr id="8" name="Oval 7"/>
            <p:cNvSpPr/>
            <p:nvPr/>
          </p:nvSpPr>
          <p:spPr>
            <a:xfrm>
              <a:off x="1286816" y="2294094"/>
              <a:ext cx="1694599" cy="16945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 txBox="1"/>
            <p:nvPr/>
          </p:nvSpPr>
          <p:spPr>
            <a:xfrm>
              <a:off x="1534984" y="2542262"/>
              <a:ext cx="1198263" cy="1198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Organic Waste </a:t>
              </a:r>
              <a:endParaRPr lang="en-US" sz="20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05411" y="2707948"/>
            <a:ext cx="1694599" cy="1694599"/>
            <a:chOff x="6568724" y="2404364"/>
            <a:chExt cx="1694599" cy="1694599"/>
          </a:xfrm>
        </p:grpSpPr>
        <p:sp>
          <p:nvSpPr>
            <p:cNvPr id="11" name="Oval 10"/>
            <p:cNvSpPr/>
            <p:nvPr/>
          </p:nvSpPr>
          <p:spPr>
            <a:xfrm>
              <a:off x="6568724" y="2404364"/>
              <a:ext cx="1694599" cy="16945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/>
            <p:cNvSpPr txBox="1"/>
            <p:nvPr/>
          </p:nvSpPr>
          <p:spPr>
            <a:xfrm>
              <a:off x="6816892" y="2652532"/>
              <a:ext cx="1198263" cy="1198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Electronics</a:t>
              </a:r>
              <a:endParaRPr lang="en-US" sz="20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82622" y="5115273"/>
            <a:ext cx="1694599" cy="1694599"/>
            <a:chOff x="3998052" y="4758451"/>
            <a:chExt cx="1694599" cy="1694599"/>
          </a:xfrm>
        </p:grpSpPr>
        <p:sp>
          <p:nvSpPr>
            <p:cNvPr id="14" name="Oval 13"/>
            <p:cNvSpPr/>
            <p:nvPr/>
          </p:nvSpPr>
          <p:spPr>
            <a:xfrm>
              <a:off x="3998052" y="4758451"/>
              <a:ext cx="1694599" cy="16945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/>
            <p:cNvSpPr txBox="1"/>
            <p:nvPr/>
          </p:nvSpPr>
          <p:spPr>
            <a:xfrm>
              <a:off x="4246220" y="5006619"/>
              <a:ext cx="1198263" cy="1198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Others </a:t>
              </a:r>
              <a:endParaRPr lang="en-US" sz="20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26178" y="2181735"/>
            <a:ext cx="576163" cy="255751"/>
            <a:chOff x="4529615" y="1815234"/>
            <a:chExt cx="576163" cy="255751"/>
          </a:xfrm>
        </p:grpSpPr>
        <p:sp>
          <p:nvSpPr>
            <p:cNvPr id="27" name="Right Arrow 26"/>
            <p:cNvSpPr/>
            <p:nvPr/>
          </p:nvSpPr>
          <p:spPr>
            <a:xfrm rot="16193310">
              <a:off x="4689821" y="1655028"/>
              <a:ext cx="255751" cy="57616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ight Arrow 6"/>
            <p:cNvSpPr txBox="1"/>
            <p:nvPr/>
          </p:nvSpPr>
          <p:spPr>
            <a:xfrm rot="26993310">
              <a:off x="4728258" y="1808623"/>
              <a:ext cx="179026" cy="345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47078" y="3318564"/>
            <a:ext cx="352154" cy="576163"/>
            <a:chOff x="6050515" y="2952063"/>
            <a:chExt cx="352154" cy="576163"/>
          </a:xfrm>
        </p:grpSpPr>
        <p:sp>
          <p:nvSpPr>
            <p:cNvPr id="25" name="Right Arrow 24"/>
            <p:cNvSpPr/>
            <p:nvPr/>
          </p:nvSpPr>
          <p:spPr>
            <a:xfrm rot="33291">
              <a:off x="6050515" y="2952063"/>
              <a:ext cx="352154" cy="57616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ight Arrow 8"/>
            <p:cNvSpPr txBox="1"/>
            <p:nvPr/>
          </p:nvSpPr>
          <p:spPr>
            <a:xfrm rot="33291">
              <a:off x="6050517" y="3066784"/>
              <a:ext cx="246508" cy="345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42246" y="4748527"/>
            <a:ext cx="576163" cy="255817"/>
            <a:chOff x="4545683" y="4382026"/>
            <a:chExt cx="576163" cy="255817"/>
          </a:xfrm>
        </p:grpSpPr>
        <p:sp>
          <p:nvSpPr>
            <p:cNvPr id="23" name="Right Arrow 22"/>
            <p:cNvSpPr/>
            <p:nvPr/>
          </p:nvSpPr>
          <p:spPr>
            <a:xfrm rot="5363651">
              <a:off x="4705856" y="4221853"/>
              <a:ext cx="255817" cy="57616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10"/>
            <p:cNvSpPr txBox="1"/>
            <p:nvPr/>
          </p:nvSpPr>
          <p:spPr>
            <a:xfrm rot="5363651">
              <a:off x="4743823" y="4298716"/>
              <a:ext cx="179072" cy="345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66346" y="3258986"/>
            <a:ext cx="400653" cy="576163"/>
            <a:chOff x="3169783" y="2892485"/>
            <a:chExt cx="400653" cy="576163"/>
          </a:xfrm>
        </p:grpSpPr>
        <p:sp>
          <p:nvSpPr>
            <p:cNvPr id="21" name="Right Arrow 20"/>
            <p:cNvSpPr/>
            <p:nvPr/>
          </p:nvSpPr>
          <p:spPr>
            <a:xfrm rot="10908918">
              <a:off x="3169783" y="2892485"/>
              <a:ext cx="400653" cy="57616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ight Arrow 12"/>
            <p:cNvSpPr txBox="1"/>
            <p:nvPr/>
          </p:nvSpPr>
          <p:spPr>
            <a:xfrm rot="21708918">
              <a:off x="3289949" y="3009622"/>
              <a:ext cx="280457" cy="345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32544" y="2543645"/>
            <a:ext cx="2168426" cy="2098761"/>
            <a:chOff x="3735981" y="2177144"/>
            <a:chExt cx="2168426" cy="2098761"/>
          </a:xfrm>
        </p:grpSpPr>
        <p:sp>
          <p:nvSpPr>
            <p:cNvPr id="29" name="Oval 28"/>
            <p:cNvSpPr/>
            <p:nvPr/>
          </p:nvSpPr>
          <p:spPr>
            <a:xfrm>
              <a:off x="3735981" y="2177144"/>
              <a:ext cx="2168426" cy="209876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4"/>
            <p:cNvSpPr txBox="1"/>
            <p:nvPr/>
          </p:nvSpPr>
          <p:spPr>
            <a:xfrm>
              <a:off x="4053540" y="2484500"/>
              <a:ext cx="1533308" cy="14840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500" kern="1200" dirty="0" smtClean="0"/>
                <a:t>Smart Bin</a:t>
              </a:r>
              <a:endParaRPr lang="en-US" sz="4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95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0.24778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003 0.3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74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139 L -0.26042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0.0043 -0.3488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1745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4844184" y="2353735"/>
            <a:ext cx="2382447" cy="2369994"/>
            <a:chOff x="3709463" y="2067053"/>
            <a:chExt cx="2168426" cy="2098761"/>
          </a:xfrm>
        </p:grpSpPr>
        <p:sp>
          <p:nvSpPr>
            <p:cNvPr id="36" name="Oval 35"/>
            <p:cNvSpPr/>
            <p:nvPr/>
          </p:nvSpPr>
          <p:spPr>
            <a:xfrm>
              <a:off x="3709463" y="2067053"/>
              <a:ext cx="2168426" cy="209876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Oval 4"/>
            <p:cNvSpPr txBox="1"/>
            <p:nvPr/>
          </p:nvSpPr>
          <p:spPr>
            <a:xfrm>
              <a:off x="4053540" y="2484500"/>
              <a:ext cx="1533308" cy="14840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Green Agent</a:t>
              </a:r>
              <a:endParaRPr lang="en-US" sz="40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79520" y="1532709"/>
            <a:ext cx="4423953" cy="4258491"/>
            <a:chOff x="3735981" y="2177144"/>
            <a:chExt cx="2168426" cy="2098761"/>
          </a:xfrm>
        </p:grpSpPr>
        <p:sp>
          <p:nvSpPr>
            <p:cNvPr id="9" name="Oval 8"/>
            <p:cNvSpPr/>
            <p:nvPr/>
          </p:nvSpPr>
          <p:spPr>
            <a:xfrm>
              <a:off x="3735981" y="2177144"/>
              <a:ext cx="2168426" cy="209876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 txBox="1"/>
            <p:nvPr/>
          </p:nvSpPr>
          <p:spPr>
            <a:xfrm>
              <a:off x="4053540" y="2484500"/>
              <a:ext cx="1533308" cy="14840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600" kern="1200" dirty="0" err="1" smtClean="0"/>
                <a:t>ReCart</a:t>
              </a:r>
              <a:endParaRPr lang="en-US" sz="66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57320" y="2037292"/>
            <a:ext cx="3244693" cy="3147356"/>
            <a:chOff x="3735981" y="2177144"/>
            <a:chExt cx="2168426" cy="2098761"/>
          </a:xfrm>
        </p:grpSpPr>
        <p:sp>
          <p:nvSpPr>
            <p:cNvPr id="6" name="Oval 5"/>
            <p:cNvSpPr/>
            <p:nvPr/>
          </p:nvSpPr>
          <p:spPr>
            <a:xfrm>
              <a:off x="3735981" y="2177144"/>
              <a:ext cx="2168426" cy="209876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4"/>
            <p:cNvSpPr txBox="1"/>
            <p:nvPr/>
          </p:nvSpPr>
          <p:spPr>
            <a:xfrm>
              <a:off x="4053540" y="2484500"/>
              <a:ext cx="1533308" cy="14840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600" kern="1200" dirty="0" smtClean="0"/>
                <a:t>Smart Bin</a:t>
              </a:r>
              <a:endParaRPr lang="en-US" sz="6600" kern="1200" dirty="0"/>
            </a:p>
          </p:txBody>
        </p:sp>
      </p:grpSp>
      <p:sp>
        <p:nvSpPr>
          <p:cNvPr id="2" name="Left-Right Arrow 1"/>
          <p:cNvSpPr/>
          <p:nvPr/>
        </p:nvSpPr>
        <p:spPr>
          <a:xfrm>
            <a:off x="2540861" y="3445507"/>
            <a:ext cx="809897" cy="3309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0497401" y="-1694599"/>
            <a:ext cx="1694599" cy="1694599"/>
            <a:chOff x="1286816" y="2294094"/>
            <a:chExt cx="1694599" cy="1694599"/>
          </a:xfrm>
        </p:grpSpPr>
        <p:sp>
          <p:nvSpPr>
            <p:cNvPr id="15" name="Oval 14"/>
            <p:cNvSpPr/>
            <p:nvPr/>
          </p:nvSpPr>
          <p:spPr>
            <a:xfrm>
              <a:off x="1286816" y="2294094"/>
              <a:ext cx="1694599" cy="16945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 txBox="1"/>
            <p:nvPr/>
          </p:nvSpPr>
          <p:spPr>
            <a:xfrm>
              <a:off x="1534984" y="2542262"/>
              <a:ext cx="1198263" cy="1198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Recycle Industry</a:t>
              </a:r>
              <a:endParaRPr lang="en-US" sz="2000" kern="1200" dirty="0"/>
            </a:p>
          </p:txBody>
        </p:sp>
      </p:grpSp>
      <p:sp>
        <p:nvSpPr>
          <p:cNvPr id="23" name="Left-Right Arrow 22"/>
          <p:cNvSpPr/>
          <p:nvPr/>
        </p:nvSpPr>
        <p:spPr>
          <a:xfrm rot="19304832">
            <a:off x="7617509" y="1670329"/>
            <a:ext cx="809897" cy="3309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4" name="Group 23"/>
          <p:cNvGrpSpPr/>
          <p:nvPr/>
        </p:nvGrpSpPr>
        <p:grpSpPr>
          <a:xfrm>
            <a:off x="12790720" y="2814654"/>
            <a:ext cx="1694599" cy="1694599"/>
            <a:chOff x="1286816" y="2294094"/>
            <a:chExt cx="1694599" cy="1694599"/>
          </a:xfrm>
        </p:grpSpPr>
        <p:sp>
          <p:nvSpPr>
            <p:cNvPr id="25" name="Oval 24"/>
            <p:cNvSpPr/>
            <p:nvPr/>
          </p:nvSpPr>
          <p:spPr>
            <a:xfrm>
              <a:off x="1286816" y="2294094"/>
              <a:ext cx="1694599" cy="16945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4"/>
            <p:cNvSpPr txBox="1"/>
            <p:nvPr/>
          </p:nvSpPr>
          <p:spPr>
            <a:xfrm>
              <a:off x="1534984" y="2542262"/>
              <a:ext cx="1198263" cy="1198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Organic Waste Industry</a:t>
              </a:r>
              <a:endParaRPr lang="en-US" sz="2000" kern="1200" dirty="0"/>
            </a:p>
          </p:txBody>
        </p:sp>
      </p:grpSp>
      <p:sp>
        <p:nvSpPr>
          <p:cNvPr id="27" name="Left-Right Arrow 26"/>
          <p:cNvSpPr/>
          <p:nvPr/>
        </p:nvSpPr>
        <p:spPr>
          <a:xfrm>
            <a:off x="8521740" y="3249142"/>
            <a:ext cx="809897" cy="3309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-Right Arrow 27"/>
          <p:cNvSpPr/>
          <p:nvPr/>
        </p:nvSpPr>
        <p:spPr>
          <a:xfrm rot="1769919">
            <a:off x="8005952" y="4976670"/>
            <a:ext cx="809897" cy="3309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" name="Group 30"/>
          <p:cNvGrpSpPr/>
          <p:nvPr/>
        </p:nvGrpSpPr>
        <p:grpSpPr>
          <a:xfrm>
            <a:off x="12383960" y="342693"/>
            <a:ext cx="1694599" cy="1694599"/>
            <a:chOff x="1286816" y="2294094"/>
            <a:chExt cx="1694599" cy="1694599"/>
          </a:xfrm>
        </p:grpSpPr>
        <p:sp>
          <p:nvSpPr>
            <p:cNvPr id="32" name="Oval 31"/>
            <p:cNvSpPr/>
            <p:nvPr/>
          </p:nvSpPr>
          <p:spPr>
            <a:xfrm>
              <a:off x="1286816" y="2294094"/>
              <a:ext cx="1694599" cy="169459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4"/>
            <p:cNvSpPr txBox="1"/>
            <p:nvPr/>
          </p:nvSpPr>
          <p:spPr>
            <a:xfrm>
              <a:off x="1534984" y="2542262"/>
              <a:ext cx="1198263" cy="1198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err="1" smtClean="0"/>
                <a:t>ReUse</a:t>
              </a:r>
              <a:r>
                <a:rPr lang="en-US" sz="2000" kern="1200" dirty="0" smtClean="0"/>
                <a:t> Industry</a:t>
              </a:r>
              <a:endParaRPr lang="en-US" sz="2000" kern="1200" dirty="0"/>
            </a:p>
          </p:txBody>
        </p:sp>
      </p:grpSp>
      <p:sp>
        <p:nvSpPr>
          <p:cNvPr id="38" name="Left-Right Arrow 37"/>
          <p:cNvSpPr/>
          <p:nvPr/>
        </p:nvSpPr>
        <p:spPr>
          <a:xfrm rot="9275318">
            <a:off x="2773111" y="4642359"/>
            <a:ext cx="809897" cy="3309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4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-0.39049 -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1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-0.17591 0.25949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-0.23151 0.3159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58" y="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-0.32435 0.31064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24" y="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049 -0.0044 L -0.38828 -0.3747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851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1211 -0.229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-1148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5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-0.38229 0.2898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3" grpId="0" animBg="1"/>
      <p:bldP spid="27" grpId="0" animBg="1"/>
      <p:bldP spid="28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15</cp:revision>
  <dcterms:created xsi:type="dcterms:W3CDTF">2018-07-24T10:35:19Z</dcterms:created>
  <dcterms:modified xsi:type="dcterms:W3CDTF">2018-07-26T05:19:24Z</dcterms:modified>
</cp:coreProperties>
</file>