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904B3A-6B4E-45C2-84D8-57EA6736FF6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B7A89-0938-4E32-9749-12EB9C685EA8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21CA09-3836-41A5-A410-7F563CC3DDB5}">
      <dgm:prSet custT="1"/>
      <dgm:spPr>
        <a:solidFill>
          <a:schemeClr val="tx2"/>
        </a:solidFill>
      </dgm:spPr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Cleaning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684436-B96E-47A4-904A-97CB688E2170}" type="parTrans" cxnId="{E1A9DF40-7512-4E92-9D96-56C76010A379}">
      <dgm:prSet/>
      <dgm:spPr/>
      <dgm:t>
        <a:bodyPr/>
        <a:lstStyle/>
        <a:p>
          <a:endParaRPr lang="en-US"/>
        </a:p>
      </dgm:t>
    </dgm:pt>
    <dgm:pt modelId="{D88F4AD7-A5BE-4497-85FC-F06240DD55C2}" type="sibTrans" cxnId="{E1A9DF40-7512-4E92-9D96-56C76010A379}">
      <dgm:prSet/>
      <dgm:spPr/>
      <dgm:t>
        <a:bodyPr/>
        <a:lstStyle/>
        <a:p>
          <a:endParaRPr lang="en-US"/>
        </a:p>
      </dgm:t>
    </dgm:pt>
    <dgm:pt modelId="{C6B93966-137A-47A3-8EAF-BC329521FD9B}">
      <dgm:prSet custT="1"/>
      <dgm:spPr>
        <a:solidFill>
          <a:schemeClr val="tx2"/>
        </a:solidFill>
      </dgm:spPr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r>
            <a:rPr lang="en-US" sz="1100"/>
            <a:t> of Data</a:t>
          </a:r>
          <a:endParaRPr lang="en-US" sz="1100" dirty="0"/>
        </a:p>
      </dgm:t>
    </dgm:pt>
    <dgm:pt modelId="{60F0B8FC-FC7A-420F-82F1-D2AD7F955347}" type="parTrans" cxnId="{76395445-603C-4348-8C88-B1A9361E11C3}">
      <dgm:prSet/>
      <dgm:spPr/>
      <dgm:t>
        <a:bodyPr/>
        <a:lstStyle/>
        <a:p>
          <a:endParaRPr lang="en-US"/>
        </a:p>
      </dgm:t>
    </dgm:pt>
    <dgm:pt modelId="{E0AC7E18-8904-4033-B5AC-0E06C555CDDD}" type="sibTrans" cxnId="{76395445-603C-4348-8C88-B1A9361E11C3}">
      <dgm:prSet/>
      <dgm:spPr/>
      <dgm:t>
        <a:bodyPr/>
        <a:lstStyle/>
        <a:p>
          <a:endParaRPr lang="en-US"/>
        </a:p>
      </dgm:t>
    </dgm:pt>
    <dgm:pt modelId="{59D60983-EB15-4AC0-B18B-28CE86FEFAB5}">
      <dgm:prSet custT="1"/>
      <dgm:spPr>
        <a:solidFill>
          <a:schemeClr val="tx2"/>
        </a:solidFill>
      </dgm:spPr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1100"/>
            <a:t>. 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Lowercase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3D2A07-96E5-41F9-94AE-0CC0AE14FE90}" type="parTrans" cxnId="{5BE84F60-91BD-4B1E-93C2-1FC55352B7DA}">
      <dgm:prSet/>
      <dgm:spPr/>
      <dgm:t>
        <a:bodyPr/>
        <a:lstStyle/>
        <a:p>
          <a:endParaRPr lang="en-US"/>
        </a:p>
      </dgm:t>
    </dgm:pt>
    <dgm:pt modelId="{077CBB32-1483-425F-8B0B-4EBAF8B43347}" type="sibTrans" cxnId="{5BE84F60-91BD-4B1E-93C2-1FC55352B7DA}">
      <dgm:prSet/>
      <dgm:spPr/>
      <dgm:t>
        <a:bodyPr/>
        <a:lstStyle/>
        <a:p>
          <a:endParaRPr lang="en-US"/>
        </a:p>
      </dgm:t>
    </dgm:pt>
    <dgm:pt modelId="{2493150E-64F3-4735-8476-B5158D9667F0}">
      <dgm:prSet custT="1"/>
      <dgm:spPr>
        <a:solidFill>
          <a:schemeClr val="tx2"/>
        </a:solidFill>
      </dgm:spPr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en-US" sz="1100"/>
            <a:t>. 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Tokenization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1118B-5B2F-452D-98FE-556D336EEFF7}" type="parTrans" cxnId="{6F0F5EEE-0FB6-48A4-84FA-CCCA1D0DB8E6}">
      <dgm:prSet/>
      <dgm:spPr/>
      <dgm:t>
        <a:bodyPr/>
        <a:lstStyle/>
        <a:p>
          <a:endParaRPr lang="en-US"/>
        </a:p>
      </dgm:t>
    </dgm:pt>
    <dgm:pt modelId="{1C4E49EF-4468-46CC-9271-9721D27EB2D9}" type="sibTrans" cxnId="{6F0F5EEE-0FB6-48A4-84FA-CCCA1D0DB8E6}">
      <dgm:prSet/>
      <dgm:spPr/>
      <dgm:t>
        <a:bodyPr/>
        <a:lstStyle/>
        <a:p>
          <a:endParaRPr lang="en-US"/>
        </a:p>
      </dgm:t>
    </dgm:pt>
    <dgm:pt modelId="{CCACCD1A-5847-410B-BB60-E18E7B24A1C8}">
      <dgm:prSet custT="1"/>
      <dgm:spPr>
        <a:solidFill>
          <a:schemeClr val="tx2"/>
        </a:solidFill>
      </dgm:spPr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sz="1100"/>
            <a:t>. 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Stop</a:t>
          </a:r>
          <a:r>
            <a:rPr lang="en-US" sz="1100"/>
            <a:t> words removal</a:t>
          </a:r>
          <a:endParaRPr lang="en-US" sz="1100" dirty="0"/>
        </a:p>
      </dgm:t>
    </dgm:pt>
    <dgm:pt modelId="{EDECBA41-1B95-4772-BEEC-8A91417FA0CF}" type="parTrans" cxnId="{01110FDB-CE26-40BA-BC13-6788BB6407B1}">
      <dgm:prSet/>
      <dgm:spPr/>
      <dgm:t>
        <a:bodyPr/>
        <a:lstStyle/>
        <a:p>
          <a:endParaRPr lang="en-US"/>
        </a:p>
      </dgm:t>
    </dgm:pt>
    <dgm:pt modelId="{FA2696EE-1DDD-4168-BCA8-3A7989C0D962}" type="sibTrans" cxnId="{01110FDB-CE26-40BA-BC13-6788BB6407B1}">
      <dgm:prSet/>
      <dgm:spPr/>
      <dgm:t>
        <a:bodyPr/>
        <a:lstStyle/>
        <a:p>
          <a:endParaRPr lang="en-US"/>
        </a:p>
      </dgm:t>
    </dgm:pt>
    <dgm:pt modelId="{22A06D45-6F0E-41B8-8276-A900FC03CA2A}">
      <dgm:prSet custT="1"/>
      <dgm:spPr>
        <a:solidFill>
          <a:schemeClr val="tx2"/>
        </a:solidFill>
      </dgm:spPr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  <a:r>
            <a:rPr lang="en-US" sz="1100"/>
            <a:t>. 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Stemming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EF98F-71D8-493D-BED1-5386D47BD05C}" type="parTrans" cxnId="{A9328203-9EBB-4542-866D-AA9E8E1CAF39}">
      <dgm:prSet/>
      <dgm:spPr/>
      <dgm:t>
        <a:bodyPr/>
        <a:lstStyle/>
        <a:p>
          <a:endParaRPr lang="en-US"/>
        </a:p>
      </dgm:t>
    </dgm:pt>
    <dgm:pt modelId="{6565DE1F-1B63-495C-8286-2E546B803F32}" type="sibTrans" cxnId="{A9328203-9EBB-4542-866D-AA9E8E1CAF39}">
      <dgm:prSet/>
      <dgm:spPr/>
      <dgm:t>
        <a:bodyPr/>
        <a:lstStyle/>
        <a:p>
          <a:endParaRPr lang="en-US"/>
        </a:p>
      </dgm:t>
    </dgm:pt>
    <dgm:pt modelId="{4ECCCA0E-B9EA-4BFC-B1CC-20B6959B9E8D}">
      <dgm:prSet custT="1"/>
      <dgm:spPr>
        <a:solidFill>
          <a:schemeClr val="tx2"/>
        </a:solidFill>
      </dgm:spPr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 sz="1200"/>
            <a:t>. 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Lemmatization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C93065-BFFC-4D06-B20F-B41CFB9B770B}" type="parTrans" cxnId="{8D4C1A5A-F3CA-40CF-BB71-D94F4FDE5F6E}">
      <dgm:prSet/>
      <dgm:spPr/>
      <dgm:t>
        <a:bodyPr/>
        <a:lstStyle/>
        <a:p>
          <a:endParaRPr lang="en-US"/>
        </a:p>
      </dgm:t>
    </dgm:pt>
    <dgm:pt modelId="{FA448C49-7495-46BE-A705-E1EDA6B34665}" type="sibTrans" cxnId="{8D4C1A5A-F3CA-40CF-BB71-D94F4FDE5F6E}">
      <dgm:prSet/>
      <dgm:spPr/>
      <dgm:t>
        <a:bodyPr/>
        <a:lstStyle/>
        <a:p>
          <a:endParaRPr lang="en-US"/>
        </a:p>
      </dgm:t>
    </dgm:pt>
    <dgm:pt modelId="{4889A097-87D8-47C9-86E7-7E8F41BECBFE}">
      <dgm:prSet custT="1"/>
      <dgm:spPr>
        <a:solidFill>
          <a:schemeClr val="tx2"/>
        </a:solidFill>
      </dgm:spPr>
      <dgm:t>
        <a:bodyPr/>
        <a:lstStyle/>
        <a:p>
          <a:r>
            <a:rPr lang="en-US" sz="1600"/>
            <a:t> 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Vectorizing data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36CA96-0682-4D9C-96FF-C4F0EE9AB5B0}" type="parTrans" cxnId="{2271AD57-5921-4EB2-B07B-2DA34D85560F}">
      <dgm:prSet/>
      <dgm:spPr/>
      <dgm:t>
        <a:bodyPr/>
        <a:lstStyle/>
        <a:p>
          <a:endParaRPr lang="en-US"/>
        </a:p>
      </dgm:t>
    </dgm:pt>
    <dgm:pt modelId="{ED520C44-3BF4-4141-B25F-BD1883B967E4}" type="sibTrans" cxnId="{2271AD57-5921-4EB2-B07B-2DA34D85560F}">
      <dgm:prSet/>
      <dgm:spPr/>
      <dgm:t>
        <a:bodyPr/>
        <a:lstStyle/>
        <a:p>
          <a:endParaRPr lang="en-US"/>
        </a:p>
      </dgm:t>
    </dgm:pt>
    <dgm:pt modelId="{74B34702-952F-45B7-92A0-7808447ABB46}">
      <dgm:prSet phldrT="[Text]" phldr="0" custT="1"/>
      <dgm:spPr>
        <a:solidFill>
          <a:schemeClr val="tx2"/>
        </a:solidFill>
      </dgm:spPr>
      <dgm:t>
        <a:bodyPr/>
        <a:lstStyle/>
        <a:p>
          <a:pPr rtl="0"/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a. N-Grams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1405E-3071-42BF-B399-44BF9FF23516}" type="parTrans" cxnId="{D5058EDD-FC51-47B7-B809-403CF374D39C}">
      <dgm:prSet/>
      <dgm:spPr/>
      <dgm:t>
        <a:bodyPr/>
        <a:lstStyle/>
        <a:p>
          <a:endParaRPr lang="en-IE"/>
        </a:p>
      </dgm:t>
    </dgm:pt>
    <dgm:pt modelId="{B62568CC-5B89-4667-B19D-BB4EC84C40B5}" type="sibTrans" cxnId="{D5058EDD-FC51-47B7-B809-403CF374D39C}">
      <dgm:prSet/>
      <dgm:spPr/>
      <dgm:t>
        <a:bodyPr/>
        <a:lstStyle/>
        <a:p>
          <a:endParaRPr lang="en-IE"/>
        </a:p>
      </dgm:t>
    </dgm:pt>
    <dgm:pt modelId="{F940F8A8-3836-4F8D-9727-81E8AC4699CE}" type="pres">
      <dgm:prSet presAssocID="{697B7A89-0938-4E32-9749-12EB9C685EA8}" presName="Name0" presStyleCnt="0">
        <dgm:presLayoutVars>
          <dgm:dir/>
          <dgm:resizeHandles val="exact"/>
        </dgm:presLayoutVars>
      </dgm:prSet>
      <dgm:spPr/>
    </dgm:pt>
    <dgm:pt modelId="{2DF1238C-4C7C-426C-83B6-899BE4492966}" type="pres">
      <dgm:prSet presAssocID="{697B7A89-0938-4E32-9749-12EB9C685EA8}" presName="cycle" presStyleCnt="0"/>
      <dgm:spPr/>
    </dgm:pt>
    <dgm:pt modelId="{FC2BDBAF-F423-4B16-8B12-8A07CCEFE214}" type="pres">
      <dgm:prSet presAssocID="{3D21CA09-3836-41A5-A410-7F563CC3DDB5}" presName="nodeFirstNode" presStyleLbl="node1" presStyleIdx="0" presStyleCnt="9">
        <dgm:presLayoutVars>
          <dgm:bulletEnabled val="1"/>
        </dgm:presLayoutVars>
      </dgm:prSet>
      <dgm:spPr/>
    </dgm:pt>
    <dgm:pt modelId="{7DA9F98F-6D1D-48DE-AE1C-D778D725B4BA}" type="pres">
      <dgm:prSet presAssocID="{D88F4AD7-A5BE-4497-85FC-F06240DD55C2}" presName="sibTransFirstNode" presStyleLbl="bgShp" presStyleIdx="0" presStyleCnt="1"/>
      <dgm:spPr/>
    </dgm:pt>
    <dgm:pt modelId="{80B5EA4B-426E-4A14-8F5C-A654AC47CCEA}" type="pres">
      <dgm:prSet presAssocID="{C6B93966-137A-47A3-8EAF-BC329521FD9B}" presName="nodeFollowingNodes" presStyleLbl="node1" presStyleIdx="1" presStyleCnt="9">
        <dgm:presLayoutVars>
          <dgm:bulletEnabled val="1"/>
        </dgm:presLayoutVars>
      </dgm:prSet>
      <dgm:spPr/>
    </dgm:pt>
    <dgm:pt modelId="{9B5AD751-2BC4-4272-B230-1F65500DCA6E}" type="pres">
      <dgm:prSet presAssocID="{59D60983-EB15-4AC0-B18B-28CE86FEFAB5}" presName="nodeFollowingNodes" presStyleLbl="node1" presStyleIdx="2" presStyleCnt="9">
        <dgm:presLayoutVars>
          <dgm:bulletEnabled val="1"/>
        </dgm:presLayoutVars>
      </dgm:prSet>
      <dgm:spPr/>
    </dgm:pt>
    <dgm:pt modelId="{50845830-0964-4571-B4C8-C32C77CD7104}" type="pres">
      <dgm:prSet presAssocID="{2493150E-64F3-4735-8476-B5158D9667F0}" presName="nodeFollowingNodes" presStyleLbl="node1" presStyleIdx="3" presStyleCnt="9">
        <dgm:presLayoutVars>
          <dgm:bulletEnabled val="1"/>
        </dgm:presLayoutVars>
      </dgm:prSet>
      <dgm:spPr/>
    </dgm:pt>
    <dgm:pt modelId="{B974246D-7686-4154-BFB5-024DFEF3DC3A}" type="pres">
      <dgm:prSet presAssocID="{CCACCD1A-5847-410B-BB60-E18E7B24A1C8}" presName="nodeFollowingNodes" presStyleLbl="node1" presStyleIdx="4" presStyleCnt="9">
        <dgm:presLayoutVars>
          <dgm:bulletEnabled val="1"/>
        </dgm:presLayoutVars>
      </dgm:prSet>
      <dgm:spPr/>
    </dgm:pt>
    <dgm:pt modelId="{681BC7A9-4DCD-4D2D-B768-0C888FD3ED77}" type="pres">
      <dgm:prSet presAssocID="{22A06D45-6F0E-41B8-8276-A900FC03CA2A}" presName="nodeFollowingNodes" presStyleLbl="node1" presStyleIdx="5" presStyleCnt="9">
        <dgm:presLayoutVars>
          <dgm:bulletEnabled val="1"/>
        </dgm:presLayoutVars>
      </dgm:prSet>
      <dgm:spPr/>
    </dgm:pt>
    <dgm:pt modelId="{EC3C2008-6843-41F0-8694-AE4A562A4D3C}" type="pres">
      <dgm:prSet presAssocID="{4ECCCA0E-B9EA-4BFC-B1CC-20B6959B9E8D}" presName="nodeFollowingNodes" presStyleLbl="node1" presStyleIdx="6" presStyleCnt="9">
        <dgm:presLayoutVars>
          <dgm:bulletEnabled val="1"/>
        </dgm:presLayoutVars>
      </dgm:prSet>
      <dgm:spPr/>
    </dgm:pt>
    <dgm:pt modelId="{4AD4CA05-C73E-4E01-8359-80BA0F530886}" type="pres">
      <dgm:prSet presAssocID="{4889A097-87D8-47C9-86E7-7E8F41BECBFE}" presName="nodeFollowingNodes" presStyleLbl="node1" presStyleIdx="7" presStyleCnt="9">
        <dgm:presLayoutVars>
          <dgm:bulletEnabled val="1"/>
        </dgm:presLayoutVars>
      </dgm:prSet>
      <dgm:spPr/>
    </dgm:pt>
    <dgm:pt modelId="{58A074EA-1FE4-4B1C-BF6E-9CF3D712E931}" type="pres">
      <dgm:prSet presAssocID="{74B34702-952F-45B7-92A0-7808447ABB46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A9328203-9EBB-4542-866D-AA9E8E1CAF39}" srcId="{697B7A89-0938-4E32-9749-12EB9C685EA8}" destId="{22A06D45-6F0E-41B8-8276-A900FC03CA2A}" srcOrd="5" destOrd="0" parTransId="{A11EF98F-71D8-493D-BED1-5386D47BD05C}" sibTransId="{6565DE1F-1B63-495C-8286-2E546B803F32}"/>
    <dgm:cxn modelId="{31F88C0C-7179-4BED-9CCC-41EB4E4ACBA5}" type="presOf" srcId="{2493150E-64F3-4735-8476-B5158D9667F0}" destId="{50845830-0964-4571-B4C8-C32C77CD7104}" srcOrd="0" destOrd="0" presId="urn:microsoft.com/office/officeart/2005/8/layout/cycle3"/>
    <dgm:cxn modelId="{86092416-9305-4629-A984-7D4E5E0F2D30}" type="presOf" srcId="{22A06D45-6F0E-41B8-8276-A900FC03CA2A}" destId="{681BC7A9-4DCD-4D2D-B768-0C888FD3ED77}" srcOrd="0" destOrd="0" presId="urn:microsoft.com/office/officeart/2005/8/layout/cycle3"/>
    <dgm:cxn modelId="{C819501F-08A2-4744-9580-569FEEC14256}" type="presOf" srcId="{74B34702-952F-45B7-92A0-7808447ABB46}" destId="{58A074EA-1FE4-4B1C-BF6E-9CF3D712E931}" srcOrd="0" destOrd="0" presId="urn:microsoft.com/office/officeart/2005/8/layout/cycle3"/>
    <dgm:cxn modelId="{86E26A40-47E6-4051-88F3-4A114AF329CF}" type="presOf" srcId="{CCACCD1A-5847-410B-BB60-E18E7B24A1C8}" destId="{B974246D-7686-4154-BFB5-024DFEF3DC3A}" srcOrd="0" destOrd="0" presId="urn:microsoft.com/office/officeart/2005/8/layout/cycle3"/>
    <dgm:cxn modelId="{E1A9DF40-7512-4E92-9D96-56C76010A379}" srcId="{697B7A89-0938-4E32-9749-12EB9C685EA8}" destId="{3D21CA09-3836-41A5-A410-7F563CC3DDB5}" srcOrd="0" destOrd="0" parTransId="{73684436-B96E-47A4-904A-97CB688E2170}" sibTransId="{D88F4AD7-A5BE-4497-85FC-F06240DD55C2}"/>
    <dgm:cxn modelId="{76395445-603C-4348-8C88-B1A9361E11C3}" srcId="{697B7A89-0938-4E32-9749-12EB9C685EA8}" destId="{C6B93966-137A-47A3-8EAF-BC329521FD9B}" srcOrd="1" destOrd="0" parTransId="{60F0B8FC-FC7A-420F-82F1-D2AD7F955347}" sibTransId="{E0AC7E18-8904-4033-B5AC-0E06C555CDDD}"/>
    <dgm:cxn modelId="{C1529348-F896-419D-AE0D-D14AA128F8F8}" type="presOf" srcId="{4ECCCA0E-B9EA-4BFC-B1CC-20B6959B9E8D}" destId="{EC3C2008-6843-41F0-8694-AE4A562A4D3C}" srcOrd="0" destOrd="0" presId="urn:microsoft.com/office/officeart/2005/8/layout/cycle3"/>
    <dgm:cxn modelId="{2271AD57-5921-4EB2-B07B-2DA34D85560F}" srcId="{697B7A89-0938-4E32-9749-12EB9C685EA8}" destId="{4889A097-87D8-47C9-86E7-7E8F41BECBFE}" srcOrd="7" destOrd="0" parTransId="{FE36CA96-0682-4D9C-96FF-C4F0EE9AB5B0}" sibTransId="{ED520C44-3BF4-4141-B25F-BD1883B967E4}"/>
    <dgm:cxn modelId="{8D4C1A5A-F3CA-40CF-BB71-D94F4FDE5F6E}" srcId="{697B7A89-0938-4E32-9749-12EB9C685EA8}" destId="{4ECCCA0E-B9EA-4BFC-B1CC-20B6959B9E8D}" srcOrd="6" destOrd="0" parTransId="{ABC93065-BFFC-4D06-B20F-B41CFB9B770B}" sibTransId="{FA448C49-7495-46BE-A705-E1EDA6B34665}"/>
    <dgm:cxn modelId="{5BE84F60-91BD-4B1E-93C2-1FC55352B7DA}" srcId="{697B7A89-0938-4E32-9749-12EB9C685EA8}" destId="{59D60983-EB15-4AC0-B18B-28CE86FEFAB5}" srcOrd="2" destOrd="0" parTransId="{E53D2A07-96E5-41F9-94AE-0CC0AE14FE90}" sibTransId="{077CBB32-1483-425F-8B0B-4EBAF8B43347}"/>
    <dgm:cxn modelId="{C7692D7A-F826-4C90-9E66-FF1D45E8434A}" type="presOf" srcId="{4889A097-87D8-47C9-86E7-7E8F41BECBFE}" destId="{4AD4CA05-C73E-4E01-8359-80BA0F530886}" srcOrd="0" destOrd="0" presId="urn:microsoft.com/office/officeart/2005/8/layout/cycle3"/>
    <dgm:cxn modelId="{862B9287-E99B-4970-99F1-D3A9BF04E284}" type="presOf" srcId="{59D60983-EB15-4AC0-B18B-28CE86FEFAB5}" destId="{9B5AD751-2BC4-4272-B230-1F65500DCA6E}" srcOrd="0" destOrd="0" presId="urn:microsoft.com/office/officeart/2005/8/layout/cycle3"/>
    <dgm:cxn modelId="{2F90E6AA-5ACC-406F-9BF7-FE43E6BED1C9}" type="presOf" srcId="{3D21CA09-3836-41A5-A410-7F563CC3DDB5}" destId="{FC2BDBAF-F423-4B16-8B12-8A07CCEFE214}" srcOrd="0" destOrd="0" presId="urn:microsoft.com/office/officeart/2005/8/layout/cycle3"/>
    <dgm:cxn modelId="{9E6DCED0-19D8-4D58-BA3F-44F3B29B51B6}" type="presOf" srcId="{C6B93966-137A-47A3-8EAF-BC329521FD9B}" destId="{80B5EA4B-426E-4A14-8F5C-A654AC47CCEA}" srcOrd="0" destOrd="0" presId="urn:microsoft.com/office/officeart/2005/8/layout/cycle3"/>
    <dgm:cxn modelId="{414095DA-F726-48C2-B65F-A1904F2174A5}" type="presOf" srcId="{D88F4AD7-A5BE-4497-85FC-F06240DD55C2}" destId="{7DA9F98F-6D1D-48DE-AE1C-D778D725B4BA}" srcOrd="0" destOrd="0" presId="urn:microsoft.com/office/officeart/2005/8/layout/cycle3"/>
    <dgm:cxn modelId="{01110FDB-CE26-40BA-BC13-6788BB6407B1}" srcId="{697B7A89-0938-4E32-9749-12EB9C685EA8}" destId="{CCACCD1A-5847-410B-BB60-E18E7B24A1C8}" srcOrd="4" destOrd="0" parTransId="{EDECBA41-1B95-4772-BEEC-8A91417FA0CF}" sibTransId="{FA2696EE-1DDD-4168-BCA8-3A7989C0D962}"/>
    <dgm:cxn modelId="{D5058EDD-FC51-47B7-B809-403CF374D39C}" srcId="{697B7A89-0938-4E32-9749-12EB9C685EA8}" destId="{74B34702-952F-45B7-92A0-7808447ABB46}" srcOrd="8" destOrd="0" parTransId="{5391405E-3071-42BF-B399-44BF9FF23516}" sibTransId="{B62568CC-5B89-4667-B19D-BB4EC84C40B5}"/>
    <dgm:cxn modelId="{6F0F5EEE-0FB6-48A4-84FA-CCCA1D0DB8E6}" srcId="{697B7A89-0938-4E32-9749-12EB9C685EA8}" destId="{2493150E-64F3-4735-8476-B5158D9667F0}" srcOrd="3" destOrd="0" parTransId="{4871118B-5B2F-452D-98FE-556D336EEFF7}" sibTransId="{1C4E49EF-4468-46CC-9271-9721D27EB2D9}"/>
    <dgm:cxn modelId="{50B0A4FC-4491-452A-8AB7-A002A854F210}" type="presOf" srcId="{697B7A89-0938-4E32-9749-12EB9C685EA8}" destId="{F940F8A8-3836-4F8D-9727-81E8AC4699CE}" srcOrd="0" destOrd="0" presId="urn:microsoft.com/office/officeart/2005/8/layout/cycle3"/>
    <dgm:cxn modelId="{B35B5C70-44E0-4D90-8487-C9CFD1BBFCF8}" type="presParOf" srcId="{F940F8A8-3836-4F8D-9727-81E8AC4699CE}" destId="{2DF1238C-4C7C-426C-83B6-899BE4492966}" srcOrd="0" destOrd="0" presId="urn:microsoft.com/office/officeart/2005/8/layout/cycle3"/>
    <dgm:cxn modelId="{04ACE0AE-C167-4CDE-9E67-D5E7AC5E1794}" type="presParOf" srcId="{2DF1238C-4C7C-426C-83B6-899BE4492966}" destId="{FC2BDBAF-F423-4B16-8B12-8A07CCEFE214}" srcOrd="0" destOrd="0" presId="urn:microsoft.com/office/officeart/2005/8/layout/cycle3"/>
    <dgm:cxn modelId="{3ABD0BD9-5F1D-435C-90D4-8DD573015C7E}" type="presParOf" srcId="{2DF1238C-4C7C-426C-83B6-899BE4492966}" destId="{7DA9F98F-6D1D-48DE-AE1C-D778D725B4BA}" srcOrd="1" destOrd="0" presId="urn:microsoft.com/office/officeart/2005/8/layout/cycle3"/>
    <dgm:cxn modelId="{1C1ECF2B-2F01-43E4-AC22-CCD112C999FA}" type="presParOf" srcId="{2DF1238C-4C7C-426C-83B6-899BE4492966}" destId="{80B5EA4B-426E-4A14-8F5C-A654AC47CCEA}" srcOrd="2" destOrd="0" presId="urn:microsoft.com/office/officeart/2005/8/layout/cycle3"/>
    <dgm:cxn modelId="{FF99AC22-8E1F-47B1-BE0B-375DC89DC549}" type="presParOf" srcId="{2DF1238C-4C7C-426C-83B6-899BE4492966}" destId="{9B5AD751-2BC4-4272-B230-1F65500DCA6E}" srcOrd="3" destOrd="0" presId="urn:microsoft.com/office/officeart/2005/8/layout/cycle3"/>
    <dgm:cxn modelId="{F1E0D1D2-1222-4A8C-B0DF-354D1967A552}" type="presParOf" srcId="{2DF1238C-4C7C-426C-83B6-899BE4492966}" destId="{50845830-0964-4571-B4C8-C32C77CD7104}" srcOrd="4" destOrd="0" presId="urn:microsoft.com/office/officeart/2005/8/layout/cycle3"/>
    <dgm:cxn modelId="{62420E75-CE9E-467C-9763-0F0FE300BEC5}" type="presParOf" srcId="{2DF1238C-4C7C-426C-83B6-899BE4492966}" destId="{B974246D-7686-4154-BFB5-024DFEF3DC3A}" srcOrd="5" destOrd="0" presId="urn:microsoft.com/office/officeart/2005/8/layout/cycle3"/>
    <dgm:cxn modelId="{C4924925-47E2-44D4-9492-47C6318320C1}" type="presParOf" srcId="{2DF1238C-4C7C-426C-83B6-899BE4492966}" destId="{681BC7A9-4DCD-4D2D-B768-0C888FD3ED77}" srcOrd="6" destOrd="0" presId="urn:microsoft.com/office/officeart/2005/8/layout/cycle3"/>
    <dgm:cxn modelId="{41F42B29-BCAC-45DF-BF49-E0ADF3DE0BF5}" type="presParOf" srcId="{2DF1238C-4C7C-426C-83B6-899BE4492966}" destId="{EC3C2008-6843-41F0-8694-AE4A562A4D3C}" srcOrd="7" destOrd="0" presId="urn:microsoft.com/office/officeart/2005/8/layout/cycle3"/>
    <dgm:cxn modelId="{E06F1F82-9EFD-42E9-8A3B-9363616E95F6}" type="presParOf" srcId="{2DF1238C-4C7C-426C-83B6-899BE4492966}" destId="{4AD4CA05-C73E-4E01-8359-80BA0F530886}" srcOrd="8" destOrd="0" presId="urn:microsoft.com/office/officeart/2005/8/layout/cycle3"/>
    <dgm:cxn modelId="{81F18F83-19D4-4658-8E87-E1C257C6DBA4}" type="presParOf" srcId="{2DF1238C-4C7C-426C-83B6-899BE4492966}" destId="{58A074EA-1FE4-4B1C-BF6E-9CF3D712E931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5D972-F65A-4134-AC8E-202FF07AED3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91D83B-4678-45CA-8930-A44F10DF6D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 very well-known model in NLP is the Bag of Words model. It is a model used to preprocess the texts to classify before fitting the classification algorithms on the observations containing the texts.</a:t>
          </a:r>
        </a:p>
      </dgm:t>
    </dgm:pt>
    <dgm:pt modelId="{5B01D907-C9CB-4268-A9A9-8FF645F7C852}" type="parTrans" cxnId="{F6131226-B7EE-420A-B109-CE1E3BCF9E74}">
      <dgm:prSet/>
      <dgm:spPr/>
      <dgm:t>
        <a:bodyPr/>
        <a:lstStyle/>
        <a:p>
          <a:endParaRPr lang="en-US"/>
        </a:p>
      </dgm:t>
    </dgm:pt>
    <dgm:pt modelId="{8DE005F6-5259-4F0B-8A16-19CC40306DAB}" type="sibTrans" cxnId="{F6131226-B7EE-420A-B109-CE1E3BCF9E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5927DB-5517-4D96-8272-6F687B875E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 this part, you will understand and learn how to:</a:t>
          </a:r>
        </a:p>
      </dgm:t>
    </dgm:pt>
    <dgm:pt modelId="{FC07B8E9-DE94-4FEE-806E-ADACCD2ABA1B}" type="parTrans" cxnId="{DA7FAE94-89F7-43E1-A449-9E4150DC9481}">
      <dgm:prSet/>
      <dgm:spPr/>
      <dgm:t>
        <a:bodyPr/>
        <a:lstStyle/>
        <a:p>
          <a:endParaRPr lang="en-US"/>
        </a:p>
      </dgm:t>
    </dgm:pt>
    <dgm:pt modelId="{4B185887-8DC6-4118-8548-33D1C11F6A1B}" type="sibTrans" cxnId="{DA7FAE94-89F7-43E1-A449-9E4150DC94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900867-ABB9-475B-A77A-D561234A3F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Clean texts to prepare them for the Machine Learning models.</a:t>
          </a:r>
        </a:p>
      </dgm:t>
    </dgm:pt>
    <dgm:pt modelId="{7AB9C08F-7C1C-4634-ABAC-3096FD30F0F1}" type="parTrans" cxnId="{7979BEAB-CA08-44B7-B4FF-431784397CD9}">
      <dgm:prSet/>
      <dgm:spPr/>
      <dgm:t>
        <a:bodyPr/>
        <a:lstStyle/>
        <a:p>
          <a:endParaRPr lang="en-US"/>
        </a:p>
      </dgm:t>
    </dgm:pt>
    <dgm:pt modelId="{1D40365B-0F27-42E0-9824-8EA7C16437D5}" type="sibTrans" cxnId="{7979BEAB-CA08-44B7-B4FF-431784397C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997444-6E1F-41BE-98EF-065EA1B3A6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Create a Bag of Words model.</a:t>
          </a:r>
        </a:p>
      </dgm:t>
    </dgm:pt>
    <dgm:pt modelId="{727443EE-9B80-48D2-86B4-889C3434E003}" type="parTrans" cxnId="{AD747440-8166-42D0-92CD-AEB53AABA350}">
      <dgm:prSet/>
      <dgm:spPr/>
      <dgm:t>
        <a:bodyPr/>
        <a:lstStyle/>
        <a:p>
          <a:endParaRPr lang="en-US"/>
        </a:p>
      </dgm:t>
    </dgm:pt>
    <dgm:pt modelId="{E2A9D99C-26CB-4FF4-B1CE-8B94F06970FC}" type="sibTrans" cxnId="{AD747440-8166-42D0-92CD-AEB53AABA3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2E45E0-2C72-44DE-9813-E1A4397CDA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Apply Machine Learning models onto this Bag of Worlds model.</a:t>
          </a:r>
        </a:p>
      </dgm:t>
    </dgm:pt>
    <dgm:pt modelId="{E590B5B5-6F3D-4C65-B71B-2AF3DE0C60D6}" type="parTrans" cxnId="{6FBC5AA8-D2CD-431D-8FD7-6629A672F618}">
      <dgm:prSet/>
      <dgm:spPr/>
      <dgm:t>
        <a:bodyPr/>
        <a:lstStyle/>
        <a:p>
          <a:endParaRPr lang="en-US"/>
        </a:p>
      </dgm:t>
    </dgm:pt>
    <dgm:pt modelId="{17A7B447-C9DF-477C-8BB6-578F03212978}" type="sibTrans" cxnId="{6FBC5AA8-D2CD-431D-8FD7-6629A672F618}">
      <dgm:prSet/>
      <dgm:spPr/>
      <dgm:t>
        <a:bodyPr/>
        <a:lstStyle/>
        <a:p>
          <a:endParaRPr lang="en-US"/>
        </a:p>
      </dgm:t>
    </dgm:pt>
    <dgm:pt modelId="{7249B09B-8D69-43D5-9541-ED98F3C08B42}" type="pres">
      <dgm:prSet presAssocID="{C5E5D972-F65A-4134-AC8E-202FF07AED3F}" presName="linear" presStyleCnt="0">
        <dgm:presLayoutVars>
          <dgm:animLvl val="lvl"/>
          <dgm:resizeHandles val="exact"/>
        </dgm:presLayoutVars>
      </dgm:prSet>
      <dgm:spPr/>
    </dgm:pt>
    <dgm:pt modelId="{81F864EE-FC51-4472-8EBC-559BC3F7783C}" type="pres">
      <dgm:prSet presAssocID="{1591D83B-4678-45CA-8930-A44F10DF6D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879EAA-A397-4A5D-800E-571F43481911}" type="pres">
      <dgm:prSet presAssocID="{8DE005F6-5259-4F0B-8A16-19CC40306DAB}" presName="spacer" presStyleCnt="0"/>
      <dgm:spPr/>
    </dgm:pt>
    <dgm:pt modelId="{45394A12-6206-4D95-B342-E45CAAA5E011}" type="pres">
      <dgm:prSet presAssocID="{1F5927DB-5517-4D96-8272-6F687B875E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77FA1E-A0DE-4894-8E1B-2101A4E9D793}" type="pres">
      <dgm:prSet presAssocID="{4B185887-8DC6-4118-8548-33D1C11F6A1B}" presName="spacer" presStyleCnt="0"/>
      <dgm:spPr/>
    </dgm:pt>
    <dgm:pt modelId="{F9F91B54-7519-4243-87C2-1E6B18527EDE}" type="pres">
      <dgm:prSet presAssocID="{D5900867-ABB9-475B-A77A-D561234A3FD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FACE36-2148-4AA3-A453-BA258C60589A}" type="pres">
      <dgm:prSet presAssocID="{1D40365B-0F27-42E0-9824-8EA7C16437D5}" presName="spacer" presStyleCnt="0"/>
      <dgm:spPr/>
    </dgm:pt>
    <dgm:pt modelId="{5F6DB6AB-2778-4AB0-B8E6-F427AAFDDC99}" type="pres">
      <dgm:prSet presAssocID="{14997444-6E1F-41BE-98EF-065EA1B3A6D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FD88A50-017D-4B86-B6AD-B608758064E9}" type="pres">
      <dgm:prSet presAssocID="{E2A9D99C-26CB-4FF4-B1CE-8B94F06970FC}" presName="spacer" presStyleCnt="0"/>
      <dgm:spPr/>
    </dgm:pt>
    <dgm:pt modelId="{32891FA3-7072-42DB-85B3-343FE44CBA70}" type="pres">
      <dgm:prSet presAssocID="{072E45E0-2C72-44DE-9813-E1A4397CDA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6131226-B7EE-420A-B109-CE1E3BCF9E74}" srcId="{C5E5D972-F65A-4134-AC8E-202FF07AED3F}" destId="{1591D83B-4678-45CA-8930-A44F10DF6D2E}" srcOrd="0" destOrd="0" parTransId="{5B01D907-C9CB-4268-A9A9-8FF645F7C852}" sibTransId="{8DE005F6-5259-4F0B-8A16-19CC40306DAB}"/>
    <dgm:cxn modelId="{AD747440-8166-42D0-92CD-AEB53AABA350}" srcId="{C5E5D972-F65A-4134-AC8E-202FF07AED3F}" destId="{14997444-6E1F-41BE-98EF-065EA1B3A6D6}" srcOrd="3" destOrd="0" parTransId="{727443EE-9B80-48D2-86B4-889C3434E003}" sibTransId="{E2A9D99C-26CB-4FF4-B1CE-8B94F06970FC}"/>
    <dgm:cxn modelId="{4198A243-B88F-4EFB-8466-3D1E9ED0CD14}" type="presOf" srcId="{D5900867-ABB9-475B-A77A-D561234A3FD3}" destId="{F9F91B54-7519-4243-87C2-1E6B18527EDE}" srcOrd="0" destOrd="0" presId="urn:microsoft.com/office/officeart/2005/8/layout/vList2"/>
    <dgm:cxn modelId="{39B94A55-9EC4-4FBD-987A-6FE3BD706227}" type="presOf" srcId="{072E45E0-2C72-44DE-9813-E1A4397CDA1C}" destId="{32891FA3-7072-42DB-85B3-343FE44CBA70}" srcOrd="0" destOrd="0" presId="urn:microsoft.com/office/officeart/2005/8/layout/vList2"/>
    <dgm:cxn modelId="{EA529577-A30B-4C32-A37F-659D97C53F31}" type="presOf" srcId="{1591D83B-4678-45CA-8930-A44F10DF6D2E}" destId="{81F864EE-FC51-4472-8EBC-559BC3F7783C}" srcOrd="0" destOrd="0" presId="urn:microsoft.com/office/officeart/2005/8/layout/vList2"/>
    <dgm:cxn modelId="{DE7CC887-E2E7-42D0-871B-AC5FF4AA6B58}" type="presOf" srcId="{1F5927DB-5517-4D96-8272-6F687B875E14}" destId="{45394A12-6206-4D95-B342-E45CAAA5E011}" srcOrd="0" destOrd="0" presId="urn:microsoft.com/office/officeart/2005/8/layout/vList2"/>
    <dgm:cxn modelId="{381FFC87-78C8-4C19-8B6B-9B484D37075A}" type="presOf" srcId="{14997444-6E1F-41BE-98EF-065EA1B3A6D6}" destId="{5F6DB6AB-2778-4AB0-B8E6-F427AAFDDC99}" srcOrd="0" destOrd="0" presId="urn:microsoft.com/office/officeart/2005/8/layout/vList2"/>
    <dgm:cxn modelId="{DA7FAE94-89F7-43E1-A449-9E4150DC9481}" srcId="{C5E5D972-F65A-4134-AC8E-202FF07AED3F}" destId="{1F5927DB-5517-4D96-8272-6F687B875E14}" srcOrd="1" destOrd="0" parTransId="{FC07B8E9-DE94-4FEE-806E-ADACCD2ABA1B}" sibTransId="{4B185887-8DC6-4118-8548-33D1C11F6A1B}"/>
    <dgm:cxn modelId="{6FBC5AA8-D2CD-431D-8FD7-6629A672F618}" srcId="{C5E5D972-F65A-4134-AC8E-202FF07AED3F}" destId="{072E45E0-2C72-44DE-9813-E1A4397CDA1C}" srcOrd="4" destOrd="0" parTransId="{E590B5B5-6F3D-4C65-B71B-2AF3DE0C60D6}" sibTransId="{17A7B447-C9DF-477C-8BB6-578F03212978}"/>
    <dgm:cxn modelId="{7979BEAB-CA08-44B7-B4FF-431784397CD9}" srcId="{C5E5D972-F65A-4134-AC8E-202FF07AED3F}" destId="{D5900867-ABB9-475B-A77A-D561234A3FD3}" srcOrd="2" destOrd="0" parTransId="{7AB9C08F-7C1C-4634-ABAC-3096FD30F0F1}" sibTransId="{1D40365B-0F27-42E0-9824-8EA7C16437D5}"/>
    <dgm:cxn modelId="{2A8343C8-2D79-4EC5-9953-F2A3203FE2A5}" type="presOf" srcId="{C5E5D972-F65A-4134-AC8E-202FF07AED3F}" destId="{7249B09B-8D69-43D5-9541-ED98F3C08B42}" srcOrd="0" destOrd="0" presId="urn:microsoft.com/office/officeart/2005/8/layout/vList2"/>
    <dgm:cxn modelId="{36124D41-F0C9-4C40-A40E-40A643498F0F}" type="presParOf" srcId="{7249B09B-8D69-43D5-9541-ED98F3C08B42}" destId="{81F864EE-FC51-4472-8EBC-559BC3F7783C}" srcOrd="0" destOrd="0" presId="urn:microsoft.com/office/officeart/2005/8/layout/vList2"/>
    <dgm:cxn modelId="{005B3204-83FF-475C-9A45-B9310C6AB92C}" type="presParOf" srcId="{7249B09B-8D69-43D5-9541-ED98F3C08B42}" destId="{EB879EAA-A397-4A5D-800E-571F43481911}" srcOrd="1" destOrd="0" presId="urn:microsoft.com/office/officeart/2005/8/layout/vList2"/>
    <dgm:cxn modelId="{A42DD157-53F5-42DE-A505-525535A88C41}" type="presParOf" srcId="{7249B09B-8D69-43D5-9541-ED98F3C08B42}" destId="{45394A12-6206-4D95-B342-E45CAAA5E011}" srcOrd="2" destOrd="0" presId="urn:microsoft.com/office/officeart/2005/8/layout/vList2"/>
    <dgm:cxn modelId="{8246186A-AE65-4233-8D30-14D0F3542072}" type="presParOf" srcId="{7249B09B-8D69-43D5-9541-ED98F3C08B42}" destId="{E077FA1E-A0DE-4894-8E1B-2101A4E9D793}" srcOrd="3" destOrd="0" presId="urn:microsoft.com/office/officeart/2005/8/layout/vList2"/>
    <dgm:cxn modelId="{1B771BBE-AEA7-43A7-BF3A-5AFBB446C2FC}" type="presParOf" srcId="{7249B09B-8D69-43D5-9541-ED98F3C08B42}" destId="{F9F91B54-7519-4243-87C2-1E6B18527EDE}" srcOrd="4" destOrd="0" presId="urn:microsoft.com/office/officeart/2005/8/layout/vList2"/>
    <dgm:cxn modelId="{F5E3B2F8-D383-45F6-AF81-701E5567347E}" type="presParOf" srcId="{7249B09B-8D69-43D5-9541-ED98F3C08B42}" destId="{7BFACE36-2148-4AA3-A453-BA258C60589A}" srcOrd="5" destOrd="0" presId="urn:microsoft.com/office/officeart/2005/8/layout/vList2"/>
    <dgm:cxn modelId="{6E82C833-8D3B-4191-909A-A61EB9160448}" type="presParOf" srcId="{7249B09B-8D69-43D5-9541-ED98F3C08B42}" destId="{5F6DB6AB-2778-4AB0-B8E6-F427AAFDDC99}" srcOrd="6" destOrd="0" presId="urn:microsoft.com/office/officeart/2005/8/layout/vList2"/>
    <dgm:cxn modelId="{CDA2AAB6-186E-4608-A537-A055797188BC}" type="presParOf" srcId="{7249B09B-8D69-43D5-9541-ED98F3C08B42}" destId="{DFD88A50-017D-4B86-B6AD-B608758064E9}" srcOrd="7" destOrd="0" presId="urn:microsoft.com/office/officeart/2005/8/layout/vList2"/>
    <dgm:cxn modelId="{2C83B516-5276-4BF8-95C0-258D90E7368C}" type="presParOf" srcId="{7249B09B-8D69-43D5-9541-ED98F3C08B42}" destId="{32891FA3-7072-42DB-85B3-343FE44CBA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CC0F0-8ECE-4991-84D5-3A268865832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42E491-0382-41D5-B2D3-1A57A69DEEE0}">
      <dgm:prSet/>
      <dgm:spPr>
        <a:solidFill>
          <a:schemeClr val="accent1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Importing dataset</a:t>
          </a:r>
        </a:p>
      </dgm:t>
    </dgm:pt>
    <dgm:pt modelId="{7636F21C-FCE1-444F-A0D5-19AF5E8686C9}" type="parTrans" cxnId="{E34FDB94-F9CA-4A8C-A1D9-2E06161F80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52A64F-2BE9-4485-81DD-CA9028199573}" type="sibTrans" cxnId="{E34FDB94-F9CA-4A8C-A1D9-2E06161F80CF}">
      <dgm:prSet/>
      <dgm:spPr>
        <a:solidFill>
          <a:schemeClr val="accent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B08BD70-F520-43A7-B3C4-091B2FFF01B4}">
      <dgm:prSet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Importing Libraries</a:t>
          </a:r>
        </a:p>
      </dgm:t>
    </dgm:pt>
    <dgm:pt modelId="{254912F8-CA7E-4A5A-BF29-1F3AAC6BE17C}" type="parTrans" cxnId="{A319F288-9770-4E74-B032-0289C97D39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9E6495-5048-4D64-861E-102C0F784F8F}" type="sibTrans" cxnId="{A319F288-9770-4E74-B032-0289C97D39E2}">
      <dgm:prSet/>
      <dgm:spPr>
        <a:solidFill>
          <a:schemeClr val="accent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C71B9E-CC29-4B03-982D-A1609E32A4C6}">
      <dgm:prSet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Cleaning the Texts</a:t>
          </a:r>
        </a:p>
      </dgm:t>
    </dgm:pt>
    <dgm:pt modelId="{EA4E72FF-2264-414B-B244-38B104779C66}" type="parTrans" cxnId="{4D2D19C4-3969-4A5C-BCB9-7A7863BED5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4772B6-03CF-4D00-A395-CB1C17673F59}" type="sibTrans" cxnId="{4D2D19C4-3969-4A5C-BCB9-7A7863BED546}">
      <dgm:prSet/>
      <dgm:spPr>
        <a:solidFill>
          <a:schemeClr val="accent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287D24-571E-4895-B52D-926003CE0AFD}">
      <dgm:prSet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Creating Bag of Words Model</a:t>
          </a:r>
        </a:p>
      </dgm:t>
    </dgm:pt>
    <dgm:pt modelId="{05FA1D5D-1FF3-48A5-AFDF-339AD959ED43}" type="parTrans" cxnId="{E2EEE51A-14B3-4ADB-8E51-93F8851BA3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A8CCD5-5D39-416B-BB14-8B2E6B937BFE}" type="sibTrans" cxnId="{E2EEE51A-14B3-4ADB-8E51-93F8851BA3E2}">
      <dgm:prSet/>
      <dgm:spPr>
        <a:solidFill>
          <a:schemeClr val="accent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95F818-68BB-43FE-A173-63B9D93ED4AD}">
      <dgm:prSet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Finding the dependent and independent Variables</a:t>
          </a:r>
        </a:p>
      </dgm:t>
    </dgm:pt>
    <dgm:pt modelId="{893C8F4D-5411-46D4-B1B7-8924670D0532}" type="parTrans" cxnId="{9A8CFE0E-D2CA-4532-901C-1551E4B21F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47CEC1-F1FB-45E3-A6BE-E0B52DA436E0}" type="sibTrans" cxnId="{9A8CFE0E-D2CA-4532-901C-1551E4B21F5B}">
      <dgm:prSet/>
      <dgm:spPr>
        <a:solidFill>
          <a:schemeClr val="accent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9C7D2D-47AC-4250-A430-8166D3D1D31F}">
      <dgm:prSet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Splitting the data into Training and Test set.</a:t>
          </a:r>
        </a:p>
      </dgm:t>
    </dgm:pt>
    <dgm:pt modelId="{6BEBF22D-5AD0-4C9E-9006-C04B688FE395}" type="parTrans" cxnId="{57BEE45D-3B3F-41D1-B64E-92540AE8F75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A9BBE0-A19A-4C0D-A6AD-DD874926F46C}" type="sibTrans" cxnId="{57BEE45D-3B3F-41D1-B64E-92540AE8F75F}">
      <dgm:prSet/>
      <dgm:spPr>
        <a:solidFill>
          <a:schemeClr val="accent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1AD243-1B94-4A28-A313-4BD46DDE3509}">
      <dgm:prSet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Fitting the algorithm to the Training data</a:t>
          </a:r>
        </a:p>
      </dgm:t>
    </dgm:pt>
    <dgm:pt modelId="{DA87676E-8C21-43DE-9454-465E238689CC}" type="parTrans" cxnId="{80F49AE3-A459-48AA-8E30-DEEDA40ADE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59B60F-D59A-4B6A-801A-0802C46C07C0}" type="sibTrans" cxnId="{80F49AE3-A459-48AA-8E30-DEEDA40ADEDE}">
      <dgm:prSet/>
      <dgm:spPr>
        <a:solidFill>
          <a:schemeClr val="accent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AE73D5-81A5-491A-ABE5-2F9962F925E8}">
      <dgm:prSet/>
      <dgm:spPr>
        <a:solidFill>
          <a:schemeClr val="accent1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Predicting the test set results</a:t>
          </a:r>
        </a:p>
      </dgm:t>
    </dgm:pt>
    <dgm:pt modelId="{F2325C45-7C22-4FA9-AFCF-01EB4EB06CF7}" type="parTrans" cxnId="{DC447804-4B46-46B9-990D-6CC19D879E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ADDBA41-3DA9-4745-B1FF-A1BAE85B20D9}" type="sibTrans" cxnId="{DC447804-4B46-46B9-990D-6CC19D879E93}">
      <dgm:prSet/>
      <dgm:spPr>
        <a:solidFill>
          <a:schemeClr val="accent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182EAB-EC22-4EEF-91B2-ACBC9D7F0543}">
      <dgm:prSet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Making the Confusion Matrix</a:t>
          </a:r>
        </a:p>
      </dgm:t>
    </dgm:pt>
    <dgm:pt modelId="{4D5CBC72-CD5A-4995-AEBF-B2140903442B}" type="parTrans" cxnId="{41EF3DFE-245E-49A6-9835-486A3D745E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2C053AF-FFCC-4A4C-9228-19C8D7109022}" type="sibTrans" cxnId="{41EF3DFE-245E-49A6-9835-486A3D745E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BDDAEA-AF34-4F6F-B406-ECE3C4E1559F}" type="pres">
      <dgm:prSet presAssocID="{926CC0F0-8ECE-4991-84D5-3A268865832A}" presName="Name0" presStyleCnt="0">
        <dgm:presLayoutVars>
          <dgm:dir/>
          <dgm:resizeHandles/>
        </dgm:presLayoutVars>
      </dgm:prSet>
      <dgm:spPr/>
    </dgm:pt>
    <dgm:pt modelId="{8F442A2A-EC12-4C53-A8F5-CC7E621ADF9E}" type="pres">
      <dgm:prSet presAssocID="{FA42E491-0382-41D5-B2D3-1A57A69DEEE0}" presName="compNode" presStyleCnt="0"/>
      <dgm:spPr/>
    </dgm:pt>
    <dgm:pt modelId="{66C1C353-ECEB-4031-BA6D-0EDB2E6DF883}" type="pres">
      <dgm:prSet presAssocID="{FA42E491-0382-41D5-B2D3-1A57A69DEEE0}" presName="dummyConnPt" presStyleCnt="0"/>
      <dgm:spPr/>
    </dgm:pt>
    <dgm:pt modelId="{6A376B9C-C354-411F-850A-8B5FFF11B93E}" type="pres">
      <dgm:prSet presAssocID="{FA42E491-0382-41D5-B2D3-1A57A69DEEE0}" presName="node" presStyleLbl="node1" presStyleIdx="0" presStyleCnt="9">
        <dgm:presLayoutVars>
          <dgm:bulletEnabled val="1"/>
        </dgm:presLayoutVars>
      </dgm:prSet>
      <dgm:spPr/>
    </dgm:pt>
    <dgm:pt modelId="{EA525625-7CBD-4A3C-8166-A6E5DC30D3C6}" type="pres">
      <dgm:prSet presAssocID="{5F52A64F-2BE9-4485-81DD-CA9028199573}" presName="sibTrans" presStyleLbl="bgSibTrans2D1" presStyleIdx="0" presStyleCnt="8"/>
      <dgm:spPr/>
    </dgm:pt>
    <dgm:pt modelId="{78B6E062-3C25-4209-B6BD-00E98A420435}" type="pres">
      <dgm:prSet presAssocID="{FB08BD70-F520-43A7-B3C4-091B2FFF01B4}" presName="compNode" presStyleCnt="0"/>
      <dgm:spPr/>
    </dgm:pt>
    <dgm:pt modelId="{8C09120E-41A5-43A9-B71F-3E87E7ED5285}" type="pres">
      <dgm:prSet presAssocID="{FB08BD70-F520-43A7-B3C4-091B2FFF01B4}" presName="dummyConnPt" presStyleCnt="0"/>
      <dgm:spPr/>
    </dgm:pt>
    <dgm:pt modelId="{17103906-5182-4F85-935D-84526276918E}" type="pres">
      <dgm:prSet presAssocID="{FB08BD70-F520-43A7-B3C4-091B2FFF01B4}" presName="node" presStyleLbl="node1" presStyleIdx="1" presStyleCnt="9">
        <dgm:presLayoutVars>
          <dgm:bulletEnabled val="1"/>
        </dgm:presLayoutVars>
      </dgm:prSet>
      <dgm:spPr/>
    </dgm:pt>
    <dgm:pt modelId="{37C54332-CB9C-425F-82A7-748FFD46663E}" type="pres">
      <dgm:prSet presAssocID="{2A9E6495-5048-4D64-861E-102C0F784F8F}" presName="sibTrans" presStyleLbl="bgSibTrans2D1" presStyleIdx="1" presStyleCnt="8"/>
      <dgm:spPr/>
    </dgm:pt>
    <dgm:pt modelId="{5824025B-DCC7-4AC1-AF1A-6ADD793714F0}" type="pres">
      <dgm:prSet presAssocID="{BFC71B9E-CC29-4B03-982D-A1609E32A4C6}" presName="compNode" presStyleCnt="0"/>
      <dgm:spPr/>
    </dgm:pt>
    <dgm:pt modelId="{D00EC08D-7E9C-4187-B365-855FD218E091}" type="pres">
      <dgm:prSet presAssocID="{BFC71B9E-CC29-4B03-982D-A1609E32A4C6}" presName="dummyConnPt" presStyleCnt="0"/>
      <dgm:spPr/>
    </dgm:pt>
    <dgm:pt modelId="{7E527676-520E-48DD-9E2E-E0A2084F8A2E}" type="pres">
      <dgm:prSet presAssocID="{BFC71B9E-CC29-4B03-982D-A1609E32A4C6}" presName="node" presStyleLbl="node1" presStyleIdx="2" presStyleCnt="9">
        <dgm:presLayoutVars>
          <dgm:bulletEnabled val="1"/>
        </dgm:presLayoutVars>
      </dgm:prSet>
      <dgm:spPr/>
    </dgm:pt>
    <dgm:pt modelId="{26E61FBB-533F-4815-B2C5-81DBCC50ACA9}" type="pres">
      <dgm:prSet presAssocID="{4A4772B6-03CF-4D00-A395-CB1C17673F59}" presName="sibTrans" presStyleLbl="bgSibTrans2D1" presStyleIdx="2" presStyleCnt="8"/>
      <dgm:spPr/>
    </dgm:pt>
    <dgm:pt modelId="{D3EE6AC0-AAE0-4DA5-AB56-968AED44C5F0}" type="pres">
      <dgm:prSet presAssocID="{85287D24-571E-4895-B52D-926003CE0AFD}" presName="compNode" presStyleCnt="0"/>
      <dgm:spPr/>
    </dgm:pt>
    <dgm:pt modelId="{E503380E-5A23-4B0B-B0DF-9CF64DAE17F0}" type="pres">
      <dgm:prSet presAssocID="{85287D24-571E-4895-B52D-926003CE0AFD}" presName="dummyConnPt" presStyleCnt="0"/>
      <dgm:spPr/>
    </dgm:pt>
    <dgm:pt modelId="{BAA7A33F-F2FB-4286-97C2-55720E2DCC67}" type="pres">
      <dgm:prSet presAssocID="{85287D24-571E-4895-B52D-926003CE0AFD}" presName="node" presStyleLbl="node1" presStyleIdx="3" presStyleCnt="9">
        <dgm:presLayoutVars>
          <dgm:bulletEnabled val="1"/>
        </dgm:presLayoutVars>
      </dgm:prSet>
      <dgm:spPr/>
    </dgm:pt>
    <dgm:pt modelId="{51AB0157-51A4-4ECD-A95A-774F05886433}" type="pres">
      <dgm:prSet presAssocID="{38A8CCD5-5D39-416B-BB14-8B2E6B937BFE}" presName="sibTrans" presStyleLbl="bgSibTrans2D1" presStyleIdx="3" presStyleCnt="8"/>
      <dgm:spPr/>
    </dgm:pt>
    <dgm:pt modelId="{0364691B-6A32-4121-A1E9-FE4C50B5CA73}" type="pres">
      <dgm:prSet presAssocID="{5195F818-68BB-43FE-A173-63B9D93ED4AD}" presName="compNode" presStyleCnt="0"/>
      <dgm:spPr/>
    </dgm:pt>
    <dgm:pt modelId="{D3BE3D31-A72C-440A-AE66-2BF24CB9185E}" type="pres">
      <dgm:prSet presAssocID="{5195F818-68BB-43FE-A173-63B9D93ED4AD}" presName="dummyConnPt" presStyleCnt="0"/>
      <dgm:spPr/>
    </dgm:pt>
    <dgm:pt modelId="{8D7C5963-2484-4680-80D1-8E0E4CC6E0F3}" type="pres">
      <dgm:prSet presAssocID="{5195F818-68BB-43FE-A173-63B9D93ED4AD}" presName="node" presStyleLbl="node1" presStyleIdx="4" presStyleCnt="9">
        <dgm:presLayoutVars>
          <dgm:bulletEnabled val="1"/>
        </dgm:presLayoutVars>
      </dgm:prSet>
      <dgm:spPr/>
    </dgm:pt>
    <dgm:pt modelId="{2387C7E1-B7C8-4F89-8F33-E5A09CD71C51}" type="pres">
      <dgm:prSet presAssocID="{7647CEC1-F1FB-45E3-A6BE-E0B52DA436E0}" presName="sibTrans" presStyleLbl="bgSibTrans2D1" presStyleIdx="4" presStyleCnt="8"/>
      <dgm:spPr/>
    </dgm:pt>
    <dgm:pt modelId="{DCAB3239-7957-4633-A629-9244545A0803}" type="pres">
      <dgm:prSet presAssocID="{BA9C7D2D-47AC-4250-A430-8166D3D1D31F}" presName="compNode" presStyleCnt="0"/>
      <dgm:spPr/>
    </dgm:pt>
    <dgm:pt modelId="{FB406717-0207-472E-8556-E2E31DFAA50F}" type="pres">
      <dgm:prSet presAssocID="{BA9C7D2D-47AC-4250-A430-8166D3D1D31F}" presName="dummyConnPt" presStyleCnt="0"/>
      <dgm:spPr/>
    </dgm:pt>
    <dgm:pt modelId="{EE8E5FA4-2F3E-4DAB-9097-6311746062DB}" type="pres">
      <dgm:prSet presAssocID="{BA9C7D2D-47AC-4250-A430-8166D3D1D31F}" presName="node" presStyleLbl="node1" presStyleIdx="5" presStyleCnt="9">
        <dgm:presLayoutVars>
          <dgm:bulletEnabled val="1"/>
        </dgm:presLayoutVars>
      </dgm:prSet>
      <dgm:spPr/>
    </dgm:pt>
    <dgm:pt modelId="{9978D91A-9340-4D6D-8712-F8C57D63533B}" type="pres">
      <dgm:prSet presAssocID="{A6A9BBE0-A19A-4C0D-A6AD-DD874926F46C}" presName="sibTrans" presStyleLbl="bgSibTrans2D1" presStyleIdx="5" presStyleCnt="8"/>
      <dgm:spPr/>
    </dgm:pt>
    <dgm:pt modelId="{80874A14-37CE-42E9-9527-FEE29EA3EC2E}" type="pres">
      <dgm:prSet presAssocID="{671AD243-1B94-4A28-A313-4BD46DDE3509}" presName="compNode" presStyleCnt="0"/>
      <dgm:spPr/>
    </dgm:pt>
    <dgm:pt modelId="{6F90AFB1-65D0-4400-A1B0-95BB044FB710}" type="pres">
      <dgm:prSet presAssocID="{671AD243-1B94-4A28-A313-4BD46DDE3509}" presName="dummyConnPt" presStyleCnt="0"/>
      <dgm:spPr/>
    </dgm:pt>
    <dgm:pt modelId="{7E68B57F-BC80-4C25-8772-3DA3FB242136}" type="pres">
      <dgm:prSet presAssocID="{671AD243-1B94-4A28-A313-4BD46DDE3509}" presName="node" presStyleLbl="node1" presStyleIdx="6" presStyleCnt="9">
        <dgm:presLayoutVars>
          <dgm:bulletEnabled val="1"/>
        </dgm:presLayoutVars>
      </dgm:prSet>
      <dgm:spPr/>
    </dgm:pt>
    <dgm:pt modelId="{094A89BE-4A9A-4D73-8CF1-BF8DD635A0C8}" type="pres">
      <dgm:prSet presAssocID="{5F59B60F-D59A-4B6A-801A-0802C46C07C0}" presName="sibTrans" presStyleLbl="bgSibTrans2D1" presStyleIdx="6" presStyleCnt="8"/>
      <dgm:spPr/>
    </dgm:pt>
    <dgm:pt modelId="{7C9A76EF-5364-4A3D-8322-E799E477B297}" type="pres">
      <dgm:prSet presAssocID="{65AE73D5-81A5-491A-ABE5-2F9962F925E8}" presName="compNode" presStyleCnt="0"/>
      <dgm:spPr/>
    </dgm:pt>
    <dgm:pt modelId="{5C6E034A-BB66-4AA8-B3C7-40A697B1CC6D}" type="pres">
      <dgm:prSet presAssocID="{65AE73D5-81A5-491A-ABE5-2F9962F925E8}" presName="dummyConnPt" presStyleCnt="0"/>
      <dgm:spPr/>
    </dgm:pt>
    <dgm:pt modelId="{550C91CD-F8F6-428B-AF68-35B6CB653F7A}" type="pres">
      <dgm:prSet presAssocID="{65AE73D5-81A5-491A-ABE5-2F9962F925E8}" presName="node" presStyleLbl="node1" presStyleIdx="7" presStyleCnt="9">
        <dgm:presLayoutVars>
          <dgm:bulletEnabled val="1"/>
        </dgm:presLayoutVars>
      </dgm:prSet>
      <dgm:spPr/>
    </dgm:pt>
    <dgm:pt modelId="{94B1BD03-BE34-46C1-82F5-5D86EAA3612B}" type="pres">
      <dgm:prSet presAssocID="{1ADDBA41-3DA9-4745-B1FF-A1BAE85B20D9}" presName="sibTrans" presStyleLbl="bgSibTrans2D1" presStyleIdx="7" presStyleCnt="8"/>
      <dgm:spPr/>
    </dgm:pt>
    <dgm:pt modelId="{2AA66399-805D-43FD-8C9A-5039A3F290A5}" type="pres">
      <dgm:prSet presAssocID="{3D182EAB-EC22-4EEF-91B2-ACBC9D7F0543}" presName="compNode" presStyleCnt="0"/>
      <dgm:spPr/>
    </dgm:pt>
    <dgm:pt modelId="{1A994F4A-4FF8-490C-A9C9-54F8C88E53BC}" type="pres">
      <dgm:prSet presAssocID="{3D182EAB-EC22-4EEF-91B2-ACBC9D7F0543}" presName="dummyConnPt" presStyleCnt="0"/>
      <dgm:spPr/>
    </dgm:pt>
    <dgm:pt modelId="{2068A34D-C091-414B-8946-45EEA0EE3DC4}" type="pres">
      <dgm:prSet presAssocID="{3D182EAB-EC22-4EEF-91B2-ACBC9D7F0543}" presName="node" presStyleLbl="node1" presStyleIdx="8" presStyleCnt="9">
        <dgm:presLayoutVars>
          <dgm:bulletEnabled val="1"/>
        </dgm:presLayoutVars>
      </dgm:prSet>
      <dgm:spPr/>
    </dgm:pt>
  </dgm:ptLst>
  <dgm:cxnLst>
    <dgm:cxn modelId="{B6651500-1EF8-4892-8AAA-1685BEA4FBC5}" type="presOf" srcId="{FA42E491-0382-41D5-B2D3-1A57A69DEEE0}" destId="{6A376B9C-C354-411F-850A-8B5FFF11B93E}" srcOrd="0" destOrd="0" presId="urn:microsoft.com/office/officeart/2005/8/layout/bProcess4"/>
    <dgm:cxn modelId="{DC447804-4B46-46B9-990D-6CC19D879E93}" srcId="{926CC0F0-8ECE-4991-84D5-3A268865832A}" destId="{65AE73D5-81A5-491A-ABE5-2F9962F925E8}" srcOrd="7" destOrd="0" parTransId="{F2325C45-7C22-4FA9-AFCF-01EB4EB06CF7}" sibTransId="{1ADDBA41-3DA9-4745-B1FF-A1BAE85B20D9}"/>
    <dgm:cxn modelId="{A5B01405-E8F8-4667-98E3-E79045E0B066}" type="presOf" srcId="{926CC0F0-8ECE-4991-84D5-3A268865832A}" destId="{36BDDAEA-AF34-4F6F-B406-ECE3C4E1559F}" srcOrd="0" destOrd="0" presId="urn:microsoft.com/office/officeart/2005/8/layout/bProcess4"/>
    <dgm:cxn modelId="{B6089905-789A-4322-B5F5-ACE1EDFE0A1F}" type="presOf" srcId="{5F52A64F-2BE9-4485-81DD-CA9028199573}" destId="{EA525625-7CBD-4A3C-8166-A6E5DC30D3C6}" srcOrd="0" destOrd="0" presId="urn:microsoft.com/office/officeart/2005/8/layout/bProcess4"/>
    <dgm:cxn modelId="{9A8CFE0E-D2CA-4532-901C-1551E4B21F5B}" srcId="{926CC0F0-8ECE-4991-84D5-3A268865832A}" destId="{5195F818-68BB-43FE-A173-63B9D93ED4AD}" srcOrd="4" destOrd="0" parTransId="{893C8F4D-5411-46D4-B1B7-8924670D0532}" sibTransId="{7647CEC1-F1FB-45E3-A6BE-E0B52DA436E0}"/>
    <dgm:cxn modelId="{EC291A13-3BAF-401A-9DDC-CCD7542B01AA}" type="presOf" srcId="{5F59B60F-D59A-4B6A-801A-0802C46C07C0}" destId="{094A89BE-4A9A-4D73-8CF1-BF8DD635A0C8}" srcOrd="0" destOrd="0" presId="urn:microsoft.com/office/officeart/2005/8/layout/bProcess4"/>
    <dgm:cxn modelId="{5B5AEC15-37A7-4F7D-920C-C7A2B727A5A9}" type="presOf" srcId="{38A8CCD5-5D39-416B-BB14-8B2E6B937BFE}" destId="{51AB0157-51A4-4ECD-A95A-774F05886433}" srcOrd="0" destOrd="0" presId="urn:microsoft.com/office/officeart/2005/8/layout/bProcess4"/>
    <dgm:cxn modelId="{E2EEE51A-14B3-4ADB-8E51-93F8851BA3E2}" srcId="{926CC0F0-8ECE-4991-84D5-3A268865832A}" destId="{85287D24-571E-4895-B52D-926003CE0AFD}" srcOrd="3" destOrd="0" parTransId="{05FA1D5D-1FF3-48A5-AFDF-339AD959ED43}" sibTransId="{38A8CCD5-5D39-416B-BB14-8B2E6B937BFE}"/>
    <dgm:cxn modelId="{EF0B4426-B440-43DB-9402-3911804FF5E3}" type="presOf" srcId="{2A9E6495-5048-4D64-861E-102C0F784F8F}" destId="{37C54332-CB9C-425F-82A7-748FFD46663E}" srcOrd="0" destOrd="0" presId="urn:microsoft.com/office/officeart/2005/8/layout/bProcess4"/>
    <dgm:cxn modelId="{D934F53E-CBB0-4921-ACAE-A49E4C9BF0E0}" type="presOf" srcId="{4A4772B6-03CF-4D00-A395-CB1C17673F59}" destId="{26E61FBB-533F-4815-B2C5-81DBCC50ACA9}" srcOrd="0" destOrd="0" presId="urn:microsoft.com/office/officeart/2005/8/layout/bProcess4"/>
    <dgm:cxn modelId="{27CD4A45-9A0B-41EA-B572-4274BFDB34DE}" type="presOf" srcId="{FB08BD70-F520-43A7-B3C4-091B2FFF01B4}" destId="{17103906-5182-4F85-935D-84526276918E}" srcOrd="0" destOrd="0" presId="urn:microsoft.com/office/officeart/2005/8/layout/bProcess4"/>
    <dgm:cxn modelId="{57BEE45D-3B3F-41D1-B64E-92540AE8F75F}" srcId="{926CC0F0-8ECE-4991-84D5-3A268865832A}" destId="{BA9C7D2D-47AC-4250-A430-8166D3D1D31F}" srcOrd="5" destOrd="0" parTransId="{6BEBF22D-5AD0-4C9E-9006-C04B688FE395}" sibTransId="{A6A9BBE0-A19A-4C0D-A6AD-DD874926F46C}"/>
    <dgm:cxn modelId="{F946DD7A-B8BD-425D-906C-9A7F375CD334}" type="presOf" srcId="{65AE73D5-81A5-491A-ABE5-2F9962F925E8}" destId="{550C91CD-F8F6-428B-AF68-35B6CB653F7A}" srcOrd="0" destOrd="0" presId="urn:microsoft.com/office/officeart/2005/8/layout/bProcess4"/>
    <dgm:cxn modelId="{4D80DA82-356D-46A5-B761-938FD2C2A412}" type="presOf" srcId="{3D182EAB-EC22-4EEF-91B2-ACBC9D7F0543}" destId="{2068A34D-C091-414B-8946-45EEA0EE3DC4}" srcOrd="0" destOrd="0" presId="urn:microsoft.com/office/officeart/2005/8/layout/bProcess4"/>
    <dgm:cxn modelId="{A319F288-9770-4E74-B032-0289C97D39E2}" srcId="{926CC0F0-8ECE-4991-84D5-3A268865832A}" destId="{FB08BD70-F520-43A7-B3C4-091B2FFF01B4}" srcOrd="1" destOrd="0" parTransId="{254912F8-CA7E-4A5A-BF29-1F3AAC6BE17C}" sibTransId="{2A9E6495-5048-4D64-861E-102C0F784F8F}"/>
    <dgm:cxn modelId="{F278B291-38EF-4932-AE34-A91F57CDBDCE}" type="presOf" srcId="{7647CEC1-F1FB-45E3-A6BE-E0B52DA436E0}" destId="{2387C7E1-B7C8-4F89-8F33-E5A09CD71C51}" srcOrd="0" destOrd="0" presId="urn:microsoft.com/office/officeart/2005/8/layout/bProcess4"/>
    <dgm:cxn modelId="{E34FDB94-F9CA-4A8C-A1D9-2E06161F80CF}" srcId="{926CC0F0-8ECE-4991-84D5-3A268865832A}" destId="{FA42E491-0382-41D5-B2D3-1A57A69DEEE0}" srcOrd="0" destOrd="0" parTransId="{7636F21C-FCE1-444F-A0D5-19AF5E8686C9}" sibTransId="{5F52A64F-2BE9-4485-81DD-CA9028199573}"/>
    <dgm:cxn modelId="{C6280EA3-46DB-4978-8FC9-AD7C26090171}" type="presOf" srcId="{BFC71B9E-CC29-4B03-982D-A1609E32A4C6}" destId="{7E527676-520E-48DD-9E2E-E0A2084F8A2E}" srcOrd="0" destOrd="0" presId="urn:microsoft.com/office/officeart/2005/8/layout/bProcess4"/>
    <dgm:cxn modelId="{7E6273BD-4717-45FC-A82E-654FDD887872}" type="presOf" srcId="{5195F818-68BB-43FE-A173-63B9D93ED4AD}" destId="{8D7C5963-2484-4680-80D1-8E0E4CC6E0F3}" srcOrd="0" destOrd="0" presId="urn:microsoft.com/office/officeart/2005/8/layout/bProcess4"/>
    <dgm:cxn modelId="{4D2D19C4-3969-4A5C-BCB9-7A7863BED546}" srcId="{926CC0F0-8ECE-4991-84D5-3A268865832A}" destId="{BFC71B9E-CC29-4B03-982D-A1609E32A4C6}" srcOrd="2" destOrd="0" parTransId="{EA4E72FF-2264-414B-B244-38B104779C66}" sibTransId="{4A4772B6-03CF-4D00-A395-CB1C17673F59}"/>
    <dgm:cxn modelId="{ED1AD9D0-3EE4-462B-A84E-FA6C1C75A2B8}" type="presOf" srcId="{BA9C7D2D-47AC-4250-A430-8166D3D1D31F}" destId="{EE8E5FA4-2F3E-4DAB-9097-6311746062DB}" srcOrd="0" destOrd="0" presId="urn:microsoft.com/office/officeart/2005/8/layout/bProcess4"/>
    <dgm:cxn modelId="{23903AD5-226B-4FFC-B528-9FF26F4EF5FB}" type="presOf" srcId="{A6A9BBE0-A19A-4C0D-A6AD-DD874926F46C}" destId="{9978D91A-9340-4D6D-8712-F8C57D63533B}" srcOrd="0" destOrd="0" presId="urn:microsoft.com/office/officeart/2005/8/layout/bProcess4"/>
    <dgm:cxn modelId="{7CA026D8-5394-4B3E-80F1-4D52137A91DA}" type="presOf" srcId="{671AD243-1B94-4A28-A313-4BD46DDE3509}" destId="{7E68B57F-BC80-4C25-8772-3DA3FB242136}" srcOrd="0" destOrd="0" presId="urn:microsoft.com/office/officeart/2005/8/layout/bProcess4"/>
    <dgm:cxn modelId="{25DF59D8-0613-46E5-9D92-6BA2B5E2B17E}" type="presOf" srcId="{1ADDBA41-3DA9-4745-B1FF-A1BAE85B20D9}" destId="{94B1BD03-BE34-46C1-82F5-5D86EAA3612B}" srcOrd="0" destOrd="0" presId="urn:microsoft.com/office/officeart/2005/8/layout/bProcess4"/>
    <dgm:cxn modelId="{80F49AE3-A459-48AA-8E30-DEEDA40ADEDE}" srcId="{926CC0F0-8ECE-4991-84D5-3A268865832A}" destId="{671AD243-1B94-4A28-A313-4BD46DDE3509}" srcOrd="6" destOrd="0" parTransId="{DA87676E-8C21-43DE-9454-465E238689CC}" sibTransId="{5F59B60F-D59A-4B6A-801A-0802C46C07C0}"/>
    <dgm:cxn modelId="{970893F8-C50C-4AC3-AF93-6DB21626A363}" type="presOf" srcId="{85287D24-571E-4895-B52D-926003CE0AFD}" destId="{BAA7A33F-F2FB-4286-97C2-55720E2DCC67}" srcOrd="0" destOrd="0" presId="urn:microsoft.com/office/officeart/2005/8/layout/bProcess4"/>
    <dgm:cxn modelId="{41EF3DFE-245E-49A6-9835-486A3D745EB6}" srcId="{926CC0F0-8ECE-4991-84D5-3A268865832A}" destId="{3D182EAB-EC22-4EEF-91B2-ACBC9D7F0543}" srcOrd="8" destOrd="0" parTransId="{4D5CBC72-CD5A-4995-AEBF-B2140903442B}" sibTransId="{F2C053AF-FFCC-4A4C-9228-19C8D7109022}"/>
    <dgm:cxn modelId="{4D28BB27-D8F9-44DE-A807-E6A8E2F8BC9A}" type="presParOf" srcId="{36BDDAEA-AF34-4F6F-B406-ECE3C4E1559F}" destId="{8F442A2A-EC12-4C53-A8F5-CC7E621ADF9E}" srcOrd="0" destOrd="0" presId="urn:microsoft.com/office/officeart/2005/8/layout/bProcess4"/>
    <dgm:cxn modelId="{3D212356-3E03-4F33-810C-56744B538BDE}" type="presParOf" srcId="{8F442A2A-EC12-4C53-A8F5-CC7E621ADF9E}" destId="{66C1C353-ECEB-4031-BA6D-0EDB2E6DF883}" srcOrd="0" destOrd="0" presId="urn:microsoft.com/office/officeart/2005/8/layout/bProcess4"/>
    <dgm:cxn modelId="{4C96F582-8C4C-4E0B-948C-75AB512F75EA}" type="presParOf" srcId="{8F442A2A-EC12-4C53-A8F5-CC7E621ADF9E}" destId="{6A376B9C-C354-411F-850A-8B5FFF11B93E}" srcOrd="1" destOrd="0" presId="urn:microsoft.com/office/officeart/2005/8/layout/bProcess4"/>
    <dgm:cxn modelId="{4CF1AF2C-E3C1-418D-83F2-E7F6C546BED0}" type="presParOf" srcId="{36BDDAEA-AF34-4F6F-B406-ECE3C4E1559F}" destId="{EA525625-7CBD-4A3C-8166-A6E5DC30D3C6}" srcOrd="1" destOrd="0" presId="urn:microsoft.com/office/officeart/2005/8/layout/bProcess4"/>
    <dgm:cxn modelId="{1EE68E9A-7C95-49E6-8F34-3922C6355607}" type="presParOf" srcId="{36BDDAEA-AF34-4F6F-B406-ECE3C4E1559F}" destId="{78B6E062-3C25-4209-B6BD-00E98A420435}" srcOrd="2" destOrd="0" presId="urn:microsoft.com/office/officeart/2005/8/layout/bProcess4"/>
    <dgm:cxn modelId="{9CF185CA-B824-481A-8402-3756175F3793}" type="presParOf" srcId="{78B6E062-3C25-4209-B6BD-00E98A420435}" destId="{8C09120E-41A5-43A9-B71F-3E87E7ED5285}" srcOrd="0" destOrd="0" presId="urn:microsoft.com/office/officeart/2005/8/layout/bProcess4"/>
    <dgm:cxn modelId="{3CF0C121-7445-411F-884E-343568B91EC9}" type="presParOf" srcId="{78B6E062-3C25-4209-B6BD-00E98A420435}" destId="{17103906-5182-4F85-935D-84526276918E}" srcOrd="1" destOrd="0" presId="urn:microsoft.com/office/officeart/2005/8/layout/bProcess4"/>
    <dgm:cxn modelId="{A607941C-44AA-49CA-ABF5-B1C834FB6829}" type="presParOf" srcId="{36BDDAEA-AF34-4F6F-B406-ECE3C4E1559F}" destId="{37C54332-CB9C-425F-82A7-748FFD46663E}" srcOrd="3" destOrd="0" presId="urn:microsoft.com/office/officeart/2005/8/layout/bProcess4"/>
    <dgm:cxn modelId="{A4101B12-6976-487E-8CD0-B1925B06937B}" type="presParOf" srcId="{36BDDAEA-AF34-4F6F-B406-ECE3C4E1559F}" destId="{5824025B-DCC7-4AC1-AF1A-6ADD793714F0}" srcOrd="4" destOrd="0" presId="urn:microsoft.com/office/officeart/2005/8/layout/bProcess4"/>
    <dgm:cxn modelId="{B10F2EE8-8674-4EF8-82DE-2BA7ED7104A2}" type="presParOf" srcId="{5824025B-DCC7-4AC1-AF1A-6ADD793714F0}" destId="{D00EC08D-7E9C-4187-B365-855FD218E091}" srcOrd="0" destOrd="0" presId="urn:microsoft.com/office/officeart/2005/8/layout/bProcess4"/>
    <dgm:cxn modelId="{1264C0C8-DFDC-4EA5-9AB0-4520769527AA}" type="presParOf" srcId="{5824025B-DCC7-4AC1-AF1A-6ADD793714F0}" destId="{7E527676-520E-48DD-9E2E-E0A2084F8A2E}" srcOrd="1" destOrd="0" presId="urn:microsoft.com/office/officeart/2005/8/layout/bProcess4"/>
    <dgm:cxn modelId="{9331A1B6-B949-428F-8B49-4AC187C4369A}" type="presParOf" srcId="{36BDDAEA-AF34-4F6F-B406-ECE3C4E1559F}" destId="{26E61FBB-533F-4815-B2C5-81DBCC50ACA9}" srcOrd="5" destOrd="0" presId="urn:microsoft.com/office/officeart/2005/8/layout/bProcess4"/>
    <dgm:cxn modelId="{449197A0-04B8-4EB7-A1D2-09BE95557F8D}" type="presParOf" srcId="{36BDDAEA-AF34-4F6F-B406-ECE3C4E1559F}" destId="{D3EE6AC0-AAE0-4DA5-AB56-968AED44C5F0}" srcOrd="6" destOrd="0" presId="urn:microsoft.com/office/officeart/2005/8/layout/bProcess4"/>
    <dgm:cxn modelId="{5AD668B1-975D-4EC9-A859-88F2FD12EC84}" type="presParOf" srcId="{D3EE6AC0-AAE0-4DA5-AB56-968AED44C5F0}" destId="{E503380E-5A23-4B0B-B0DF-9CF64DAE17F0}" srcOrd="0" destOrd="0" presId="urn:microsoft.com/office/officeart/2005/8/layout/bProcess4"/>
    <dgm:cxn modelId="{A64F4626-3BC3-4FBA-8806-E59880FC45EB}" type="presParOf" srcId="{D3EE6AC0-AAE0-4DA5-AB56-968AED44C5F0}" destId="{BAA7A33F-F2FB-4286-97C2-55720E2DCC67}" srcOrd="1" destOrd="0" presId="urn:microsoft.com/office/officeart/2005/8/layout/bProcess4"/>
    <dgm:cxn modelId="{DC84F6E7-BFAE-41F6-8AB2-4E61AFFF16F1}" type="presParOf" srcId="{36BDDAEA-AF34-4F6F-B406-ECE3C4E1559F}" destId="{51AB0157-51A4-4ECD-A95A-774F05886433}" srcOrd="7" destOrd="0" presId="urn:microsoft.com/office/officeart/2005/8/layout/bProcess4"/>
    <dgm:cxn modelId="{E8EB8679-686D-4745-8F08-F5788EB4607D}" type="presParOf" srcId="{36BDDAEA-AF34-4F6F-B406-ECE3C4E1559F}" destId="{0364691B-6A32-4121-A1E9-FE4C50B5CA73}" srcOrd="8" destOrd="0" presId="urn:microsoft.com/office/officeart/2005/8/layout/bProcess4"/>
    <dgm:cxn modelId="{0D61F2F3-4D93-4ABA-8E92-A39B49ACF638}" type="presParOf" srcId="{0364691B-6A32-4121-A1E9-FE4C50B5CA73}" destId="{D3BE3D31-A72C-440A-AE66-2BF24CB9185E}" srcOrd="0" destOrd="0" presId="urn:microsoft.com/office/officeart/2005/8/layout/bProcess4"/>
    <dgm:cxn modelId="{B19FD2EC-74A1-4E9B-9FB0-141D9B36DFB8}" type="presParOf" srcId="{0364691B-6A32-4121-A1E9-FE4C50B5CA73}" destId="{8D7C5963-2484-4680-80D1-8E0E4CC6E0F3}" srcOrd="1" destOrd="0" presId="urn:microsoft.com/office/officeart/2005/8/layout/bProcess4"/>
    <dgm:cxn modelId="{1D7B5AB2-8180-411A-9B8B-DD34629D7183}" type="presParOf" srcId="{36BDDAEA-AF34-4F6F-B406-ECE3C4E1559F}" destId="{2387C7E1-B7C8-4F89-8F33-E5A09CD71C51}" srcOrd="9" destOrd="0" presId="urn:microsoft.com/office/officeart/2005/8/layout/bProcess4"/>
    <dgm:cxn modelId="{0D067920-2CE3-473E-AA8C-C38893BC729D}" type="presParOf" srcId="{36BDDAEA-AF34-4F6F-B406-ECE3C4E1559F}" destId="{DCAB3239-7957-4633-A629-9244545A0803}" srcOrd="10" destOrd="0" presId="urn:microsoft.com/office/officeart/2005/8/layout/bProcess4"/>
    <dgm:cxn modelId="{C242821C-9881-49AA-AF35-2155E36A0E47}" type="presParOf" srcId="{DCAB3239-7957-4633-A629-9244545A0803}" destId="{FB406717-0207-472E-8556-E2E31DFAA50F}" srcOrd="0" destOrd="0" presId="urn:microsoft.com/office/officeart/2005/8/layout/bProcess4"/>
    <dgm:cxn modelId="{BDDF8A1F-4468-434E-9A2F-DB095A940E88}" type="presParOf" srcId="{DCAB3239-7957-4633-A629-9244545A0803}" destId="{EE8E5FA4-2F3E-4DAB-9097-6311746062DB}" srcOrd="1" destOrd="0" presId="urn:microsoft.com/office/officeart/2005/8/layout/bProcess4"/>
    <dgm:cxn modelId="{42D4271F-8396-4FBF-843E-7A7A5AEC6BAB}" type="presParOf" srcId="{36BDDAEA-AF34-4F6F-B406-ECE3C4E1559F}" destId="{9978D91A-9340-4D6D-8712-F8C57D63533B}" srcOrd="11" destOrd="0" presId="urn:microsoft.com/office/officeart/2005/8/layout/bProcess4"/>
    <dgm:cxn modelId="{C229E4ED-0DEC-4631-898C-E8394478472E}" type="presParOf" srcId="{36BDDAEA-AF34-4F6F-B406-ECE3C4E1559F}" destId="{80874A14-37CE-42E9-9527-FEE29EA3EC2E}" srcOrd="12" destOrd="0" presId="urn:microsoft.com/office/officeart/2005/8/layout/bProcess4"/>
    <dgm:cxn modelId="{15FD7EEA-8C0F-4995-A184-339532AFFBA1}" type="presParOf" srcId="{80874A14-37CE-42E9-9527-FEE29EA3EC2E}" destId="{6F90AFB1-65D0-4400-A1B0-95BB044FB710}" srcOrd="0" destOrd="0" presId="urn:microsoft.com/office/officeart/2005/8/layout/bProcess4"/>
    <dgm:cxn modelId="{A9534331-9E26-4C37-9787-871CE177AC43}" type="presParOf" srcId="{80874A14-37CE-42E9-9527-FEE29EA3EC2E}" destId="{7E68B57F-BC80-4C25-8772-3DA3FB242136}" srcOrd="1" destOrd="0" presId="urn:microsoft.com/office/officeart/2005/8/layout/bProcess4"/>
    <dgm:cxn modelId="{13719071-78EB-4D88-97DA-361F84EE033B}" type="presParOf" srcId="{36BDDAEA-AF34-4F6F-B406-ECE3C4E1559F}" destId="{094A89BE-4A9A-4D73-8CF1-BF8DD635A0C8}" srcOrd="13" destOrd="0" presId="urn:microsoft.com/office/officeart/2005/8/layout/bProcess4"/>
    <dgm:cxn modelId="{BA8720C3-A708-4786-A53C-742FE4E06C62}" type="presParOf" srcId="{36BDDAEA-AF34-4F6F-B406-ECE3C4E1559F}" destId="{7C9A76EF-5364-4A3D-8322-E799E477B297}" srcOrd="14" destOrd="0" presId="urn:microsoft.com/office/officeart/2005/8/layout/bProcess4"/>
    <dgm:cxn modelId="{CE71918B-647C-47CF-8D2E-A84FBE8EF7C2}" type="presParOf" srcId="{7C9A76EF-5364-4A3D-8322-E799E477B297}" destId="{5C6E034A-BB66-4AA8-B3C7-40A697B1CC6D}" srcOrd="0" destOrd="0" presId="urn:microsoft.com/office/officeart/2005/8/layout/bProcess4"/>
    <dgm:cxn modelId="{82F61362-71FB-48B4-9B39-EEFD527F0697}" type="presParOf" srcId="{7C9A76EF-5364-4A3D-8322-E799E477B297}" destId="{550C91CD-F8F6-428B-AF68-35B6CB653F7A}" srcOrd="1" destOrd="0" presId="urn:microsoft.com/office/officeart/2005/8/layout/bProcess4"/>
    <dgm:cxn modelId="{AFD6FCF5-CE3D-4288-A1E1-1CA13BDC203F}" type="presParOf" srcId="{36BDDAEA-AF34-4F6F-B406-ECE3C4E1559F}" destId="{94B1BD03-BE34-46C1-82F5-5D86EAA3612B}" srcOrd="15" destOrd="0" presId="urn:microsoft.com/office/officeart/2005/8/layout/bProcess4"/>
    <dgm:cxn modelId="{06587067-4197-4E03-8197-25DD457F4FD6}" type="presParOf" srcId="{36BDDAEA-AF34-4F6F-B406-ECE3C4E1559F}" destId="{2AA66399-805D-43FD-8C9A-5039A3F290A5}" srcOrd="16" destOrd="0" presId="urn:microsoft.com/office/officeart/2005/8/layout/bProcess4"/>
    <dgm:cxn modelId="{C3AF53D1-E0B0-4FE3-84E5-990785AD3932}" type="presParOf" srcId="{2AA66399-805D-43FD-8C9A-5039A3F290A5}" destId="{1A994F4A-4FF8-490C-A9C9-54F8C88E53BC}" srcOrd="0" destOrd="0" presId="urn:microsoft.com/office/officeart/2005/8/layout/bProcess4"/>
    <dgm:cxn modelId="{D95CCC37-6BA2-41BD-9ABD-E20B250A3092}" type="presParOf" srcId="{2AA66399-805D-43FD-8C9A-5039A3F290A5}" destId="{2068A34D-C091-414B-8946-45EEA0EE3DC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9F98F-6D1D-48DE-AE1C-D778D725B4BA}">
      <dsp:nvSpPr>
        <dsp:cNvPr id="0" name=""/>
        <dsp:cNvSpPr/>
      </dsp:nvSpPr>
      <dsp:spPr>
        <a:xfrm>
          <a:off x="1576640" y="-57292"/>
          <a:ext cx="5443030" cy="5443030"/>
        </a:xfrm>
        <a:prstGeom prst="circularArrow">
          <a:avLst>
            <a:gd name="adj1" fmla="val 5544"/>
            <a:gd name="adj2" fmla="val 330680"/>
            <a:gd name="adj3" fmla="val 14753228"/>
            <a:gd name="adj4" fmla="val 16815471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BDBAF-F423-4B16-8B12-8A07CCEFE214}">
      <dsp:nvSpPr>
        <dsp:cNvPr id="0" name=""/>
        <dsp:cNvSpPr/>
      </dsp:nvSpPr>
      <dsp:spPr>
        <a:xfrm>
          <a:off x="3595088" y="3375"/>
          <a:ext cx="1406135" cy="703067"/>
        </a:xfrm>
        <a:prstGeom prst="round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Cleaning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29409" y="37696"/>
        <a:ext cx="1337493" cy="634425"/>
      </dsp:txXfrm>
    </dsp:sp>
    <dsp:sp modelId="{80B5EA4B-426E-4A14-8F5C-A654AC47CCEA}">
      <dsp:nvSpPr>
        <dsp:cNvPr id="0" name=""/>
        <dsp:cNvSpPr/>
      </dsp:nvSpPr>
      <dsp:spPr>
        <a:xfrm>
          <a:off x="5087076" y="546414"/>
          <a:ext cx="1406135" cy="703067"/>
        </a:xfrm>
        <a:prstGeom prst="round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r>
            <a:rPr lang="en-US" sz="1100" kern="1200"/>
            <a:t> of Data</a:t>
          </a:r>
          <a:endParaRPr lang="en-US" sz="1100" kern="1200" dirty="0"/>
        </a:p>
      </dsp:txBody>
      <dsp:txXfrm>
        <a:off x="5121397" y="580735"/>
        <a:ext cx="1337493" cy="634425"/>
      </dsp:txXfrm>
    </dsp:sp>
    <dsp:sp modelId="{9B5AD751-2BC4-4272-B230-1F65500DCA6E}">
      <dsp:nvSpPr>
        <dsp:cNvPr id="0" name=""/>
        <dsp:cNvSpPr/>
      </dsp:nvSpPr>
      <dsp:spPr>
        <a:xfrm>
          <a:off x="5880947" y="1921438"/>
          <a:ext cx="1406135" cy="703067"/>
        </a:xfrm>
        <a:prstGeom prst="round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1100" kern="1200"/>
            <a:t>. 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Lowercase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15268" y="1955759"/>
        <a:ext cx="1337493" cy="634425"/>
      </dsp:txXfrm>
    </dsp:sp>
    <dsp:sp modelId="{50845830-0964-4571-B4C8-C32C77CD7104}">
      <dsp:nvSpPr>
        <dsp:cNvPr id="0" name=""/>
        <dsp:cNvSpPr/>
      </dsp:nvSpPr>
      <dsp:spPr>
        <a:xfrm>
          <a:off x="5605238" y="3485057"/>
          <a:ext cx="1406135" cy="703067"/>
        </a:xfrm>
        <a:prstGeom prst="round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en-US" sz="1100" kern="1200"/>
            <a:t>. 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Tokenization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9559" y="3519378"/>
        <a:ext cx="1337493" cy="634425"/>
      </dsp:txXfrm>
    </dsp:sp>
    <dsp:sp modelId="{B974246D-7686-4154-BFB5-024DFEF3DC3A}">
      <dsp:nvSpPr>
        <dsp:cNvPr id="0" name=""/>
        <dsp:cNvSpPr/>
      </dsp:nvSpPr>
      <dsp:spPr>
        <a:xfrm>
          <a:off x="4388958" y="4505637"/>
          <a:ext cx="1406135" cy="703067"/>
        </a:xfrm>
        <a:prstGeom prst="round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sz="1100" kern="1200"/>
            <a:t>. 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Stop</a:t>
          </a:r>
          <a:r>
            <a:rPr lang="en-US" sz="1100" kern="1200"/>
            <a:t> words removal</a:t>
          </a:r>
          <a:endParaRPr lang="en-US" sz="1100" kern="1200" dirty="0"/>
        </a:p>
      </dsp:txBody>
      <dsp:txXfrm>
        <a:off x="4423279" y="4539958"/>
        <a:ext cx="1337493" cy="634425"/>
      </dsp:txXfrm>
    </dsp:sp>
    <dsp:sp modelId="{681BC7A9-4DCD-4D2D-B768-0C888FD3ED77}">
      <dsp:nvSpPr>
        <dsp:cNvPr id="0" name=""/>
        <dsp:cNvSpPr/>
      </dsp:nvSpPr>
      <dsp:spPr>
        <a:xfrm>
          <a:off x="2801218" y="4505637"/>
          <a:ext cx="1406135" cy="703067"/>
        </a:xfrm>
        <a:prstGeom prst="round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  <a:r>
            <a:rPr lang="en-US" sz="1100" kern="1200"/>
            <a:t>. 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Stemming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5539" y="4539958"/>
        <a:ext cx="1337493" cy="634425"/>
      </dsp:txXfrm>
    </dsp:sp>
    <dsp:sp modelId="{EC3C2008-6843-41F0-8694-AE4A562A4D3C}">
      <dsp:nvSpPr>
        <dsp:cNvPr id="0" name=""/>
        <dsp:cNvSpPr/>
      </dsp:nvSpPr>
      <dsp:spPr>
        <a:xfrm>
          <a:off x="1584938" y="3485057"/>
          <a:ext cx="1406135" cy="703067"/>
        </a:xfrm>
        <a:prstGeom prst="round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 sz="1200" kern="1200"/>
            <a:t>. 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Lemmatization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9259" y="3519378"/>
        <a:ext cx="1337493" cy="634425"/>
      </dsp:txXfrm>
    </dsp:sp>
    <dsp:sp modelId="{4AD4CA05-C73E-4E01-8359-80BA0F530886}">
      <dsp:nvSpPr>
        <dsp:cNvPr id="0" name=""/>
        <dsp:cNvSpPr/>
      </dsp:nvSpPr>
      <dsp:spPr>
        <a:xfrm>
          <a:off x="1309229" y="1921438"/>
          <a:ext cx="1406135" cy="703067"/>
        </a:xfrm>
        <a:prstGeom prst="round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 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Vectorizing data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3550" y="1955759"/>
        <a:ext cx="1337493" cy="634425"/>
      </dsp:txXfrm>
    </dsp:sp>
    <dsp:sp modelId="{58A074EA-1FE4-4B1C-BF6E-9CF3D712E931}">
      <dsp:nvSpPr>
        <dsp:cNvPr id="0" name=""/>
        <dsp:cNvSpPr/>
      </dsp:nvSpPr>
      <dsp:spPr>
        <a:xfrm>
          <a:off x="2103100" y="546414"/>
          <a:ext cx="1406135" cy="703067"/>
        </a:xfrm>
        <a:prstGeom prst="roundRect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a. N-Grams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7421" y="580735"/>
        <a:ext cx="1337493" cy="634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864EE-FC51-4472-8EBC-559BC3F7783C}">
      <dsp:nvSpPr>
        <dsp:cNvPr id="0" name=""/>
        <dsp:cNvSpPr/>
      </dsp:nvSpPr>
      <dsp:spPr>
        <a:xfrm>
          <a:off x="0" y="1467"/>
          <a:ext cx="6692813" cy="9531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very well-known model in NLP is the Bag of Words model. It is a model used to preprocess the texts to classify before fitting the classification algorithms on the observations containing the texts.</a:t>
          </a:r>
        </a:p>
      </dsp:txBody>
      <dsp:txXfrm>
        <a:off x="46528" y="47995"/>
        <a:ext cx="6599757" cy="860082"/>
      </dsp:txXfrm>
    </dsp:sp>
    <dsp:sp modelId="{45394A12-6206-4D95-B342-E45CAAA5E011}">
      <dsp:nvSpPr>
        <dsp:cNvPr id="0" name=""/>
        <dsp:cNvSpPr/>
      </dsp:nvSpPr>
      <dsp:spPr>
        <a:xfrm>
          <a:off x="0" y="968246"/>
          <a:ext cx="6692813" cy="953138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96000"/>
                <a:lumMod val="100000"/>
              </a:schemeClr>
            </a:gs>
            <a:gs pos="78000">
              <a:schemeClr val="accent2">
                <a:hueOff val="-678113"/>
                <a:satOff val="-414"/>
                <a:lumOff val="16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this part, you will understand and learn how to:</a:t>
          </a:r>
        </a:p>
      </dsp:txBody>
      <dsp:txXfrm>
        <a:off x="46528" y="1014774"/>
        <a:ext cx="6599757" cy="860082"/>
      </dsp:txXfrm>
    </dsp:sp>
    <dsp:sp modelId="{F9F91B54-7519-4243-87C2-1E6B18527EDE}">
      <dsp:nvSpPr>
        <dsp:cNvPr id="0" name=""/>
        <dsp:cNvSpPr/>
      </dsp:nvSpPr>
      <dsp:spPr>
        <a:xfrm>
          <a:off x="0" y="1935025"/>
          <a:ext cx="6692813" cy="953138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Clean texts to prepare them for the Machine Learning models.</a:t>
          </a:r>
        </a:p>
      </dsp:txBody>
      <dsp:txXfrm>
        <a:off x="46528" y="1981553"/>
        <a:ext cx="6599757" cy="860082"/>
      </dsp:txXfrm>
    </dsp:sp>
    <dsp:sp modelId="{5F6DB6AB-2778-4AB0-B8E6-F427AAFDDC99}">
      <dsp:nvSpPr>
        <dsp:cNvPr id="0" name=""/>
        <dsp:cNvSpPr/>
      </dsp:nvSpPr>
      <dsp:spPr>
        <a:xfrm>
          <a:off x="0" y="2901804"/>
          <a:ext cx="6692813" cy="953138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96000"/>
                <a:lumMod val="100000"/>
              </a:schemeClr>
            </a:gs>
            <a:gs pos="78000">
              <a:schemeClr val="accent2">
                <a:hueOff val="-2034338"/>
                <a:satOff val="-1242"/>
                <a:lumOff val="4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Create a Bag of Words model.</a:t>
          </a:r>
        </a:p>
      </dsp:txBody>
      <dsp:txXfrm>
        <a:off x="46528" y="2948332"/>
        <a:ext cx="6599757" cy="860082"/>
      </dsp:txXfrm>
    </dsp:sp>
    <dsp:sp modelId="{32891FA3-7072-42DB-85B3-343FE44CBA70}">
      <dsp:nvSpPr>
        <dsp:cNvPr id="0" name=""/>
        <dsp:cNvSpPr/>
      </dsp:nvSpPr>
      <dsp:spPr>
        <a:xfrm>
          <a:off x="0" y="3868584"/>
          <a:ext cx="6692813" cy="953138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Apply Machine Learning models onto this Bag of Worlds model.</a:t>
          </a:r>
        </a:p>
      </dsp:txBody>
      <dsp:txXfrm>
        <a:off x="46528" y="3915112"/>
        <a:ext cx="6599757" cy="860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25625-7CBD-4A3C-8166-A6E5DC30D3C6}">
      <dsp:nvSpPr>
        <dsp:cNvPr id="0" name=""/>
        <dsp:cNvSpPr/>
      </dsp:nvSpPr>
      <dsp:spPr>
        <a:xfrm rot="5400000">
          <a:off x="162020" y="987689"/>
          <a:ext cx="1541764" cy="186050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76B9C-C354-411F-850A-8B5FFF11B93E}">
      <dsp:nvSpPr>
        <dsp:cNvPr id="0" name=""/>
        <dsp:cNvSpPr/>
      </dsp:nvSpPr>
      <dsp:spPr>
        <a:xfrm>
          <a:off x="515128" y="1427"/>
          <a:ext cx="2067228" cy="12403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Importing dataset</a:t>
          </a:r>
        </a:p>
      </dsp:txBody>
      <dsp:txXfrm>
        <a:off x="551456" y="37755"/>
        <a:ext cx="1994572" cy="1167681"/>
      </dsp:txXfrm>
    </dsp:sp>
    <dsp:sp modelId="{37C54332-CB9C-425F-82A7-748FFD46663E}">
      <dsp:nvSpPr>
        <dsp:cNvPr id="0" name=""/>
        <dsp:cNvSpPr/>
      </dsp:nvSpPr>
      <dsp:spPr>
        <a:xfrm rot="5400000">
          <a:off x="162020" y="2538111"/>
          <a:ext cx="1541764" cy="186050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03906-5182-4F85-935D-84526276918E}">
      <dsp:nvSpPr>
        <dsp:cNvPr id="0" name=""/>
        <dsp:cNvSpPr/>
      </dsp:nvSpPr>
      <dsp:spPr>
        <a:xfrm>
          <a:off x="515128" y="1551848"/>
          <a:ext cx="2067228" cy="12403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Importing Libraries</a:t>
          </a:r>
        </a:p>
      </dsp:txBody>
      <dsp:txXfrm>
        <a:off x="551456" y="1588176"/>
        <a:ext cx="1994572" cy="1167681"/>
      </dsp:txXfrm>
    </dsp:sp>
    <dsp:sp modelId="{26E61FBB-533F-4815-B2C5-81DBCC50ACA9}">
      <dsp:nvSpPr>
        <dsp:cNvPr id="0" name=""/>
        <dsp:cNvSpPr/>
      </dsp:nvSpPr>
      <dsp:spPr>
        <a:xfrm>
          <a:off x="937231" y="3313321"/>
          <a:ext cx="2740756" cy="186050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27676-520E-48DD-9E2E-E0A2084F8A2E}">
      <dsp:nvSpPr>
        <dsp:cNvPr id="0" name=""/>
        <dsp:cNvSpPr/>
      </dsp:nvSpPr>
      <dsp:spPr>
        <a:xfrm>
          <a:off x="515128" y="3102270"/>
          <a:ext cx="2067228" cy="12403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Cleaning the Texts</a:t>
          </a:r>
        </a:p>
      </dsp:txBody>
      <dsp:txXfrm>
        <a:off x="551456" y="3138598"/>
        <a:ext cx="1994572" cy="1167681"/>
      </dsp:txXfrm>
    </dsp:sp>
    <dsp:sp modelId="{51AB0157-51A4-4ECD-A95A-774F05886433}">
      <dsp:nvSpPr>
        <dsp:cNvPr id="0" name=""/>
        <dsp:cNvSpPr/>
      </dsp:nvSpPr>
      <dsp:spPr>
        <a:xfrm rot="16200000">
          <a:off x="2911434" y="2538111"/>
          <a:ext cx="1541764" cy="186050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7A33F-F2FB-4286-97C2-55720E2DCC67}">
      <dsp:nvSpPr>
        <dsp:cNvPr id="0" name=""/>
        <dsp:cNvSpPr/>
      </dsp:nvSpPr>
      <dsp:spPr>
        <a:xfrm>
          <a:off x="3264541" y="3102270"/>
          <a:ext cx="2067228" cy="12403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Creating Bag of Words Model</a:t>
          </a:r>
        </a:p>
      </dsp:txBody>
      <dsp:txXfrm>
        <a:off x="3300869" y="3138598"/>
        <a:ext cx="1994572" cy="1167681"/>
      </dsp:txXfrm>
    </dsp:sp>
    <dsp:sp modelId="{2387C7E1-B7C8-4F89-8F33-E5A09CD71C51}">
      <dsp:nvSpPr>
        <dsp:cNvPr id="0" name=""/>
        <dsp:cNvSpPr/>
      </dsp:nvSpPr>
      <dsp:spPr>
        <a:xfrm rot="16200000">
          <a:off x="2911434" y="987689"/>
          <a:ext cx="1541764" cy="186050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C5963-2484-4680-80D1-8E0E4CC6E0F3}">
      <dsp:nvSpPr>
        <dsp:cNvPr id="0" name=""/>
        <dsp:cNvSpPr/>
      </dsp:nvSpPr>
      <dsp:spPr>
        <a:xfrm>
          <a:off x="3264541" y="1551848"/>
          <a:ext cx="2067228" cy="12403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Finding the dependent and independent Variables</a:t>
          </a:r>
        </a:p>
      </dsp:txBody>
      <dsp:txXfrm>
        <a:off x="3300869" y="1588176"/>
        <a:ext cx="1994572" cy="1167681"/>
      </dsp:txXfrm>
    </dsp:sp>
    <dsp:sp modelId="{9978D91A-9340-4D6D-8712-F8C57D63533B}">
      <dsp:nvSpPr>
        <dsp:cNvPr id="0" name=""/>
        <dsp:cNvSpPr/>
      </dsp:nvSpPr>
      <dsp:spPr>
        <a:xfrm>
          <a:off x="3686644" y="212479"/>
          <a:ext cx="2740756" cy="186050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E5FA4-2F3E-4DAB-9097-6311746062DB}">
      <dsp:nvSpPr>
        <dsp:cNvPr id="0" name=""/>
        <dsp:cNvSpPr/>
      </dsp:nvSpPr>
      <dsp:spPr>
        <a:xfrm>
          <a:off x="3264541" y="1427"/>
          <a:ext cx="2067228" cy="12403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Splitting the data into Training and Test set.</a:t>
          </a:r>
        </a:p>
      </dsp:txBody>
      <dsp:txXfrm>
        <a:off x="3300869" y="37755"/>
        <a:ext cx="1994572" cy="1167681"/>
      </dsp:txXfrm>
    </dsp:sp>
    <dsp:sp modelId="{094A89BE-4A9A-4D73-8CF1-BF8DD635A0C8}">
      <dsp:nvSpPr>
        <dsp:cNvPr id="0" name=""/>
        <dsp:cNvSpPr/>
      </dsp:nvSpPr>
      <dsp:spPr>
        <a:xfrm rot="5400000">
          <a:off x="5660847" y="987689"/>
          <a:ext cx="1541764" cy="186050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8B57F-BC80-4C25-8772-3DA3FB242136}">
      <dsp:nvSpPr>
        <dsp:cNvPr id="0" name=""/>
        <dsp:cNvSpPr/>
      </dsp:nvSpPr>
      <dsp:spPr>
        <a:xfrm>
          <a:off x="6013955" y="1427"/>
          <a:ext cx="2067228" cy="12403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Fitting the algorithm to the Training data</a:t>
          </a:r>
        </a:p>
      </dsp:txBody>
      <dsp:txXfrm>
        <a:off x="6050283" y="37755"/>
        <a:ext cx="1994572" cy="1167681"/>
      </dsp:txXfrm>
    </dsp:sp>
    <dsp:sp modelId="{94B1BD03-BE34-46C1-82F5-5D86EAA3612B}">
      <dsp:nvSpPr>
        <dsp:cNvPr id="0" name=""/>
        <dsp:cNvSpPr/>
      </dsp:nvSpPr>
      <dsp:spPr>
        <a:xfrm rot="5400000">
          <a:off x="5660847" y="2538111"/>
          <a:ext cx="1541764" cy="186050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C91CD-F8F6-428B-AF68-35B6CB653F7A}">
      <dsp:nvSpPr>
        <dsp:cNvPr id="0" name=""/>
        <dsp:cNvSpPr/>
      </dsp:nvSpPr>
      <dsp:spPr>
        <a:xfrm>
          <a:off x="6013955" y="1551848"/>
          <a:ext cx="2067228" cy="12403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Predicting the test set results</a:t>
          </a:r>
        </a:p>
      </dsp:txBody>
      <dsp:txXfrm>
        <a:off x="6050283" y="1588176"/>
        <a:ext cx="1994572" cy="1167681"/>
      </dsp:txXfrm>
    </dsp:sp>
    <dsp:sp modelId="{2068A34D-C091-414B-8946-45EEA0EE3DC4}">
      <dsp:nvSpPr>
        <dsp:cNvPr id="0" name=""/>
        <dsp:cNvSpPr/>
      </dsp:nvSpPr>
      <dsp:spPr>
        <a:xfrm>
          <a:off x="6013955" y="3102270"/>
          <a:ext cx="2067228" cy="12403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Making the Confusion Matrix</a:t>
          </a:r>
        </a:p>
      </dsp:txBody>
      <dsp:txXfrm>
        <a:off x="6050283" y="3138598"/>
        <a:ext cx="1994572" cy="1167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np.reddit.com/r/autotldr/comments/31bfht/theory_autotldr_concept/https:/np.reddit.com/r/autotldr/comments/31bfht/theory_autotldr_concept/?source=post_page---------------------------" TargetMode="External"/><Relationship Id="rId3" Type="http://schemas.openxmlformats.org/officeDocument/2006/relationships/hyperlink" Target="https://www.blog.google/products/gmail/inbox-by-gmail-better-way-to-keep-track/?source=post_page---------------------------" TargetMode="External"/><Relationship Id="rId7" Type="http://schemas.openxmlformats.org/officeDocument/2006/relationships/hyperlink" Target="https://smmry.com/?source=post_page---------------------------" TargetMode="External"/><Relationship Id="rId2" Type="http://schemas.openxmlformats.org/officeDocument/2006/relationships/hyperlink" Target="https://www.google.com/?source=post_page-------------------------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ternews.herokuapp.com/?source=post_page---------------------------" TargetMode="External"/><Relationship Id="rId5" Type="http://schemas.openxmlformats.org/officeDocument/2006/relationships/hyperlink" Target="https://rewordify.com/index.php?source=post_page---------------------------" TargetMode="External"/><Relationship Id="rId4" Type="http://schemas.openxmlformats.org/officeDocument/2006/relationships/hyperlink" Target="https://translate.google.com/?source=post_page---------------------------" TargetMode="External"/><Relationship Id="rId9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ly.com/?source=post_page---------------------------" TargetMode="External"/><Relationship Id="rId7" Type="http://schemas.openxmlformats.org/officeDocument/2006/relationships/hyperlink" Target="https://www.bbc.com/news/technology-34204052?source=post_page---------------------------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ted.com/how-did-supercomputer-watson-beat-jeopardy-champion-ken-jennings-experts-discuss/?source=post_page---------------------------" TargetMode="External"/><Relationship Id="rId5" Type="http://schemas.openxmlformats.org/officeDocument/2006/relationships/hyperlink" Target="https://www.vocalware.com/index/demo?source=post_page---------------------------" TargetMode="External"/><Relationship Id="rId4" Type="http://schemas.openxmlformats.org/officeDocument/2006/relationships/hyperlink" Target="https://www.google.com/intl/en/chrome/demos/speech.html?source=post_page---------------------------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29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0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1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5FBB7-D0A9-4A42-8020-C1FF3BD73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Using Python</a:t>
            </a:r>
          </a:p>
        </p:txBody>
      </p:sp>
      <p:pic>
        <p:nvPicPr>
          <p:cNvPr id="1026" name="Picture 2" descr="Image result for natural language processing with python">
            <a:extLst>
              <a:ext uri="{FF2B5EF4-FFF2-40B4-BE49-F238E27FC236}">
                <a16:creationId xmlns:a16="http://schemas.microsoft.com/office/drawing/2014/main" id="{83E158CA-F6ED-4A12-B538-7532E972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63" y="1687239"/>
            <a:ext cx="4332841" cy="314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2F1DB3-F0D1-42BF-B7AB-097D0145B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l">
              <a:buFont typeface="Wingdings 3" charset="2"/>
              <a:buChar char="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Gharge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2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2BFB-B85A-4FA1-96C6-8F0C6A90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312739"/>
            <a:ext cx="8876241" cy="6326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Lemmatizing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Lemmatizing derives the canonical form (‘lemma’) of a word. i.e. the root form.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better than stemming as it uses a dictionary-based approach i.e. a morphological analysis to the root 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Entitling, Entitled-&gt;Entitle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E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Vectorizing is the process of encoding text as integers i.e. numeric form to create feature vectors so that machine learning algorithms can understand our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process:</a:t>
            </a:r>
          </a:p>
          <a:p>
            <a:pPr marL="0" indent="0">
              <a:buNone/>
            </a:pP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E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Bag-Of-Words</a:t>
            </a:r>
          </a:p>
          <a:p>
            <a:pPr marL="0" indent="0">
              <a:buNone/>
            </a:pPr>
            <a:r>
              <a:rPr lang="en-IE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b) N-Grams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GB" sz="2000" dirty="0"/>
            </a:br>
            <a:endParaRPr lang="en-IE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2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920C-0DDC-420A-BA2F-72F22F6C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265114"/>
            <a:ext cx="8838141" cy="6402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Bag-Of-Words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(BOW) or Count Vectorizer describes the presence of words within the text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gives a result of 1 if present in the sentence and 0 if not present.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creates a bag of words with a document-matrix count in each text document.</a:t>
            </a:r>
            <a:b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E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N-Grams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N-grams are simply all combinations of adjacent words or letters of length n that we can find in our source text.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N-grams with n=1 are called unigrams. Similarly, bigrams (n=2), trigrams (n=3) and so on can also be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Unigrams usually don’t contain much information as compared to bigrams and trigrams.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principle behind n-grams is that they capture the letter or word is likely to follow the given word.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longer the n-gram (higher 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more context you have to work with.</a:t>
            </a:r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sz="2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8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CD16A49D-E8E0-419F-BB88-8E7F03B03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22152-727C-4282-AF81-89DF08C1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14" y="274320"/>
            <a:ext cx="8596668" cy="1320800"/>
          </a:xfrm>
        </p:spPr>
        <p:txBody>
          <a:bodyPr>
            <a:normAutofit/>
          </a:bodyPr>
          <a:lstStyle/>
          <a:p>
            <a:r>
              <a:rPr lang="en-IE" b="1">
                <a:latin typeface="Times New Roman" panose="02020603050405020304" pitchFamily="18" charset="0"/>
                <a:cs typeface="Times New Roman" panose="02020603050405020304" pitchFamily="18" charset="0"/>
              </a:rPr>
              <a:t>NLP Implementations</a:t>
            </a:r>
            <a:br>
              <a:rPr lang="en-IE" b="1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DDB3-AC29-496B-83AC-5E131015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74" y="1270000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some of the successful implementations of Natural Language Processing   (NLP):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like Google, Yahoo, etc. Google search engine understands that you are a tech guy so it shows you results related to you.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websites feed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like the Facebook news feed. The news feed algorithm understands your interests using natural language processing and shows you related Ads and posts more likely than other posts.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engines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like Apple Siri.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filters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like Google spam filters. It’s not just about the usual </a:t>
            </a:r>
            <a:r>
              <a:rPr lang="en-GB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filtering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now spam filters understand what’s inside the email content and see if it’s a spam or not.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0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72FA-3F4E-431C-AFF0-75E431B8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680"/>
          </a:xfrm>
        </p:spPr>
        <p:txBody>
          <a:bodyPr anchor="t">
            <a:normAutofit/>
          </a:bodyPr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in Real Life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9E48-119B-45F1-BF8A-1713BD4C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120" y="1351280"/>
            <a:ext cx="5761560" cy="53136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finds relevant and similar results).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structures events from emails).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Translate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translates language from one language to another).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Simplification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Rewordify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simplifies the meaning of sentences). Shashi Tharoor tweets could be used(pun intended).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Hater News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gives us the sentiment of the user).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Smmry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Reddit’s 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autotldr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gives a summary of sentences).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IE" sz="1700" dirty="0"/>
          </a:p>
        </p:txBody>
      </p:sp>
      <p:pic>
        <p:nvPicPr>
          <p:cNvPr id="7170" name="Picture 2" descr="Image result for natural language processing applications in google">
            <a:extLst>
              <a:ext uri="{FF2B5EF4-FFF2-40B4-BE49-F238E27FC236}">
                <a16:creationId xmlns:a16="http://schemas.microsoft.com/office/drawing/2014/main" id="{EFC6F15B-A831-415D-8C9E-6D2B74F2F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" r="2281" b="1"/>
          <a:stretch/>
        </p:blipFill>
        <p:spPr bwMode="auto">
          <a:xfrm>
            <a:off x="677334" y="2159331"/>
            <a:ext cx="3144597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099E6B42-7C91-4150-BDC2-DB222E91E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r="387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8F7F-7F0F-4093-A409-5AA4AB9B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14" y="42322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Filter (Gmail filters spam emails separately).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Auto-Predict (Google Search predicts user search results).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Auto-Correct (Google Keyboard and 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Grammarly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correct words otherwise spelled wrong).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(Google 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WebSpeech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Vocalware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(IBM Watson’s answers to 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query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Generation (Generation of text from image or video 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7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 descr="Image result for natural language processing applications in google">
            <a:extLst>
              <a:ext uri="{FF2B5EF4-FFF2-40B4-BE49-F238E27FC236}">
                <a16:creationId xmlns:a16="http://schemas.microsoft.com/office/drawing/2014/main" id="{292576E1-16AD-4171-97C9-4B150C137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1D61D-21D2-4D51-A655-D797A842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C1E9-5BD3-4B07-B4BD-2E4584930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 is a leading platform for building Python program to work with human language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suite of text processing libraries for classification, tokenization, stemming, tagging, parsing, and semantic reasoning.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 also is very easy to learn, actually, it’s the easiest natural language processing (NLP) library.</a:t>
            </a:r>
          </a:p>
          <a:p>
            <a:pPr marL="0" indent="0">
              <a:buNone/>
            </a:pPr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Installing NLTK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!pip install nltk</a:t>
            </a:r>
            <a:r>
              <a:rPr lang="en-I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Jupyter Notebook</a:t>
            </a:r>
            <a:endParaRPr lang="en-IE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Otherwise, type </a:t>
            </a:r>
            <a:r>
              <a:rPr lang="en-I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conda install -c conda-forge nltk</a:t>
            </a:r>
            <a:r>
              <a:rPr lang="en-I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should work in most cases.</a:t>
            </a:r>
            <a:endParaRPr lang="en-I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53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169843-6391-4589-84C8-2E5FEA0A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Bag of Words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Shop">
            <a:extLst>
              <a:ext uri="{FF2B5EF4-FFF2-40B4-BE49-F238E27FC236}">
                <a16:creationId xmlns:a16="http://schemas.microsoft.com/office/drawing/2014/main" id="{848AE078-77A2-4A2F-9209-AFFA03C73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9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3E57-E8E5-4AE0-8BE3-B722F419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  <a:endParaRPr lang="en-IE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37BF9B9-6179-42DD-875B-94CFC3413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1495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80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97B2-6700-4D71-A023-00B4F3F1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84" y="419100"/>
            <a:ext cx="8596668" cy="90424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Bag of Words</a:t>
            </a:r>
            <a:endParaRPr lang="en-I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BEB848-4122-4961-83F2-E3A095046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50059"/>
              </p:ext>
            </p:extLst>
          </p:nvPr>
        </p:nvGraphicFramePr>
        <p:xfrm>
          <a:off x="677690" y="1513840"/>
          <a:ext cx="8596312" cy="434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4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 descr="Image result for natural language processing applications in google">
            <a:extLst>
              <a:ext uri="{FF2B5EF4-FFF2-40B4-BE49-F238E27FC236}">
                <a16:creationId xmlns:a16="http://schemas.microsoft.com/office/drawing/2014/main" id="{19F4EB2C-130C-4A43-9AC3-7AFABDAE0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FCBA-6ECF-433C-BB96-2CC1ADFD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520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57FA-84EE-4883-BAF9-4ADF5A5E3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974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long as computers have been around, programmers have been trying to write programs that understand languages like English.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reason is pretty obvious — humans have been writing things down for thousands of years and it would be really helpful if a computer could read and understand all that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can’t yet truly understand English in the way that humans do — but they can already do a lot! In certain limited areas, due to increase in usage of NLP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might be able to save a lot of time by applying NLP techniques in real 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05063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E6B4-1635-406F-BA9B-47A33877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NLP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F27E-A672-4BCE-A509-279BABB1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475"/>
            <a:ext cx="3957349" cy="47339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full form of NLP is Natural Language Processing.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Processing, is the sub-field of AI that is focused on enabling computers to understand and process human languages.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is a field in machine learning with the ability of a computer to understand, analyse, manipulate, and potentially generate human language.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example of NLP is speech recognition using google voice search.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2B46BB64-5D6A-47C6-BD3C-F738B95C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6577" y="1417320"/>
            <a:ext cx="4204989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3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56D8-8E8B-4191-9C61-ED3FEAEB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94" y="365760"/>
            <a:ext cx="8596668" cy="731520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635F-ADFC-46EC-B0E7-FBC1A798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94" y="1195389"/>
            <a:ext cx="9177866" cy="53679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1948 - 1st NLP application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– dictionary look-up system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– developed at Birkbeck College, London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1949 - American interest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– WWII code breaker Warren Weaver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– He viewed German as English in code.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1966 - Machine Translation worked only word by word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– Over-promised under-delivered.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– NLP brought the first hostility of research funding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– NLP gave AI a bad name before AI had a name. </a:t>
            </a:r>
            <a:endParaRPr lang="en-I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2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6C65-335F-462C-9443-9F216DB9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84" y="266700"/>
            <a:ext cx="8596668" cy="781050"/>
          </a:xfrm>
        </p:spPr>
        <p:txBody>
          <a:bodyPr>
            <a:normAutofit/>
          </a:bodyPr>
          <a:lstStyle/>
          <a:p>
            <a:r>
              <a:rPr lang="en-IE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of NLP</a:t>
            </a:r>
            <a:endParaRPr lang="en-I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4885D8B-8E87-407F-A5ED-F238F60CD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893396"/>
              </p:ext>
            </p:extLst>
          </p:nvPr>
        </p:nvGraphicFramePr>
        <p:xfrm>
          <a:off x="677863" y="975360"/>
          <a:ext cx="8596312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81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DC74F-ED31-4E54-9012-F14DF31F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lang="en-I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03D7-9814-492B-A2FC-C7193BAB949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6640" y="802640"/>
            <a:ext cx="8019415" cy="2956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reading data, we get data in the structured or unstructured format. A structured format has a well-defined pattern whereas unstructured data has no proper structure.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between the 2 structures, we have a semi-structured format which is a comparably better structured than unstructured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have to clean data and make into structure format.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4B85F-9D7D-4681-9F3C-B406636F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Autofit/>
          </a:bodyPr>
          <a:lstStyle/>
          <a:p>
            <a:r>
              <a:rPr lang="en-I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Data</a:t>
            </a:r>
            <a:br>
              <a:rPr lang="en-I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32AB2-0365-473C-98F0-06F7EA95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402081"/>
            <a:ext cx="8329122" cy="4639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up the text data is necessary to highlight attributes that we’re going to want our machine learning system to pick up 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(or pre-processing) the data typically consists of a number of steps: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Remove punctuation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b)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Tokenization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c)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Remove stop words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d)</a:t>
            </a: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Stemming</a:t>
            </a:r>
          </a:p>
          <a:p>
            <a:pPr marL="0" indent="0">
              <a:buNone/>
            </a:pPr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e) Lemmatizing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6155-3A3C-49C0-B2EB-82F04059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84" y="341314"/>
            <a:ext cx="8596668" cy="6049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Remove punctuation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 can provide grammatical context to a sentence which supports our understanding.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for our vectorizer which counts the number of words and not the context, it does not add value, so we remove all special characters.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How are you?-&gt;How are you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E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Tokenization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Tokenizing separates text into units such as sentences or words.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gives structure to previously unstructured text.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Plata o Plomo-&gt; ‘Plata’,’o’,’Plomo’.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9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6F55-54F5-4C68-80A0-563B3D47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59" y="312739"/>
            <a:ext cx="8596668" cy="6040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Remove stopwords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Stopwords are common words that will likely appear in any text.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don’t tell us much about our data so we remove them.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silver or lead is fine for me-&gt; silver, lead, fine.</a:t>
            </a:r>
          </a:p>
          <a:p>
            <a:pPr marL="0" indent="0">
              <a:buNone/>
            </a:pP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IE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 helps reduce a word to its stem form.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often makes sense to treat related words in the same way.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removes suffices, like “ing”, “ly”, “s”, etc. by a simple rule-based approach.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corpus of words but often the actual words get neglected.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Entitling,Entitled-&gt;Entitl</a:t>
            </a:r>
            <a:endParaRPr lang="en-IE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95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1397</Words>
  <Application>Microsoft Macintosh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Wingdings</vt:lpstr>
      <vt:lpstr>Wingdings 3</vt:lpstr>
      <vt:lpstr>Facet</vt:lpstr>
      <vt:lpstr>Natural Language Processing Using Python</vt:lpstr>
      <vt:lpstr>Introduction</vt:lpstr>
      <vt:lpstr>What Is NLP ?</vt:lpstr>
      <vt:lpstr>History of NLP</vt:lpstr>
      <vt:lpstr>Process of NLP</vt:lpstr>
      <vt:lpstr>Data Cleaning </vt:lpstr>
      <vt:lpstr>Pre-processing Data </vt:lpstr>
      <vt:lpstr>PowerPoint Presentation</vt:lpstr>
      <vt:lpstr>PowerPoint Presentation</vt:lpstr>
      <vt:lpstr>PowerPoint Presentation</vt:lpstr>
      <vt:lpstr>PowerPoint Presentation</vt:lpstr>
      <vt:lpstr>NLP Implementations </vt:lpstr>
      <vt:lpstr>NLP in Real Life</vt:lpstr>
      <vt:lpstr>PowerPoint Presentation</vt:lpstr>
      <vt:lpstr>Natural Language Toolkit</vt:lpstr>
      <vt:lpstr>Implementation of Bag of Words</vt:lpstr>
      <vt:lpstr>Bag of Words</vt:lpstr>
      <vt:lpstr>Process of Bag of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Using Python</dc:title>
  <dc:creator>Pradeep Kamble</dc:creator>
  <cp:lastModifiedBy>nikgharge@outlook.com</cp:lastModifiedBy>
  <cp:revision>9</cp:revision>
  <dcterms:created xsi:type="dcterms:W3CDTF">2019-07-18T23:02:17Z</dcterms:created>
  <dcterms:modified xsi:type="dcterms:W3CDTF">2020-05-25T22:36:32Z</dcterms:modified>
</cp:coreProperties>
</file>